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57" r:id="rId3"/>
    <p:sldId id="258" r:id="rId4"/>
    <p:sldId id="267" r:id="rId5"/>
    <p:sldId id="270" r:id="rId6"/>
    <p:sldId id="264" r:id="rId7"/>
    <p:sldId id="269" r:id="rId8"/>
    <p:sldId id="266" r:id="rId9"/>
    <p:sldId id="265" r:id="rId10"/>
    <p:sldId id="268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56" autoAdjust="0"/>
  </p:normalViewPr>
  <p:slideViewPr>
    <p:cSldViewPr>
      <p:cViewPr varScale="1">
        <p:scale>
          <a:sx n="69" d="100"/>
          <a:sy n="69" d="100"/>
        </p:scale>
        <p:origin x="18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2C2B2-B8D6-45EF-A971-D620429A8B97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6526-2630-4B43-AC56-4E120478F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70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저희 조에선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Smart Museum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이라고 하는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박물관 내 작품 근처로 가면 작품에 대한 설명을 보여주는 앱을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계획중입니다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오늘은 이에 대한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UI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를 설계해보았습니다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24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아래로 스크롤하면 계속해서 내용을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6526-2630-4B43-AC56-4E120478FF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7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목차에선 처음 어플을 켰을 때와 각 버튼의 기능을 </a:t>
            </a:r>
            <a:r>
              <a:rPr lang="ko-KR" altLang="en-US" dirty="0" err="1"/>
              <a:t>소개시켜드리겠습니다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6526-2630-4B43-AC56-4E120478FF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7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어플을 켰을 때 화면입니다</a:t>
            </a:r>
            <a:r>
              <a:rPr lang="en-US" altLang="ko-KR" dirty="0"/>
              <a:t>. </a:t>
            </a:r>
            <a:r>
              <a:rPr lang="ko-KR" altLang="en-US" dirty="0"/>
              <a:t>사진 및 제목으로 이 어플이 어떤 것인지 간략히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6526-2630-4B43-AC56-4E120478FF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5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어플을 켜고 잠시 후면 다음과 같이 버튼이 </a:t>
            </a:r>
            <a:r>
              <a:rPr lang="en-US" altLang="ko-KR" dirty="0"/>
              <a:t>4</a:t>
            </a:r>
            <a:r>
              <a:rPr lang="ko-KR" altLang="en-US" dirty="0"/>
              <a:t>개 나타납니다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어플을 켰을 때 화면입니다</a:t>
            </a:r>
            <a:r>
              <a:rPr lang="en-US" altLang="ko-KR" dirty="0"/>
              <a:t>. </a:t>
            </a:r>
            <a:r>
              <a:rPr lang="ko-KR" altLang="en-US" dirty="0"/>
              <a:t>이곳에서 </a:t>
            </a:r>
            <a:r>
              <a:rPr lang="ko-KR" altLang="en-US" dirty="0" err="1"/>
              <a:t>어플들의</a:t>
            </a:r>
            <a:r>
              <a:rPr lang="ko-KR" altLang="en-US" dirty="0"/>
              <a:t> 기능을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어플의 실제 기능을 수행하는 것으로</a:t>
            </a:r>
            <a:r>
              <a:rPr lang="en-US" altLang="ko-KR" dirty="0"/>
              <a:t>, </a:t>
            </a:r>
            <a:r>
              <a:rPr lang="ko-KR" altLang="en-US" dirty="0"/>
              <a:t>어플이 사용자의 위치를 추적 후 근처 작품의 설명을 볼 수 있게 </a:t>
            </a:r>
            <a:r>
              <a:rPr lang="ko-KR" altLang="en-US" dirty="0" err="1"/>
              <a:t>계획중입니다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세번째는 이 어플의 간략한 소개입니다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네번째는 </a:t>
            </a:r>
            <a:r>
              <a:rPr lang="ko-KR" altLang="en-US" dirty="0" err="1"/>
              <a:t>어플에</a:t>
            </a:r>
            <a:r>
              <a:rPr lang="ko-KR" altLang="en-US" dirty="0"/>
              <a:t> 사용된 기술을 기록해 놓을 계획입니다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6526-2630-4B43-AC56-4E120478FF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4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버튼인 </a:t>
            </a:r>
            <a:r>
              <a:rPr lang="en-US" altLang="ko-KR" dirty="0"/>
              <a:t>Smart Museum</a:t>
            </a:r>
            <a:r>
              <a:rPr lang="ko-KR" altLang="en-US" dirty="0"/>
              <a:t>을 눌렀을 때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작품이 근처에 없다면 사용자에게 작품 근처로 갈 것을 권고합니다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6526-2630-4B43-AC56-4E120478FF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사용자의 위치를 검색해 사용자가 작품 근처에 가게 되면 근처에 있는 작품을 사용자에게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처음엔 작품의 사진을 먼저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6526-2630-4B43-AC56-4E120478FF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7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화면을 터치하게 되면 작품에 대한 설명이 보이게 구현할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6526-2630-4B43-AC56-4E120478FF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9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버튼인 </a:t>
            </a:r>
            <a:r>
              <a:rPr lang="en-US" altLang="ko-KR" dirty="0"/>
              <a:t>Introduction</a:t>
            </a:r>
            <a:r>
              <a:rPr lang="ko-KR" altLang="en-US" dirty="0"/>
              <a:t>을 눌렀을 때</a:t>
            </a:r>
            <a:r>
              <a:rPr lang="en-US" altLang="ko-KR" dirty="0"/>
              <a:t> </a:t>
            </a:r>
            <a:r>
              <a:rPr lang="ko-KR" altLang="en-US" dirty="0"/>
              <a:t>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여기선 </a:t>
            </a:r>
            <a:r>
              <a:rPr lang="ko-KR" altLang="en-US" dirty="0" err="1"/>
              <a:t>어플에</a:t>
            </a:r>
            <a:r>
              <a:rPr lang="ko-KR" altLang="en-US" dirty="0"/>
              <a:t> 대한 소개를 간략히 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6526-2630-4B43-AC56-4E120478FF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9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버튼인 </a:t>
            </a:r>
            <a:r>
              <a:rPr lang="en-US" altLang="ko-KR" dirty="0"/>
              <a:t>Tech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여기선 </a:t>
            </a:r>
            <a:r>
              <a:rPr lang="ko-KR" altLang="en-US" dirty="0" err="1"/>
              <a:t>어플에</a:t>
            </a:r>
            <a:r>
              <a:rPr lang="ko-KR" altLang="en-US" dirty="0"/>
              <a:t> 사용된 기술을 기록할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저희가 계획중인 기술 중 하나인 </a:t>
            </a:r>
            <a:r>
              <a:rPr lang="ko-KR" altLang="en-US" dirty="0" err="1"/>
              <a:t>삼각측량법을</a:t>
            </a:r>
            <a:r>
              <a:rPr lang="ko-KR" altLang="en-US" dirty="0"/>
              <a:t> 기록해 둔 상태입니다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박물관 내부에 </a:t>
            </a:r>
            <a:r>
              <a:rPr lang="ko-KR" altLang="en-US" dirty="0" err="1"/>
              <a:t>비콘을</a:t>
            </a:r>
            <a:r>
              <a:rPr lang="ko-KR" altLang="en-US" dirty="0"/>
              <a:t> 설치하여 사용자의 </a:t>
            </a:r>
            <a:r>
              <a:rPr lang="en-US" altLang="ko-KR" dirty="0"/>
              <a:t>RSSI </a:t>
            </a:r>
            <a:r>
              <a:rPr lang="ko-KR" altLang="en-US" dirty="0"/>
              <a:t>값을 추적해</a:t>
            </a:r>
            <a:endParaRPr lang="en-US" altLang="ko-KR" dirty="0"/>
          </a:p>
          <a:p>
            <a:r>
              <a:rPr lang="ko-KR" altLang="en-US" dirty="0"/>
              <a:t>거리를 계산합니다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C6526-2630-4B43-AC56-4E120478FF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6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9782" y="1920308"/>
            <a:ext cx="124425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Noto Sans CJK SC Thin" pitchFamily="34" charset="-127"/>
                <a:ea typeface="Noto Sans CJK SC Thin"/>
              </a:rPr>
              <a:t>&lt;8조&gt;</a:t>
            </a:r>
            <a:endParaRPr lang="en-US" altLang="ko-KR" sz="28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5738" y="2445473"/>
            <a:ext cx="527740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a typeface="Noto Sans CJK SC Bold"/>
              </a:rPr>
              <a:t>Smart Museum 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D7214-D4C7-4E9A-889F-9684895A233E}"/>
              </a:ext>
            </a:extLst>
          </p:cNvPr>
          <p:cNvSpPr txBox="1"/>
          <p:nvPr/>
        </p:nvSpPr>
        <p:spPr>
          <a:xfrm>
            <a:off x="5904271" y="503165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2018037021 강주형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2016038003 이찬진</a:t>
            </a:r>
            <a:endParaRPr lang="en-US" altLang="ko-KR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alt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2016038019 </a:t>
            </a:r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정주형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2016038022 최준호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2016038035 채범근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9746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802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Tech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7" name="그림 6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47FD6FE6-96C3-45B0-A7AD-CCD089D5A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46" y="0"/>
            <a:ext cx="3893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5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3044280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5970" y="1395303"/>
            <a:ext cx="3828677" cy="3041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01. Beginning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02. Smart Museum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03. Introduction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04. Tech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82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585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Beginning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 descr="모니터, 앉아있는, 버스, 사진이(가) 표시된 사진&#10;&#10;자동 생성된 설명">
            <a:extLst>
              <a:ext uri="{FF2B5EF4-FFF2-40B4-BE49-F238E27FC236}">
                <a16:creationId xmlns:a16="http://schemas.microsoft.com/office/drawing/2014/main" id="{1A891A44-4730-4DBB-A212-0B6C652AC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70" y="4714"/>
            <a:ext cx="3888540" cy="68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585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Beginning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6" name="그림 5" descr="모니터, 사진, 앉아있는, 거리이(가) 표시된 사진&#10;&#10;자동 생성된 설명">
            <a:extLst>
              <a:ext uri="{FF2B5EF4-FFF2-40B4-BE49-F238E27FC236}">
                <a16:creationId xmlns:a16="http://schemas.microsoft.com/office/drawing/2014/main" id="{1DAE6C54-84FF-4C04-9167-6CC309BB1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70" y="0"/>
            <a:ext cx="3888540" cy="68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1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Smart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Museum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8" name="그림 7" descr="모니터, 실내, 전자기기, 사진이(가) 표시된 사진&#10;&#10;자동 생성된 설명">
            <a:extLst>
              <a:ext uri="{FF2B5EF4-FFF2-40B4-BE49-F238E27FC236}">
                <a16:creationId xmlns:a16="http://schemas.microsoft.com/office/drawing/2014/main" id="{2985EA63-DD94-4357-80A0-6FFDA3B93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70" y="4713"/>
            <a:ext cx="3888540" cy="68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7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1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Smart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Museum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7" name="그림 6" descr="모니터, 앉아있는, 실내, 테이블이(가) 표시된 사진&#10;&#10;자동 생성된 설명">
            <a:extLst>
              <a:ext uri="{FF2B5EF4-FFF2-40B4-BE49-F238E27FC236}">
                <a16:creationId xmlns:a16="http://schemas.microsoft.com/office/drawing/2014/main" id="{35D0A5FC-F7BE-45D1-98B8-9BBE91B86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70" y="4714"/>
            <a:ext cx="3888540" cy="68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9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1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Smart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Museum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E9A1CE60-7205-4EC6-AA84-1C715A1C8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70" y="14154"/>
            <a:ext cx="3888540" cy="68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9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465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Introduction</a:t>
            </a:r>
          </a:p>
        </p:txBody>
      </p:sp>
      <p:pic>
        <p:nvPicPr>
          <p:cNvPr id="4" name="그림 3" descr="스크린샷, 모니터, 앉아있는, 컴퓨터이(가) 표시된 사진&#10;&#10;자동 생성된 설명">
            <a:extLst>
              <a:ext uri="{FF2B5EF4-FFF2-40B4-BE49-F238E27FC236}">
                <a16:creationId xmlns:a16="http://schemas.microsoft.com/office/drawing/2014/main" id="{4F04113E-ACD7-469C-B9E4-E7EA42C1E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46" y="0"/>
            <a:ext cx="3942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802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Tech</a:t>
            </a:r>
            <a:endParaRPr lang="ko-KR" altLang="en-US" sz="2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6" name="그림 5" descr="스크린샷, 모니터, 전화, 시계이(가) 표시된 사진&#10;&#10;자동 생성된 설명">
            <a:extLst>
              <a:ext uri="{FF2B5EF4-FFF2-40B4-BE49-F238E27FC236}">
                <a16:creationId xmlns:a16="http://schemas.microsoft.com/office/drawing/2014/main" id="{470FC5D1-DD27-4237-A039-F08021F81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46" y="0"/>
            <a:ext cx="3909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0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276</Words>
  <Application>Microsoft Office PowerPoint</Application>
  <PresentationFormat>화면 슬라이드 쇼(4:3)</PresentationFormat>
  <Paragraphs>64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CJK SC Bold</vt:lpstr>
      <vt:lpstr>Noto Sans CJK SC Thin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주형 정</cp:lastModifiedBy>
  <cp:revision>50</cp:revision>
  <dcterms:created xsi:type="dcterms:W3CDTF">2016-09-04T05:54:01Z</dcterms:created>
  <dcterms:modified xsi:type="dcterms:W3CDTF">2020-04-27T09:06:25Z</dcterms:modified>
</cp:coreProperties>
</file>