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FC0A-CDCA-45CD-884F-B8D0080AFFA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834F-1609-45DA-8E11-4315BDFC2A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010-999-5263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1234-8888-5698-2222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010-999-5263</vt:lpstr>
    </vt:vector>
  </TitlesOfParts>
  <Company>ZesInc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010-999-5263</dc:title>
  <dc:creator>Xanadu</dc:creator>
  <cp:lastModifiedBy>Xanadu</cp:lastModifiedBy>
  <cp:revision>1</cp:revision>
  <dcterms:created xsi:type="dcterms:W3CDTF">2013-06-10T06:58:25Z</dcterms:created>
  <dcterms:modified xsi:type="dcterms:W3CDTF">2013-06-10T06:59:10Z</dcterms:modified>
</cp:coreProperties>
</file>