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97675" cy="9928225"/>
  <p:embeddedFontLst>
    <p:embeddedFont>
      <p:font typeface="HY견고딕" panose="02030600000101010101" pitchFamily="18" charset="-127"/>
      <p:regular r:id="rId10"/>
      <p:bold r:id="rId11"/>
      <p:italic r:id="rId12"/>
      <p:boldItalic r:id="rId13"/>
    </p:embeddedFont>
    <p:embeddedFont>
      <p:font typeface="HY헤드라인M" panose="02030600000101010101" pitchFamily="18" charset="-127"/>
      <p:regular r:id="rId14"/>
      <p:bold r:id="rId15"/>
      <p:italic r:id="rId16"/>
      <p:bold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E86016-DAA2-18A7-3E21-936A0E69F383}" name="(대학원생) 박현준 (전기전자공학과)" initials="(박(" userId="S::heroin4536@unist.ac.kr::1b2a95f6-f918-44f6-a048-cede2770500d" providerId="AD"/>
  <p188:author id="{4BE6D13F-AC6E-1E90-A5CE-E126534AD4F4}" name="조해완" initials="조" userId="S::piopo8282@unist.ac.kr::4297bf65-b589-4f69-86e7-0a2c075718f1" providerId="AD"/>
  <p188:author id="{AB4AF89A-2C74-1B9C-9FBE-4B788DD0DC63}" name="(대학원생) 김길환 (전기전자공학과)" initials="(김(" userId="(대학원생) 김길환 (전기전자공학과)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ldhead" initials="g" lastIdx="1" clrIdx="0">
    <p:extLst>
      <p:ext uri="{19B8F6BF-5375-455C-9EA6-DF929625EA0E}">
        <p15:presenceInfo xmlns:p15="http://schemas.microsoft.com/office/powerpoint/2012/main" userId="goldhead" providerId="None"/>
      </p:ext>
    </p:extLst>
  </p:cmAuthor>
  <p:cmAuthor id="2" name="(대학원생/전기및전자공학과) 박경민" initials="(박" lastIdx="1" clrIdx="1">
    <p:extLst>
      <p:ext uri="{19B8F6BF-5375-455C-9EA6-DF929625EA0E}">
        <p15:presenceInfo xmlns:p15="http://schemas.microsoft.com/office/powerpoint/2012/main" userId="S::whokmpark@unist.ac.kr::41fe2725-8328-4f40-aa72-2c9b920cc793" providerId="AD"/>
      </p:ext>
    </p:extLst>
  </p:cmAuthor>
  <p:cmAuthor id="3" name="(대학원생) 채성연 (전기전자공학과)" initials="(채(" lastIdx="1" clrIdx="2">
    <p:extLst>
      <p:ext uri="{19B8F6BF-5375-455C-9EA6-DF929625EA0E}">
        <p15:presenceInfo xmlns:p15="http://schemas.microsoft.com/office/powerpoint/2012/main" userId="(대학원생) 채성연 (전기전자공학과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73AE7"/>
    <a:srgbClr val="A3A3FF"/>
    <a:srgbClr val="C4523A"/>
    <a:srgbClr val="D7DFEC"/>
    <a:srgbClr val="DBCF19"/>
    <a:srgbClr val="A31AE8"/>
    <a:srgbClr val="60DD9E"/>
    <a:srgbClr val="63E0A1"/>
    <a:srgbClr val="FFA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42B8D7-A22C-421A-9311-686EA216C030}" v="378" dt="2024-07-11T08:32:15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82381" autoAdjust="0"/>
  </p:normalViewPr>
  <p:slideViewPr>
    <p:cSldViewPr>
      <p:cViewPr varScale="1">
        <p:scale>
          <a:sx n="83" d="100"/>
          <a:sy n="83" d="100"/>
        </p:scale>
        <p:origin x="1478" y="77"/>
      </p:cViewPr>
      <p:guideLst>
        <p:guide orient="horz" pos="225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0668"/>
    </p:cViewPr>
  </p:sorterViewPr>
  <p:notesViewPr>
    <p:cSldViewPr>
      <p:cViewPr>
        <p:scale>
          <a:sx n="100" d="100"/>
          <a:sy n="100" d="100"/>
        </p:scale>
        <p:origin x="3570" y="-60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412"/>
          </a:xfrm>
          <a:prstGeom prst="rect">
            <a:avLst/>
          </a:prstGeom>
        </p:spPr>
        <p:txBody>
          <a:bodyPr vert="horz" lIns="91403" tIns="45701" rIns="91403" bIns="4570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412"/>
          </a:xfrm>
          <a:prstGeom prst="rect">
            <a:avLst/>
          </a:prstGeom>
        </p:spPr>
        <p:txBody>
          <a:bodyPr vert="horz" lIns="91403" tIns="45701" rIns="91403" bIns="45701" rtlCol="0"/>
          <a:lstStyle>
            <a:lvl1pPr algn="r">
              <a:defRPr sz="1200"/>
            </a:lvl1pPr>
          </a:lstStyle>
          <a:p>
            <a:fld id="{0E1CCAE4-7D8C-4EB4-B5C0-51919F42AC47}" type="datetimeFigureOut">
              <a:rPr lang="ko-KR" altLang="en-US" smtClean="0"/>
              <a:pPr/>
              <a:t>2024-10-12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3" tIns="45701" rIns="91403" bIns="4570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9" y="4715910"/>
            <a:ext cx="5438140" cy="4467700"/>
          </a:xfrm>
          <a:prstGeom prst="rect">
            <a:avLst/>
          </a:prstGeom>
        </p:spPr>
        <p:txBody>
          <a:bodyPr vert="horz" lIns="91403" tIns="45701" rIns="91403" bIns="4570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0094"/>
            <a:ext cx="2945659" cy="496412"/>
          </a:xfrm>
          <a:prstGeom prst="rect">
            <a:avLst/>
          </a:prstGeom>
        </p:spPr>
        <p:txBody>
          <a:bodyPr vert="horz" lIns="91403" tIns="45701" rIns="91403" bIns="4570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430094"/>
            <a:ext cx="2945659" cy="496412"/>
          </a:xfrm>
          <a:prstGeom prst="rect">
            <a:avLst/>
          </a:prstGeom>
        </p:spPr>
        <p:txBody>
          <a:bodyPr vert="horz" lIns="91403" tIns="45701" rIns="91403" bIns="45701" rtlCol="0" anchor="b"/>
          <a:lstStyle>
            <a:lvl1pPr algn="r">
              <a:defRPr sz="1200"/>
            </a:lvl1pPr>
          </a:lstStyle>
          <a:p>
            <a:fld id="{5520C334-58DF-461B-98BA-BCDC3928EF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91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1"/>
            <a:ext cx="9144000" cy="1844271"/>
          </a:xfrm>
          <a:prstGeom prst="rect">
            <a:avLst/>
          </a:prstGeom>
          <a:solidFill>
            <a:srgbClr val="011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296893"/>
            <a:ext cx="7772400" cy="1470025"/>
          </a:xfrm>
        </p:spPr>
        <p:txBody>
          <a:bodyPr>
            <a:normAutofit/>
          </a:bodyPr>
          <a:lstStyle>
            <a:lvl1pPr>
              <a:defRPr lang="ko-KR" altLang="en-US" sz="4050" b="1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052664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lang="ko-KR" altLang="en-US" sz="1350" b="1" kern="12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1273176" y="3833590"/>
            <a:ext cx="6604000" cy="52387"/>
          </a:xfrm>
          <a:prstGeom prst="rect">
            <a:avLst/>
          </a:prstGeom>
          <a:solidFill>
            <a:srgbClr val="1C28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9" y="8575"/>
            <a:ext cx="1835696" cy="1835696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107506" y="1308542"/>
            <a:ext cx="518279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50" b="0" dirty="0">
                <a:solidFill>
                  <a:srgbClr val="3DDBD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World Top 10 University</a:t>
            </a:r>
            <a:r>
              <a:rPr lang="en-US" altLang="ko-KR" sz="1650" b="0" baseline="0" dirty="0">
                <a:solidFill>
                  <a:srgbClr val="3DDBDF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imes New Roman" panose="02020603050405020304" pitchFamily="18" charset="0"/>
              </a:rPr>
              <a:t> by 2030</a:t>
            </a:r>
            <a:endParaRPr lang="ko-KR" altLang="en-US" sz="1650" b="0" dirty="0">
              <a:solidFill>
                <a:srgbClr val="3DDBDF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4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32"/>
            <a:ext cx="8229600" cy="5145435"/>
          </a:xfrm>
        </p:spPr>
        <p:txBody>
          <a:bodyPr>
            <a:normAutofit/>
          </a:bodyPr>
          <a:lstStyle>
            <a:lvl1pPr marL="257168" indent="-257168">
              <a:buFont typeface="Times New Roman" panose="02020603050405020304" pitchFamily="18" charset="0"/>
              <a:buChar char="□"/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2400" y="147638"/>
            <a:ext cx="8229600" cy="385762"/>
          </a:xfrm>
        </p:spPr>
        <p:txBody>
          <a:bodyPr>
            <a:noAutofit/>
          </a:bodyPr>
          <a:lstStyle>
            <a:lvl1pPr algn="l">
              <a:defRPr lang="ko-KR" altLang="en-US" sz="2100" b="1" kern="1200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9"/>
          <p:cNvSpPr/>
          <p:nvPr userDrawn="1"/>
        </p:nvSpPr>
        <p:spPr>
          <a:xfrm>
            <a:off x="0" y="6467068"/>
            <a:ext cx="9144000" cy="390932"/>
          </a:xfrm>
          <a:prstGeom prst="rect">
            <a:avLst/>
          </a:prstGeom>
          <a:solidFill>
            <a:srgbClr val="011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900" kern="1200" dirty="0">
              <a:solidFill>
                <a:schemeClr val="lt1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pic>
        <p:nvPicPr>
          <p:cNvPr id="9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4" y="6565969"/>
            <a:ext cx="1223422" cy="208426"/>
          </a:xfrm>
          <a:prstGeom prst="rect">
            <a:avLst/>
          </a:prstGeom>
        </p:spPr>
      </p:pic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7035802" y="5944198"/>
            <a:ext cx="200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6D185F-09E2-4A4D-AB98-CE0364067A90}" type="slidenum">
              <a:rPr lang="ko-KR" altLang="en-US" sz="1500" smtClean="0"/>
              <a:pPr/>
              <a:t>‹#›</a:t>
            </a:fld>
            <a:endParaRPr lang="ko-KR" altLang="en-US" sz="1500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631519"/>
            <a:ext cx="8820472" cy="72836"/>
          </a:xfrm>
          <a:prstGeom prst="rect">
            <a:avLst/>
          </a:prstGeom>
          <a:solidFill>
            <a:srgbClr val="20B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6" name="포인트가 8개인 별 25"/>
          <p:cNvSpPr/>
          <p:nvPr userDrawn="1"/>
        </p:nvSpPr>
        <p:spPr>
          <a:xfrm>
            <a:off x="8872637" y="559640"/>
            <a:ext cx="216594" cy="216594"/>
          </a:xfrm>
          <a:prstGeom prst="star8">
            <a:avLst>
              <a:gd name="adj" fmla="val 26477"/>
            </a:avLst>
          </a:prstGeom>
          <a:solidFill>
            <a:srgbClr val="20BE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424811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1941512"/>
            <a:ext cx="9144000" cy="1847850"/>
          </a:xfrm>
          <a:prstGeom prst="rect">
            <a:avLst/>
          </a:prstGeom>
          <a:solidFill>
            <a:srgbClr val="0116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>
            <a:normAutofit/>
          </a:bodyPr>
          <a:lstStyle>
            <a:lvl1pPr>
              <a:defRPr lang="ko-KR" altLang="en-US" sz="4050" b="1" kern="1200" dirty="0">
                <a:solidFill>
                  <a:schemeClr val="bg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4371" y="6528114"/>
            <a:ext cx="1344860" cy="311559"/>
          </a:xfrm>
          <a:prstGeom prst="rect">
            <a:avLst/>
          </a:prstGeom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E62652B1-DF25-4979-BCAF-D355D09E6068}"/>
              </a:ext>
            </a:extLst>
          </p:cNvPr>
          <p:cNvSpPr txBox="1">
            <a:spLocks/>
          </p:cNvSpPr>
          <p:nvPr userDrawn="1"/>
        </p:nvSpPr>
        <p:spPr>
          <a:xfrm>
            <a:off x="7035802" y="5944198"/>
            <a:ext cx="2000696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26D185F-09E2-4A4D-AB98-CE0364067A90}" type="slidenum">
              <a:rPr lang="ko-KR" altLang="en-US" sz="1500" smtClean="0"/>
              <a:pPr/>
              <a:t>‹#›</a:t>
            </a:fld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35094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4015-AEDC-402C-818F-94E00DA95851}" type="datetime1">
              <a:rPr lang="ko-KR" altLang="en-US" smtClean="0"/>
              <a:pPr/>
              <a:t>2024-10-12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fld id="{263CF9F3-F1A1-4A86-900E-6805DF049E5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7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51" r:id="rId3"/>
  </p:sldLayoutIdLst>
  <p:hf hdr="0" ftr="0" dt="0"/>
  <p:txStyles>
    <p:titleStyle>
      <a:lvl1pPr algn="ctr" defTabSz="685783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685783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1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1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1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1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B12A3-47DB-4624-A70C-22138046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/>
          <a:lstStyle/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Development of a personal color analysis and customized style recommendation algorithm using deep learning analysis of face images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92D7A1-A912-EBAB-3777-97D7622CF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5936" y="3933056"/>
            <a:ext cx="6400800" cy="1752600"/>
          </a:xfrm>
        </p:spPr>
        <p:txBody>
          <a:bodyPr/>
          <a:lstStyle/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20191131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Chanwoo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Park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20191146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Seunghyeon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Seo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20221422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Chaerin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Hwang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20221038 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Dahyun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Kim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05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ECCF287-B00C-1FCD-307F-71AA7642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62C6F04-72B6-6211-6666-44CDCE2F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Outline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313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85E6FB1-1C26-6DC0-7981-A0B194DA3A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772816"/>
            <a:ext cx="2211259" cy="312921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E41F7AC6-869B-987A-0F4A-41429CF2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dirty="0"/>
          </a:p>
        </p:txBody>
      </p:sp>
      <p:pic>
        <p:nvPicPr>
          <p:cNvPr id="1026" name="Picture 2" descr="틱톡 PNG 이미지 | PNGWing">
            <a:extLst>
              <a:ext uri="{FF2B5EF4-FFF2-40B4-BE49-F238E27FC236}">
                <a16:creationId xmlns:a16="http://schemas.microsoft.com/office/drawing/2014/main" id="{7CDAB48E-FBD1-32E6-AA9C-82F25970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7" y="220486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or-analyze yourself like a PRO">
            <a:extLst>
              <a:ext uri="{FF2B5EF4-FFF2-40B4-BE49-F238E27FC236}">
                <a16:creationId xmlns:a16="http://schemas.microsoft.com/office/drawing/2014/main" id="{5042E1E6-944D-B2B9-DFD7-15C4D604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333451"/>
            <a:ext cx="19050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76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내용 개체 틀 39">
            <a:extLst>
              <a:ext uri="{FF2B5EF4-FFF2-40B4-BE49-F238E27FC236}">
                <a16:creationId xmlns:a16="http://schemas.microsoft.com/office/drawing/2014/main" id="{A2ED821D-BB73-0CFD-B43D-D59308F1C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7704" y="2682151"/>
            <a:ext cx="5328592" cy="319715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2946343-F13B-F4DA-80F1-7CE89380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E6B20DDC-353D-5427-FC7E-7CF6679F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978694"/>
            <a:ext cx="787964" cy="1074496"/>
          </a:xfrm>
          <a:prstGeom prst="rect">
            <a:avLst/>
          </a:prstGeom>
        </p:spPr>
      </p:pic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D15947F9-D4FE-D3B4-5F3A-03653083224D}"/>
              </a:ext>
            </a:extLst>
          </p:cNvPr>
          <p:cNvSpPr/>
          <p:nvPr/>
        </p:nvSpPr>
        <p:spPr>
          <a:xfrm>
            <a:off x="4267200" y="2067153"/>
            <a:ext cx="360040" cy="511714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770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DD8031-4486-14CF-2A94-F404CF50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40B432-34BB-2FAB-9195-963A1C3B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51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88C3062-9C54-4AEA-CBC5-AC2B66B1B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90FAB0E-6AD2-EDF3-FC05-417AB8DF0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9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2048E2A-1FEB-A514-26A9-E69C6EFE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54509EF-350B-69B4-BF9C-237113B1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24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128770</TotalTime>
  <Words>36</Words>
  <Application>Microsoft Office PowerPoint</Application>
  <PresentationFormat>화면 슬라이드 쇼(4:3)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Times New Roman</vt:lpstr>
      <vt:lpstr>HY헤드라인M</vt:lpstr>
      <vt:lpstr>Arial</vt:lpstr>
      <vt:lpstr>HY견고딕</vt:lpstr>
      <vt:lpstr>맑은 고딕</vt:lpstr>
      <vt:lpstr>Office 테마</vt:lpstr>
      <vt:lpstr>Development of a personal color analysis and customized style recommendation algorithm using deep learning analysis of face images</vt:lpstr>
      <vt:lpstr>Outline</vt:lpstr>
      <vt:lpstr>Introduction</vt:lpstr>
      <vt:lpstr>Description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BICDL</dc:creator>
  <cp:keywords/>
  <dc:description/>
  <cp:lastModifiedBy>(학부생) 박찬우 (컴퓨터공학과)</cp:lastModifiedBy>
  <cp:revision>3464</cp:revision>
  <cp:lastPrinted>2021-09-13T09:02:26Z</cp:lastPrinted>
  <dcterms:created xsi:type="dcterms:W3CDTF">2012-07-24T12:19:17Z</dcterms:created>
  <dcterms:modified xsi:type="dcterms:W3CDTF">2024-10-12T14:41:33Z</dcterms:modified>
  <cp:category/>
</cp:coreProperties>
</file>