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2" r:id="rId12"/>
    <p:sldId id="305" r:id="rId13"/>
    <p:sldId id="307" r:id="rId14"/>
    <p:sldId id="306" r:id="rId15"/>
    <p:sldId id="310" r:id="rId16"/>
    <p:sldId id="313" r:id="rId17"/>
    <p:sldId id="311" r:id="rId18"/>
    <p:sldId id="315" r:id="rId19"/>
    <p:sldId id="314" r:id="rId20"/>
    <p:sldId id="316" r:id="rId21"/>
    <p:sldId id="317" r:id="rId22"/>
    <p:sldId id="312" r:id="rId23"/>
    <p:sldId id="304" r:id="rId24"/>
    <p:sldId id="273" r:id="rId25"/>
    <p:sldId id="276" r:id="rId26"/>
    <p:sldId id="277" r:id="rId27"/>
    <p:sldId id="278" r:id="rId28"/>
    <p:sldId id="279" r:id="rId29"/>
    <p:sldId id="280" r:id="rId30"/>
    <p:sldId id="284" r:id="rId31"/>
    <p:sldId id="281" r:id="rId32"/>
    <p:sldId id="286" r:id="rId33"/>
    <p:sldId id="283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274" r:id="rId50"/>
    <p:sldId id="275" r:id="rId51"/>
    <p:sldId id="31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H" initials="KJ" lastIdx="2" clrIdx="0">
    <p:extLst>
      <p:ext uri="{19B8F6BF-5375-455C-9EA6-DF929625EA0E}">
        <p15:presenceInfo xmlns:p15="http://schemas.microsoft.com/office/powerpoint/2012/main" userId="672b0bed00dc5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380" y="1328064"/>
            <a:ext cx="9448800" cy="2521154"/>
          </a:xfrm>
        </p:spPr>
        <p:txBody>
          <a:bodyPr>
            <a:normAutofit/>
          </a:bodyPr>
          <a:lstStyle/>
          <a:p>
            <a:r>
              <a:rPr lang="en-US" altLang="ko-KR" dirty="0"/>
              <a:t>Red black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1"/>
    </mc:Choice>
    <mc:Fallback xmlns="">
      <p:transition spd="slow" advTm="20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664040" y="1766562"/>
            <a:ext cx="617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5)</a:t>
            </a:r>
            <a:br>
              <a:rPr lang="en-US" altLang="ko-KR" b="1" dirty="0"/>
            </a:br>
            <a:r>
              <a:rPr lang="ko-KR" altLang="en-US" b="1" dirty="0"/>
              <a:t>어떤 노드로부터 그에 속한 하위 리프 노드에 </a:t>
            </a:r>
            <a:endParaRPr lang="en-US" altLang="ko-KR" b="1" dirty="0"/>
          </a:p>
          <a:p>
            <a:r>
              <a:rPr lang="ko-KR" altLang="en-US" b="1" dirty="0"/>
              <a:t>도달하는 모든 경로에는 같은 개수의 블랙 노드를 만난다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20C9B-DE14-4B08-9A56-0CD067B9B3B9}"/>
              </a:ext>
            </a:extLst>
          </p:cNvPr>
          <p:cNvSpPr txBox="1"/>
          <p:nvPr/>
        </p:nvSpPr>
        <p:spPr>
          <a:xfrm>
            <a:off x="7497894" y="1800671"/>
            <a:ext cx="4148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노드는 </a:t>
            </a:r>
            <a:r>
              <a:rPr lang="en-US" altLang="ko-KR" dirty="0"/>
              <a:t>Red or Black</a:t>
            </a:r>
          </a:p>
          <a:p>
            <a:r>
              <a:rPr lang="en-US" altLang="ko-KR" dirty="0"/>
              <a:t>2) Root</a:t>
            </a:r>
            <a:r>
              <a:rPr lang="ko-KR" altLang="en-US" dirty="0"/>
              <a:t>는 </a:t>
            </a:r>
            <a:r>
              <a:rPr lang="en-US" altLang="ko-KR" dirty="0"/>
              <a:t>Black</a:t>
            </a:r>
          </a:p>
          <a:p>
            <a:r>
              <a:rPr lang="en-US" altLang="ko-KR" dirty="0"/>
              <a:t>3) Leaf (NIL)</a:t>
            </a:r>
            <a:r>
              <a:rPr lang="ko-KR" altLang="en-US" dirty="0"/>
              <a:t>는 </a:t>
            </a:r>
            <a:r>
              <a:rPr lang="en-US" altLang="ko-KR" dirty="0"/>
              <a:t>Black</a:t>
            </a:r>
          </a:p>
          <a:p>
            <a:r>
              <a:rPr lang="en-US" altLang="ko-KR" dirty="0"/>
              <a:t>4) Red </a:t>
            </a:r>
            <a:r>
              <a:rPr lang="ko-KR" altLang="en-US" dirty="0"/>
              <a:t>노드의 자식은 항상 </a:t>
            </a:r>
            <a:r>
              <a:rPr lang="en-US" altLang="ko-KR" dirty="0"/>
              <a:t>Black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연속해서 </a:t>
            </a:r>
            <a:r>
              <a:rPr lang="en-US" altLang="ko-KR" dirty="0"/>
              <a:t>Red-Red </a:t>
            </a:r>
            <a:r>
              <a:rPr lang="ko-KR" altLang="en-US" dirty="0"/>
              <a:t>등장할 수 없음</a:t>
            </a:r>
            <a:r>
              <a:rPr lang="en-US" altLang="ko-KR" dirty="0"/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을 추가한다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을 추가한다</a:t>
            </a:r>
            <a:r>
              <a:rPr lang="en-US" altLang="ko-KR" b="1" dirty="0"/>
              <a:t>? (</a:t>
            </a:r>
            <a:r>
              <a:rPr lang="ko-KR" altLang="en-US" b="1" dirty="0"/>
              <a:t>새로 추가된 신입은 </a:t>
            </a:r>
            <a:r>
              <a:rPr lang="en-US" altLang="ko-KR" b="1" dirty="0"/>
              <a:t>Red)</a:t>
            </a:r>
          </a:p>
          <a:p>
            <a:r>
              <a:rPr lang="ko-KR" altLang="en-US" b="1" dirty="0"/>
              <a:t>마침 부모가 </a:t>
            </a:r>
            <a:r>
              <a:rPr lang="en-US" altLang="ko-KR" b="1" dirty="0"/>
              <a:t>Black</a:t>
            </a:r>
            <a:r>
              <a:rPr lang="ko-KR" altLang="en-US" b="1" dirty="0"/>
              <a:t>이네</a:t>
            </a:r>
            <a:r>
              <a:rPr lang="en-US" altLang="ko-KR" b="1" dirty="0"/>
              <a:t>. Happy</a:t>
            </a:r>
            <a:r>
              <a:rPr lang="ko-KR" altLang="en-US" b="1" dirty="0"/>
              <a:t> </a:t>
            </a:r>
            <a:r>
              <a:rPr lang="en-US" altLang="ko-KR" b="1" dirty="0"/>
              <a:t>Ending</a:t>
            </a:r>
            <a:r>
              <a:rPr lang="ko-KR" altLang="en-US" b="1" dirty="0"/>
              <a:t> 끝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317857" y="5757631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9D3294-E37C-3A0C-0AAA-3580CD46A952}"/>
              </a:ext>
            </a:extLst>
          </p:cNvPr>
          <p:cNvCxnSpPr>
            <a:cxnSpLocks/>
          </p:cNvCxnSpPr>
          <p:nvPr/>
        </p:nvCxnSpPr>
        <p:spPr>
          <a:xfrm flipH="1">
            <a:off x="3121647" y="4560444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E6EE5-013F-9FFB-C225-C493DDBA4671}"/>
              </a:ext>
            </a:extLst>
          </p:cNvPr>
          <p:cNvSpPr/>
          <p:nvPr/>
        </p:nvSpPr>
        <p:spPr>
          <a:xfrm>
            <a:off x="29541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6782ACDB-279E-C3AD-CFE4-11EB5D6EE399}"/>
              </a:ext>
            </a:extLst>
          </p:cNvPr>
          <p:cNvSpPr/>
          <p:nvPr/>
        </p:nvSpPr>
        <p:spPr>
          <a:xfrm>
            <a:off x="2445824" y="4807382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1FD032-2697-A1D3-0290-EB43EC91EE02}"/>
              </a:ext>
            </a:extLst>
          </p:cNvPr>
          <p:cNvSpPr/>
          <p:nvPr/>
        </p:nvSpPr>
        <p:spPr>
          <a:xfrm>
            <a:off x="2552994" y="4932761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3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ko-KR" altLang="en-US" b="1" dirty="0"/>
              <a:t>을 추가한다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ko-KR" altLang="en-US" b="1" dirty="0"/>
              <a:t>을 추가한다</a:t>
            </a:r>
            <a:r>
              <a:rPr lang="en-US" altLang="ko-KR" b="1" dirty="0"/>
              <a:t>? (</a:t>
            </a:r>
            <a:r>
              <a:rPr lang="ko-KR" altLang="en-US" b="1" dirty="0"/>
              <a:t>새로 추가된 신입은 </a:t>
            </a:r>
            <a:r>
              <a:rPr lang="en-US" altLang="ko-KR" b="1" dirty="0"/>
              <a:t>Red)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47740" y="6462202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9D3294-E37C-3A0C-0AAA-3580CD46A952}"/>
              </a:ext>
            </a:extLst>
          </p:cNvPr>
          <p:cNvCxnSpPr>
            <a:cxnSpLocks/>
          </p:cNvCxnSpPr>
          <p:nvPr/>
        </p:nvCxnSpPr>
        <p:spPr>
          <a:xfrm flipH="1">
            <a:off x="3651530" y="5265015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E6EE5-013F-9FFB-C225-C493DDBA4671}"/>
              </a:ext>
            </a:extLst>
          </p:cNvPr>
          <p:cNvSpPr/>
          <p:nvPr/>
        </p:nvSpPr>
        <p:spPr>
          <a:xfrm>
            <a:off x="3484019" y="6460077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6782ACDB-279E-C3AD-CFE4-11EB5D6EE399}"/>
              </a:ext>
            </a:extLst>
          </p:cNvPr>
          <p:cNvSpPr/>
          <p:nvPr/>
        </p:nvSpPr>
        <p:spPr>
          <a:xfrm>
            <a:off x="2975707" y="5511953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1FD032-2697-A1D3-0290-EB43EC91EE02}"/>
              </a:ext>
            </a:extLst>
          </p:cNvPr>
          <p:cNvSpPr/>
          <p:nvPr/>
        </p:nvSpPr>
        <p:spPr>
          <a:xfrm>
            <a:off x="3082877" y="5637332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67687F-7F45-8320-0ADE-E26B54AD62BE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8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ko-KR" altLang="en-US" b="1" dirty="0"/>
              <a:t>을 추가한다</a:t>
            </a:r>
            <a:r>
              <a:rPr lang="en-US" altLang="ko-KR" b="1" dirty="0"/>
              <a:t>? (</a:t>
            </a:r>
            <a:r>
              <a:rPr lang="ko-KR" altLang="en-US" b="1" dirty="0"/>
              <a:t>새로 추가된 신입은 </a:t>
            </a:r>
            <a:r>
              <a:rPr lang="en-US" altLang="ko-KR" b="1" dirty="0"/>
              <a:t>Red)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47740" y="6462202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9D3294-E37C-3A0C-0AAA-3580CD46A952}"/>
              </a:ext>
            </a:extLst>
          </p:cNvPr>
          <p:cNvCxnSpPr>
            <a:cxnSpLocks/>
          </p:cNvCxnSpPr>
          <p:nvPr/>
        </p:nvCxnSpPr>
        <p:spPr>
          <a:xfrm flipH="1">
            <a:off x="3651530" y="5265015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E6EE5-013F-9FFB-C225-C493DDBA4671}"/>
              </a:ext>
            </a:extLst>
          </p:cNvPr>
          <p:cNvSpPr/>
          <p:nvPr/>
        </p:nvSpPr>
        <p:spPr>
          <a:xfrm>
            <a:off x="3484019" y="6460077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6782ACDB-279E-C3AD-CFE4-11EB5D6EE399}"/>
              </a:ext>
            </a:extLst>
          </p:cNvPr>
          <p:cNvSpPr/>
          <p:nvPr/>
        </p:nvSpPr>
        <p:spPr>
          <a:xfrm>
            <a:off x="2975707" y="5511953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1FD032-2697-A1D3-0290-EB43EC91EE02}"/>
              </a:ext>
            </a:extLst>
          </p:cNvPr>
          <p:cNvSpPr/>
          <p:nvPr/>
        </p:nvSpPr>
        <p:spPr>
          <a:xfrm>
            <a:off x="3082877" y="5637332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67687F-7F45-8320-0ADE-E26B54AD62BE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C55F3-C59E-331D-F80A-0EDCEC85ED38}"/>
              </a:ext>
            </a:extLst>
          </p:cNvPr>
          <p:cNvSpPr txBox="1"/>
          <p:nvPr/>
        </p:nvSpPr>
        <p:spPr>
          <a:xfrm>
            <a:off x="5342164" y="216970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4) Red </a:t>
            </a:r>
            <a:r>
              <a:rPr lang="ko-KR" altLang="en-US" dirty="0"/>
              <a:t>노드의 자식은 항상 </a:t>
            </a:r>
            <a:r>
              <a:rPr lang="en-US" altLang="ko-KR" dirty="0"/>
              <a:t>Black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연속해서 </a:t>
            </a:r>
            <a:r>
              <a:rPr lang="en-US" altLang="ko-KR" dirty="0"/>
              <a:t>Red-Red </a:t>
            </a:r>
            <a:r>
              <a:rPr lang="ko-KR" altLang="en-US" dirty="0"/>
              <a:t>등장할 수 없음</a:t>
            </a:r>
            <a:r>
              <a:rPr lang="en-US" altLang="ko-KR" dirty="0"/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53037E-1C69-3A83-416F-E87F152E2F2C}"/>
              </a:ext>
            </a:extLst>
          </p:cNvPr>
          <p:cNvCxnSpPr>
            <a:cxnSpLocks/>
          </p:cNvCxnSpPr>
          <p:nvPr/>
        </p:nvCxnSpPr>
        <p:spPr>
          <a:xfrm flipH="1">
            <a:off x="3751851" y="2763899"/>
            <a:ext cx="2492390" cy="25011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P = red, u = red</a:t>
            </a:r>
          </a:p>
          <a:p>
            <a:pPr marL="342900" indent="-342900">
              <a:buAutoNum type="arabicParenR"/>
            </a:pPr>
            <a:r>
              <a:rPr lang="en-US" altLang="ko-KR" dirty="0"/>
              <a:t>P = red, u = black (triangle)</a:t>
            </a:r>
          </a:p>
          <a:p>
            <a:pPr marL="342900" indent="-342900">
              <a:buAutoNum type="arabicParenR"/>
            </a:pPr>
            <a:r>
              <a:rPr lang="en-US" altLang="ko-KR" dirty="0"/>
              <a:t>P = red, u = black (list)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47740" y="6462202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9D3294-E37C-3A0C-0AAA-3580CD46A952}"/>
              </a:ext>
            </a:extLst>
          </p:cNvPr>
          <p:cNvCxnSpPr>
            <a:cxnSpLocks/>
          </p:cNvCxnSpPr>
          <p:nvPr/>
        </p:nvCxnSpPr>
        <p:spPr>
          <a:xfrm flipH="1">
            <a:off x="3651530" y="5265015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E6EE5-013F-9FFB-C225-C493DDBA4671}"/>
              </a:ext>
            </a:extLst>
          </p:cNvPr>
          <p:cNvSpPr/>
          <p:nvPr/>
        </p:nvSpPr>
        <p:spPr>
          <a:xfrm>
            <a:off x="3484019" y="6460077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6782ACDB-279E-C3AD-CFE4-11EB5D6EE399}"/>
              </a:ext>
            </a:extLst>
          </p:cNvPr>
          <p:cNvSpPr/>
          <p:nvPr/>
        </p:nvSpPr>
        <p:spPr>
          <a:xfrm>
            <a:off x="2975707" y="5511953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1FD032-2697-A1D3-0290-EB43EC91EE02}"/>
              </a:ext>
            </a:extLst>
          </p:cNvPr>
          <p:cNvSpPr/>
          <p:nvPr/>
        </p:nvSpPr>
        <p:spPr>
          <a:xfrm>
            <a:off x="3082877" y="5637332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67687F-7F45-8320-0ADE-E26B54AD62BE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C55F3-C59E-331D-F80A-0EDCEC85ED38}"/>
              </a:ext>
            </a:extLst>
          </p:cNvPr>
          <p:cNvSpPr txBox="1"/>
          <p:nvPr/>
        </p:nvSpPr>
        <p:spPr>
          <a:xfrm>
            <a:off x="5342164" y="216970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4) Red </a:t>
            </a:r>
            <a:r>
              <a:rPr lang="ko-KR" altLang="en-US" dirty="0"/>
              <a:t>노드의 자식은 항상 </a:t>
            </a:r>
            <a:r>
              <a:rPr lang="en-US" altLang="ko-KR" dirty="0"/>
              <a:t>Black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연속해서 </a:t>
            </a:r>
            <a:r>
              <a:rPr lang="en-US" altLang="ko-KR" dirty="0"/>
              <a:t>Red-Red </a:t>
            </a:r>
            <a:r>
              <a:rPr lang="ko-KR" altLang="en-US" dirty="0"/>
              <a:t>등장할 수 없음</a:t>
            </a:r>
            <a:r>
              <a:rPr lang="en-US" altLang="ko-KR" dirty="0"/>
              <a:t>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53037E-1C69-3A83-416F-E87F152E2F2C}"/>
              </a:ext>
            </a:extLst>
          </p:cNvPr>
          <p:cNvCxnSpPr>
            <a:cxnSpLocks/>
          </p:cNvCxnSpPr>
          <p:nvPr/>
        </p:nvCxnSpPr>
        <p:spPr>
          <a:xfrm flipH="1">
            <a:off x="3751851" y="2763899"/>
            <a:ext cx="2492390" cy="25011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5095315" y="3180084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5674836" y="424942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557148" y="3869823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4559094" y="5763758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5968590" y="5057062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9D3294-E37C-3A0C-0AAA-3580CD46A952}"/>
              </a:ext>
            </a:extLst>
          </p:cNvPr>
          <p:cNvCxnSpPr>
            <a:cxnSpLocks/>
          </p:cNvCxnSpPr>
          <p:nvPr/>
        </p:nvCxnSpPr>
        <p:spPr>
          <a:xfrm flipH="1">
            <a:off x="5362884" y="456657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E6EE5-013F-9FFB-C225-C493DDBA4671}"/>
              </a:ext>
            </a:extLst>
          </p:cNvPr>
          <p:cNvSpPr/>
          <p:nvPr/>
        </p:nvSpPr>
        <p:spPr>
          <a:xfrm>
            <a:off x="5195373" y="5761633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6782ACDB-279E-C3AD-CFE4-11EB5D6EE399}"/>
              </a:ext>
            </a:extLst>
          </p:cNvPr>
          <p:cNvSpPr/>
          <p:nvPr/>
        </p:nvSpPr>
        <p:spPr>
          <a:xfrm>
            <a:off x="4687061" y="4813509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1FD032-2697-A1D3-0290-EB43EC91EE02}"/>
              </a:ext>
            </a:extLst>
          </p:cNvPr>
          <p:cNvSpPr/>
          <p:nvPr/>
        </p:nvSpPr>
        <p:spPr>
          <a:xfrm>
            <a:off x="4794231" y="4938888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C55F3-C59E-331D-F80A-0EDCEC85ED38}"/>
              </a:ext>
            </a:extLst>
          </p:cNvPr>
          <p:cNvSpPr txBox="1"/>
          <p:nvPr/>
        </p:nvSpPr>
        <p:spPr>
          <a:xfrm>
            <a:off x="229716" y="1358629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P = red, u = red</a:t>
            </a:r>
          </a:p>
          <a:p>
            <a:r>
              <a:rPr lang="en-US" altLang="ko-KR" dirty="0"/>
              <a:t>p=black, u=black, pp=red (</a:t>
            </a:r>
            <a:r>
              <a:rPr lang="ko-KR" altLang="en-US" dirty="0"/>
              <a:t>그리고 </a:t>
            </a:r>
            <a:r>
              <a:rPr lang="en-US" altLang="ko-KR" dirty="0"/>
              <a:t>pp 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B59C5B-DBF2-6E6E-AA6A-FA3239C1BC16}"/>
              </a:ext>
            </a:extLst>
          </p:cNvPr>
          <p:cNvSpPr/>
          <p:nvPr/>
        </p:nvSpPr>
        <p:spPr>
          <a:xfrm>
            <a:off x="3576441" y="370195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FB102A-0CD6-A324-6834-DE02F74DE3B9}"/>
              </a:ext>
            </a:extLst>
          </p:cNvPr>
          <p:cNvCxnSpPr>
            <a:cxnSpLocks/>
          </p:cNvCxnSpPr>
          <p:nvPr/>
        </p:nvCxnSpPr>
        <p:spPr>
          <a:xfrm flipH="1">
            <a:off x="4375227" y="3650050"/>
            <a:ext cx="748567" cy="28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7509BD-A7CE-A75B-E1E2-2402F192861C}"/>
              </a:ext>
            </a:extLst>
          </p:cNvPr>
          <p:cNvSpPr/>
          <p:nvPr/>
        </p:nvSpPr>
        <p:spPr>
          <a:xfrm>
            <a:off x="3277017" y="4493994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3171FF-2286-EF9B-D01E-7AD5163ADCB8}"/>
              </a:ext>
            </a:extLst>
          </p:cNvPr>
          <p:cNvSpPr/>
          <p:nvPr/>
        </p:nvSpPr>
        <p:spPr>
          <a:xfrm>
            <a:off x="3875541" y="448051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4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</p:cNvCxnSpPr>
          <p:nvPr/>
        </p:nvCxnSpPr>
        <p:spPr>
          <a:xfrm>
            <a:off x="5557148" y="3869823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4559094" y="5763758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5968590" y="5057062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9D3294-E37C-3A0C-0AAA-3580CD46A952}"/>
              </a:ext>
            </a:extLst>
          </p:cNvPr>
          <p:cNvCxnSpPr>
            <a:cxnSpLocks/>
          </p:cNvCxnSpPr>
          <p:nvPr/>
        </p:nvCxnSpPr>
        <p:spPr>
          <a:xfrm flipH="1">
            <a:off x="5362884" y="456657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E6EE5-013F-9FFB-C225-C493DDBA4671}"/>
              </a:ext>
            </a:extLst>
          </p:cNvPr>
          <p:cNvSpPr/>
          <p:nvPr/>
        </p:nvSpPr>
        <p:spPr>
          <a:xfrm>
            <a:off x="5195373" y="5761633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1FD032-2697-A1D3-0290-EB43EC91EE02}"/>
              </a:ext>
            </a:extLst>
          </p:cNvPr>
          <p:cNvSpPr/>
          <p:nvPr/>
        </p:nvSpPr>
        <p:spPr>
          <a:xfrm>
            <a:off x="4794231" y="4938888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C55F3-C59E-331D-F80A-0EDCEC85ED38}"/>
              </a:ext>
            </a:extLst>
          </p:cNvPr>
          <p:cNvSpPr txBox="1"/>
          <p:nvPr/>
        </p:nvSpPr>
        <p:spPr>
          <a:xfrm>
            <a:off x="229716" y="1358629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P = red, u = red</a:t>
            </a:r>
          </a:p>
          <a:p>
            <a:r>
              <a:rPr lang="en-US" altLang="ko-KR" dirty="0"/>
              <a:t>p=black, u=black, pp=red (</a:t>
            </a:r>
            <a:r>
              <a:rPr lang="ko-KR" altLang="en-US" dirty="0"/>
              <a:t>그리고 </a:t>
            </a:r>
            <a:r>
              <a:rPr lang="en-US" altLang="ko-KR" dirty="0"/>
              <a:t>pp 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FB102A-0CD6-A324-6834-DE02F74DE3B9}"/>
              </a:ext>
            </a:extLst>
          </p:cNvPr>
          <p:cNvCxnSpPr>
            <a:cxnSpLocks/>
          </p:cNvCxnSpPr>
          <p:nvPr/>
        </p:nvCxnSpPr>
        <p:spPr>
          <a:xfrm flipH="1">
            <a:off x="4375227" y="3650050"/>
            <a:ext cx="748567" cy="28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7509BD-A7CE-A75B-E1E2-2402F192861C}"/>
              </a:ext>
            </a:extLst>
          </p:cNvPr>
          <p:cNvSpPr/>
          <p:nvPr/>
        </p:nvSpPr>
        <p:spPr>
          <a:xfrm>
            <a:off x="3277017" y="4493994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3171FF-2286-EF9B-D01E-7AD5163ADCB8}"/>
              </a:ext>
            </a:extLst>
          </p:cNvPr>
          <p:cNvSpPr/>
          <p:nvPr/>
        </p:nvSpPr>
        <p:spPr>
          <a:xfrm>
            <a:off x="3875541" y="448051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5651A4-DF15-9DC1-B0F3-E298F942CA77}"/>
              </a:ext>
            </a:extLst>
          </p:cNvPr>
          <p:cNvSpPr/>
          <p:nvPr/>
        </p:nvSpPr>
        <p:spPr>
          <a:xfrm>
            <a:off x="5618841" y="4150167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C74E41-EE59-ECBC-5AC2-DC26988211B5}"/>
              </a:ext>
            </a:extLst>
          </p:cNvPr>
          <p:cNvSpPr/>
          <p:nvPr/>
        </p:nvSpPr>
        <p:spPr>
          <a:xfrm>
            <a:off x="3612419" y="3657213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폭발: 8pt 12">
            <a:extLst>
              <a:ext uri="{FF2B5EF4-FFF2-40B4-BE49-F238E27FC236}">
                <a16:creationId xmlns:a16="http://schemas.microsoft.com/office/drawing/2014/main" id="{1AB01619-0418-3480-6C24-BEE7F5E102ED}"/>
              </a:ext>
            </a:extLst>
          </p:cNvPr>
          <p:cNvSpPr/>
          <p:nvPr/>
        </p:nvSpPr>
        <p:spPr>
          <a:xfrm>
            <a:off x="4941305" y="3053253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537ABB-380E-27DF-7A95-3DAE8E4AD2A3}"/>
              </a:ext>
            </a:extLst>
          </p:cNvPr>
          <p:cNvSpPr/>
          <p:nvPr/>
        </p:nvSpPr>
        <p:spPr>
          <a:xfrm>
            <a:off x="5063187" y="319415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E420BE5-11F2-F648-38A8-FAA927F0CC9D}"/>
              </a:ext>
            </a:extLst>
          </p:cNvPr>
          <p:cNvCxnSpPr>
            <a:cxnSpLocks/>
          </p:cNvCxnSpPr>
          <p:nvPr/>
        </p:nvCxnSpPr>
        <p:spPr>
          <a:xfrm flipH="1">
            <a:off x="5643950" y="2622115"/>
            <a:ext cx="680368" cy="63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5095315" y="3180084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777121" y="2835957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5674836" y="424942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557148" y="3869823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4559094" y="5763758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5968590" y="5057062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9D3294-E37C-3A0C-0AAA-3580CD46A952}"/>
              </a:ext>
            </a:extLst>
          </p:cNvPr>
          <p:cNvCxnSpPr>
            <a:cxnSpLocks/>
          </p:cNvCxnSpPr>
          <p:nvPr/>
        </p:nvCxnSpPr>
        <p:spPr>
          <a:xfrm flipH="1">
            <a:off x="5362884" y="456657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E6EE5-013F-9FFB-C225-C493DDBA4671}"/>
              </a:ext>
            </a:extLst>
          </p:cNvPr>
          <p:cNvSpPr/>
          <p:nvPr/>
        </p:nvSpPr>
        <p:spPr>
          <a:xfrm>
            <a:off x="5195373" y="5761633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6782ACDB-279E-C3AD-CFE4-11EB5D6EE399}"/>
              </a:ext>
            </a:extLst>
          </p:cNvPr>
          <p:cNvSpPr/>
          <p:nvPr/>
        </p:nvSpPr>
        <p:spPr>
          <a:xfrm>
            <a:off x="4687061" y="4813509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1FD032-2697-A1D3-0290-EB43EC91EE02}"/>
              </a:ext>
            </a:extLst>
          </p:cNvPr>
          <p:cNvSpPr/>
          <p:nvPr/>
        </p:nvSpPr>
        <p:spPr>
          <a:xfrm>
            <a:off x="4794231" y="4938888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C55F3-C59E-331D-F80A-0EDCEC85ED38}"/>
              </a:ext>
            </a:extLst>
          </p:cNvPr>
          <p:cNvSpPr txBox="1"/>
          <p:nvPr/>
        </p:nvSpPr>
        <p:spPr>
          <a:xfrm>
            <a:off x="229716" y="135862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P = red, u = black (triangle)</a:t>
            </a:r>
          </a:p>
          <a:p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3171FF-2286-EF9B-D01E-7AD5163ADCB8}"/>
              </a:ext>
            </a:extLst>
          </p:cNvPr>
          <p:cNvSpPr/>
          <p:nvPr/>
        </p:nvSpPr>
        <p:spPr>
          <a:xfrm>
            <a:off x="4596151" y="3935813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6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</a:t>
            </a:r>
            <a:r>
              <a:rPr lang="ko-KR" altLang="en-US" dirty="0"/>
              <a:t>삭제 복습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819500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677575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621321" y="267144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618286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319439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359381" y="3290458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921059" y="4359799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00598" y="4309216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99634" y="3217737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4257096" y="4703926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139408" y="4324324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9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C55F3-C59E-331D-F80A-0EDCEC85ED38}"/>
              </a:ext>
            </a:extLst>
          </p:cNvPr>
          <p:cNvSpPr txBox="1"/>
          <p:nvPr/>
        </p:nvSpPr>
        <p:spPr>
          <a:xfrm>
            <a:off x="229716" y="1358629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P = red, u = black (triangle)</a:t>
            </a:r>
          </a:p>
          <a:p>
            <a:r>
              <a:rPr lang="ko-KR" altLang="en-US" dirty="0"/>
              <a:t>평평하게 펴주기 </a:t>
            </a:r>
            <a:r>
              <a:rPr lang="en-US" altLang="ko-KR" dirty="0"/>
              <a:t>(Rotate)</a:t>
            </a:r>
          </a:p>
          <a:p>
            <a:r>
              <a:rPr lang="ko-KR" altLang="en-US" dirty="0"/>
              <a:t>그러면 </a:t>
            </a:r>
            <a:r>
              <a:rPr lang="en-US" altLang="ko-KR" dirty="0"/>
              <a:t>Case3</a:t>
            </a:r>
            <a:r>
              <a:rPr lang="ko-KR" altLang="en-US" dirty="0"/>
              <a:t>으로 변함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4EC21A9-0D3B-01CE-3FBE-E74560DEE3BB}"/>
              </a:ext>
            </a:extLst>
          </p:cNvPr>
          <p:cNvSpPr/>
          <p:nvPr/>
        </p:nvSpPr>
        <p:spPr>
          <a:xfrm>
            <a:off x="2972900" y="2943343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0FCC88-B1E8-063C-B54F-26959BBAEA44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3654706" y="2599216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6BBAF73-2CBD-81E4-DAD6-A487E0DA1412}"/>
              </a:ext>
            </a:extLst>
          </p:cNvPr>
          <p:cNvSpPr/>
          <p:nvPr/>
        </p:nvSpPr>
        <p:spPr>
          <a:xfrm>
            <a:off x="3552421" y="4012684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DACF0B-F2E8-B06A-4478-9B07D3D7538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34733" y="3633082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BE69-CFB8-212C-54A9-F1CD45E35822}"/>
              </a:ext>
            </a:extLst>
          </p:cNvPr>
          <p:cNvSpPr/>
          <p:nvPr/>
        </p:nvSpPr>
        <p:spPr>
          <a:xfrm>
            <a:off x="2436679" y="5527017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C9EADE-9755-A750-EB8B-EF971253967C}"/>
              </a:ext>
            </a:extLst>
          </p:cNvPr>
          <p:cNvSpPr/>
          <p:nvPr/>
        </p:nvSpPr>
        <p:spPr>
          <a:xfrm>
            <a:off x="3846175" y="4820321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2BAC00-C91A-9870-49F5-5085DDE88744}"/>
              </a:ext>
            </a:extLst>
          </p:cNvPr>
          <p:cNvCxnSpPr>
            <a:cxnSpLocks/>
          </p:cNvCxnSpPr>
          <p:nvPr/>
        </p:nvCxnSpPr>
        <p:spPr>
          <a:xfrm flipH="1">
            <a:off x="3240469" y="4329830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A85BFB-FB2D-EC8D-38AA-12062B8477AE}"/>
              </a:ext>
            </a:extLst>
          </p:cNvPr>
          <p:cNvSpPr/>
          <p:nvPr/>
        </p:nvSpPr>
        <p:spPr>
          <a:xfrm>
            <a:off x="3072958" y="5524892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7DDC6AC0-C9CB-E2C2-C760-440FA9490621}"/>
              </a:ext>
            </a:extLst>
          </p:cNvPr>
          <p:cNvSpPr/>
          <p:nvPr/>
        </p:nvSpPr>
        <p:spPr>
          <a:xfrm>
            <a:off x="2564646" y="4576768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3AD3493-093D-80B6-B8C3-EECB9DD849C6}"/>
              </a:ext>
            </a:extLst>
          </p:cNvPr>
          <p:cNvSpPr/>
          <p:nvPr/>
        </p:nvSpPr>
        <p:spPr>
          <a:xfrm>
            <a:off x="2671816" y="4702147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4F0D45-B587-116E-8EDF-55749BE24629}"/>
              </a:ext>
            </a:extLst>
          </p:cNvPr>
          <p:cNvSpPr/>
          <p:nvPr/>
        </p:nvSpPr>
        <p:spPr>
          <a:xfrm>
            <a:off x="2473736" y="3699072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2D2BC23-4034-0FED-CE9A-1C36384363FF}"/>
              </a:ext>
            </a:extLst>
          </p:cNvPr>
          <p:cNvCxnSpPr>
            <a:cxnSpLocks/>
          </p:cNvCxnSpPr>
          <p:nvPr/>
        </p:nvCxnSpPr>
        <p:spPr>
          <a:xfrm flipH="1">
            <a:off x="8702729" y="256374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04A79F-3BF3-373E-8139-F89DFEBD413C}"/>
              </a:ext>
            </a:extLst>
          </p:cNvPr>
          <p:cNvCxnSpPr>
            <a:cxnSpLocks/>
          </p:cNvCxnSpPr>
          <p:nvPr/>
        </p:nvCxnSpPr>
        <p:spPr>
          <a:xfrm>
            <a:off x="9238240" y="4322545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751B7C-146B-A3D1-F5B4-0424909F5247}"/>
              </a:ext>
            </a:extLst>
          </p:cNvPr>
          <p:cNvSpPr/>
          <p:nvPr/>
        </p:nvSpPr>
        <p:spPr>
          <a:xfrm>
            <a:off x="8819709" y="5427361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EB0CCE-30A2-3BA9-929E-63C024CFA16B}"/>
              </a:ext>
            </a:extLst>
          </p:cNvPr>
          <p:cNvSpPr/>
          <p:nvPr/>
        </p:nvSpPr>
        <p:spPr>
          <a:xfrm>
            <a:off x="9649682" y="5509784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F66B00-1072-9E32-EAD7-F508C910F95C}"/>
              </a:ext>
            </a:extLst>
          </p:cNvPr>
          <p:cNvSpPr/>
          <p:nvPr/>
        </p:nvSpPr>
        <p:spPr>
          <a:xfrm>
            <a:off x="8284045" y="4430892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8C3B814-2CB6-0AD2-D083-878B09D6DFB1}"/>
              </a:ext>
            </a:extLst>
          </p:cNvPr>
          <p:cNvSpPr/>
          <p:nvPr/>
        </p:nvSpPr>
        <p:spPr>
          <a:xfrm>
            <a:off x="8669373" y="3733656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31AB1A-55B9-14E7-8B1B-E109D04C7849}"/>
              </a:ext>
            </a:extLst>
          </p:cNvPr>
          <p:cNvSpPr/>
          <p:nvPr/>
        </p:nvSpPr>
        <p:spPr>
          <a:xfrm>
            <a:off x="7521759" y="3663597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C541AB-CD75-583F-F3BB-D6BCF5271080}"/>
              </a:ext>
            </a:extLst>
          </p:cNvPr>
          <p:cNvCxnSpPr>
            <a:cxnSpLocks/>
          </p:cNvCxnSpPr>
          <p:nvPr/>
        </p:nvCxnSpPr>
        <p:spPr>
          <a:xfrm>
            <a:off x="8602181" y="3520413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FA55397-4D03-A7C8-FEED-08A99BDCAE55}"/>
              </a:ext>
            </a:extLst>
          </p:cNvPr>
          <p:cNvSpPr/>
          <p:nvPr/>
        </p:nvSpPr>
        <p:spPr>
          <a:xfrm>
            <a:off x="8020923" y="290786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A92D18C-EFA2-E8FE-E916-5E14E3AE02A1}"/>
              </a:ext>
            </a:extLst>
          </p:cNvPr>
          <p:cNvCxnSpPr/>
          <p:nvPr/>
        </p:nvCxnSpPr>
        <p:spPr>
          <a:xfrm>
            <a:off x="4966283" y="4430892"/>
            <a:ext cx="24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폭발: 8pt 39">
            <a:extLst>
              <a:ext uri="{FF2B5EF4-FFF2-40B4-BE49-F238E27FC236}">
                <a16:creationId xmlns:a16="http://schemas.microsoft.com/office/drawing/2014/main" id="{3FC4C351-711C-6AC5-DA48-E5EAE8EE1983}"/>
              </a:ext>
            </a:extLst>
          </p:cNvPr>
          <p:cNvSpPr/>
          <p:nvPr/>
        </p:nvSpPr>
        <p:spPr>
          <a:xfrm>
            <a:off x="9256374" y="4576768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B91928D-E767-86A8-1513-CA5A3AF54390}"/>
              </a:ext>
            </a:extLst>
          </p:cNvPr>
          <p:cNvSpPr/>
          <p:nvPr/>
        </p:nvSpPr>
        <p:spPr>
          <a:xfrm>
            <a:off x="9355928" y="4702147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4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C55F3-C59E-331D-F80A-0EDCEC85ED38}"/>
              </a:ext>
            </a:extLst>
          </p:cNvPr>
          <p:cNvSpPr txBox="1"/>
          <p:nvPr/>
        </p:nvSpPr>
        <p:spPr>
          <a:xfrm>
            <a:off x="229716" y="1358629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3) P = red, u = black (list)</a:t>
            </a:r>
          </a:p>
          <a:p>
            <a:r>
              <a:rPr lang="en-US" altLang="ko-KR" dirty="0"/>
              <a:t>P=black, pp=red, rotate</a:t>
            </a:r>
          </a:p>
          <a:p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2D2BC23-4034-0FED-CE9A-1C36384363FF}"/>
              </a:ext>
            </a:extLst>
          </p:cNvPr>
          <p:cNvCxnSpPr>
            <a:cxnSpLocks/>
          </p:cNvCxnSpPr>
          <p:nvPr/>
        </p:nvCxnSpPr>
        <p:spPr>
          <a:xfrm flipH="1">
            <a:off x="2637488" y="2359659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04A79F-3BF3-373E-8139-F89DFEBD413C}"/>
              </a:ext>
            </a:extLst>
          </p:cNvPr>
          <p:cNvCxnSpPr>
            <a:cxnSpLocks/>
          </p:cNvCxnSpPr>
          <p:nvPr/>
        </p:nvCxnSpPr>
        <p:spPr>
          <a:xfrm>
            <a:off x="3172999" y="4118463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751B7C-146B-A3D1-F5B4-0424909F5247}"/>
              </a:ext>
            </a:extLst>
          </p:cNvPr>
          <p:cNvSpPr/>
          <p:nvPr/>
        </p:nvSpPr>
        <p:spPr>
          <a:xfrm>
            <a:off x="2754468" y="522327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EB0CCE-30A2-3BA9-929E-63C024CFA16B}"/>
              </a:ext>
            </a:extLst>
          </p:cNvPr>
          <p:cNvSpPr/>
          <p:nvPr/>
        </p:nvSpPr>
        <p:spPr>
          <a:xfrm>
            <a:off x="3584441" y="5305702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F66B00-1072-9E32-EAD7-F508C910F95C}"/>
              </a:ext>
            </a:extLst>
          </p:cNvPr>
          <p:cNvSpPr/>
          <p:nvPr/>
        </p:nvSpPr>
        <p:spPr>
          <a:xfrm>
            <a:off x="2218804" y="4226810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8C3B814-2CB6-0AD2-D083-878B09D6DFB1}"/>
              </a:ext>
            </a:extLst>
          </p:cNvPr>
          <p:cNvSpPr/>
          <p:nvPr/>
        </p:nvSpPr>
        <p:spPr>
          <a:xfrm>
            <a:off x="2604132" y="3529574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31AB1A-55B9-14E7-8B1B-E109D04C7849}"/>
              </a:ext>
            </a:extLst>
          </p:cNvPr>
          <p:cNvSpPr/>
          <p:nvPr/>
        </p:nvSpPr>
        <p:spPr>
          <a:xfrm>
            <a:off x="1456518" y="345951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C541AB-CD75-583F-F3BB-D6BCF5271080}"/>
              </a:ext>
            </a:extLst>
          </p:cNvPr>
          <p:cNvCxnSpPr>
            <a:cxnSpLocks/>
          </p:cNvCxnSpPr>
          <p:nvPr/>
        </p:nvCxnSpPr>
        <p:spPr>
          <a:xfrm>
            <a:off x="2536940" y="3316331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FA55397-4D03-A7C8-FEED-08A99BDCAE55}"/>
              </a:ext>
            </a:extLst>
          </p:cNvPr>
          <p:cNvSpPr/>
          <p:nvPr/>
        </p:nvSpPr>
        <p:spPr>
          <a:xfrm>
            <a:off x="1955682" y="2703786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폭발: 8pt 39">
            <a:extLst>
              <a:ext uri="{FF2B5EF4-FFF2-40B4-BE49-F238E27FC236}">
                <a16:creationId xmlns:a16="http://schemas.microsoft.com/office/drawing/2014/main" id="{3FC4C351-711C-6AC5-DA48-E5EAE8EE1983}"/>
              </a:ext>
            </a:extLst>
          </p:cNvPr>
          <p:cNvSpPr/>
          <p:nvPr/>
        </p:nvSpPr>
        <p:spPr>
          <a:xfrm>
            <a:off x="3191133" y="4372686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B91928D-E767-86A8-1513-CA5A3AF54390}"/>
              </a:ext>
            </a:extLst>
          </p:cNvPr>
          <p:cNvSpPr/>
          <p:nvPr/>
        </p:nvSpPr>
        <p:spPr>
          <a:xfrm>
            <a:off x="3290687" y="449806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8689504-91CC-6DA7-4C0B-C430043490F5}"/>
              </a:ext>
            </a:extLst>
          </p:cNvPr>
          <p:cNvCxnSpPr>
            <a:cxnSpLocks/>
          </p:cNvCxnSpPr>
          <p:nvPr/>
        </p:nvCxnSpPr>
        <p:spPr>
          <a:xfrm>
            <a:off x="3926049" y="3892181"/>
            <a:ext cx="1577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0A91D7-FF1B-9BE0-367E-50A5792B1606}"/>
              </a:ext>
            </a:extLst>
          </p:cNvPr>
          <p:cNvCxnSpPr>
            <a:cxnSpLocks/>
          </p:cNvCxnSpPr>
          <p:nvPr/>
        </p:nvCxnSpPr>
        <p:spPr>
          <a:xfrm flipH="1">
            <a:off x="6524690" y="2359659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C2C3F2-B318-CD24-8C87-D1336DC08EDC}"/>
              </a:ext>
            </a:extLst>
          </p:cNvPr>
          <p:cNvCxnSpPr>
            <a:cxnSpLocks/>
          </p:cNvCxnSpPr>
          <p:nvPr/>
        </p:nvCxnSpPr>
        <p:spPr>
          <a:xfrm>
            <a:off x="7060201" y="4118463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49244-07DE-D0F6-9989-AD4FCAE16BD9}"/>
              </a:ext>
            </a:extLst>
          </p:cNvPr>
          <p:cNvSpPr/>
          <p:nvPr/>
        </p:nvSpPr>
        <p:spPr>
          <a:xfrm>
            <a:off x="6641670" y="522327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CA69AA-0E50-EBF8-57EB-AF6D2B15783A}"/>
              </a:ext>
            </a:extLst>
          </p:cNvPr>
          <p:cNvSpPr/>
          <p:nvPr/>
        </p:nvSpPr>
        <p:spPr>
          <a:xfrm>
            <a:off x="7471643" y="5305702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C40B29-F89F-A350-5668-984E65E5622E}"/>
              </a:ext>
            </a:extLst>
          </p:cNvPr>
          <p:cNvSpPr/>
          <p:nvPr/>
        </p:nvSpPr>
        <p:spPr>
          <a:xfrm>
            <a:off x="6106006" y="4226810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D8F29F0-876B-B574-3AC0-D9DFA518F004}"/>
              </a:ext>
            </a:extLst>
          </p:cNvPr>
          <p:cNvSpPr/>
          <p:nvPr/>
        </p:nvSpPr>
        <p:spPr>
          <a:xfrm>
            <a:off x="5917884" y="2779498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E64089-F2F8-C39E-E4E7-66B6D6B5A8D5}"/>
              </a:ext>
            </a:extLst>
          </p:cNvPr>
          <p:cNvCxnSpPr>
            <a:cxnSpLocks/>
          </p:cNvCxnSpPr>
          <p:nvPr/>
        </p:nvCxnSpPr>
        <p:spPr>
          <a:xfrm>
            <a:off x="6424142" y="3316331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9AC1D58-6DCD-247F-28E2-6D2806302031}"/>
              </a:ext>
            </a:extLst>
          </p:cNvPr>
          <p:cNvSpPr/>
          <p:nvPr/>
        </p:nvSpPr>
        <p:spPr>
          <a:xfrm>
            <a:off x="6467443" y="3650050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폭발: 8pt 24">
            <a:extLst>
              <a:ext uri="{FF2B5EF4-FFF2-40B4-BE49-F238E27FC236}">
                <a16:creationId xmlns:a16="http://schemas.microsoft.com/office/drawing/2014/main" id="{062E7945-3285-69AA-A491-5A46984B6660}"/>
              </a:ext>
            </a:extLst>
          </p:cNvPr>
          <p:cNvSpPr/>
          <p:nvPr/>
        </p:nvSpPr>
        <p:spPr>
          <a:xfrm>
            <a:off x="7078335" y="4372686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EFF5DB6-221D-CAEA-6D2E-713453875310}"/>
              </a:ext>
            </a:extLst>
          </p:cNvPr>
          <p:cNvSpPr/>
          <p:nvPr/>
        </p:nvSpPr>
        <p:spPr>
          <a:xfrm>
            <a:off x="7177889" y="449806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2B8E07-1BF8-9A37-5F57-A5E6ED5C2DC6}"/>
              </a:ext>
            </a:extLst>
          </p:cNvPr>
          <p:cNvSpPr/>
          <p:nvPr/>
        </p:nvSpPr>
        <p:spPr>
          <a:xfrm>
            <a:off x="5560336" y="3429000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4ABDCE-A515-411B-17CD-A98CC144BE5C}"/>
              </a:ext>
            </a:extLst>
          </p:cNvPr>
          <p:cNvCxnSpPr>
            <a:cxnSpLocks/>
          </p:cNvCxnSpPr>
          <p:nvPr/>
        </p:nvCxnSpPr>
        <p:spPr>
          <a:xfrm flipH="1">
            <a:off x="10216906" y="2664889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D7A1B09-9642-1706-2DB7-7CD8C18D0C8E}"/>
              </a:ext>
            </a:extLst>
          </p:cNvPr>
          <p:cNvCxnSpPr>
            <a:cxnSpLocks/>
          </p:cNvCxnSpPr>
          <p:nvPr/>
        </p:nvCxnSpPr>
        <p:spPr>
          <a:xfrm>
            <a:off x="10388232" y="3847208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27E7-6728-860C-6AC3-928A36C2887B}"/>
              </a:ext>
            </a:extLst>
          </p:cNvPr>
          <p:cNvSpPr/>
          <p:nvPr/>
        </p:nvSpPr>
        <p:spPr>
          <a:xfrm>
            <a:off x="10327025" y="4952024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8D509D-C154-CF03-C724-71904CC44B6E}"/>
              </a:ext>
            </a:extLst>
          </p:cNvPr>
          <p:cNvSpPr/>
          <p:nvPr/>
        </p:nvSpPr>
        <p:spPr>
          <a:xfrm>
            <a:off x="10905313" y="495846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16EC60-EC08-4159-BB04-F70789B08D5B}"/>
              </a:ext>
            </a:extLst>
          </p:cNvPr>
          <p:cNvSpPr/>
          <p:nvPr/>
        </p:nvSpPr>
        <p:spPr>
          <a:xfrm>
            <a:off x="9223728" y="4077072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03F1B81-CF89-6C95-0E26-75672B674051}"/>
              </a:ext>
            </a:extLst>
          </p:cNvPr>
          <p:cNvSpPr/>
          <p:nvPr/>
        </p:nvSpPr>
        <p:spPr>
          <a:xfrm>
            <a:off x="9718907" y="3133136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EB15A43-E3C6-E69F-B734-C9E59979D75A}"/>
              </a:ext>
            </a:extLst>
          </p:cNvPr>
          <p:cNvSpPr/>
          <p:nvPr/>
        </p:nvSpPr>
        <p:spPr>
          <a:xfrm>
            <a:off x="10505920" y="4226810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794839-277E-28E0-F471-31C69160D6E6}"/>
              </a:ext>
            </a:extLst>
          </p:cNvPr>
          <p:cNvSpPr/>
          <p:nvPr/>
        </p:nvSpPr>
        <p:spPr>
          <a:xfrm>
            <a:off x="8866180" y="4726574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A4B262-718F-520A-2D46-AB4B6A803DC5}"/>
              </a:ext>
            </a:extLst>
          </p:cNvPr>
          <p:cNvCxnSpPr>
            <a:cxnSpLocks/>
          </p:cNvCxnSpPr>
          <p:nvPr/>
        </p:nvCxnSpPr>
        <p:spPr>
          <a:xfrm>
            <a:off x="7392927" y="3773127"/>
            <a:ext cx="1577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D216C6D-9CF9-2083-46A9-73249892B248}"/>
              </a:ext>
            </a:extLst>
          </p:cNvPr>
          <p:cNvCxnSpPr>
            <a:cxnSpLocks/>
          </p:cNvCxnSpPr>
          <p:nvPr/>
        </p:nvCxnSpPr>
        <p:spPr>
          <a:xfrm flipH="1">
            <a:off x="9605177" y="3839172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AE48E6-F53D-747D-204F-A53D826CFF17}"/>
              </a:ext>
            </a:extLst>
          </p:cNvPr>
          <p:cNvSpPr/>
          <p:nvPr/>
        </p:nvSpPr>
        <p:spPr>
          <a:xfrm>
            <a:off x="9531085" y="4732790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9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C55F3-C59E-331D-F80A-0EDCEC85ED38}"/>
              </a:ext>
            </a:extLst>
          </p:cNvPr>
          <p:cNvSpPr txBox="1"/>
          <p:nvPr/>
        </p:nvSpPr>
        <p:spPr>
          <a:xfrm>
            <a:off x="229716" y="1358629"/>
            <a:ext cx="60946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P = red, u = red</a:t>
            </a:r>
          </a:p>
          <a:p>
            <a:r>
              <a:rPr lang="en-US" altLang="ko-KR" dirty="0"/>
              <a:t>p=black, u=black, pp=red (</a:t>
            </a:r>
            <a:r>
              <a:rPr lang="ko-KR" altLang="en-US" dirty="0"/>
              <a:t>그리고 </a:t>
            </a:r>
            <a:r>
              <a:rPr lang="en-US" altLang="ko-KR" dirty="0"/>
              <a:t>pp 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2) P = red, u = black (triangle)</a:t>
            </a:r>
          </a:p>
          <a:p>
            <a:r>
              <a:rPr lang="ko-KR" altLang="en-US" dirty="0"/>
              <a:t>평평하게 펴주기 </a:t>
            </a:r>
            <a:r>
              <a:rPr lang="en-US" altLang="ko-KR" dirty="0"/>
              <a:t>(Rotate) -&gt; case 3</a:t>
            </a:r>
          </a:p>
          <a:p>
            <a:endParaRPr lang="en-US" altLang="ko-KR" dirty="0"/>
          </a:p>
          <a:p>
            <a:r>
              <a:rPr lang="en-US" altLang="ko-KR" dirty="0"/>
              <a:t>3) P = red, u = black (list)</a:t>
            </a:r>
          </a:p>
          <a:p>
            <a:r>
              <a:rPr lang="en-US" altLang="ko-KR" dirty="0"/>
              <a:t>P=black, pp=red, rotate</a:t>
            </a:r>
          </a:p>
          <a:p>
            <a:endParaRPr lang="en-US" altLang="ko-KR" dirty="0"/>
          </a:p>
          <a:p>
            <a:r>
              <a:rPr lang="ko-KR" altLang="en-US" dirty="0"/>
              <a:t>일명 삼촌 가차</a:t>
            </a:r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753240-3378-1B8B-59A4-A5954369D5D7}"/>
              </a:ext>
            </a:extLst>
          </p:cNvPr>
          <p:cNvSpPr/>
          <p:nvPr/>
        </p:nvSpPr>
        <p:spPr>
          <a:xfrm>
            <a:off x="7967082" y="345907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52C19F-C93C-6B74-8581-70C25CC6E0E9}"/>
              </a:ext>
            </a:extLst>
          </p:cNvPr>
          <p:cNvSpPr/>
          <p:nvPr/>
        </p:nvSpPr>
        <p:spPr>
          <a:xfrm>
            <a:off x="5825157" y="3459079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8D9FFE-FA75-AFF7-DD22-0B71E39166FF}"/>
              </a:ext>
            </a:extLst>
          </p:cNvPr>
          <p:cNvSpPr/>
          <p:nvPr/>
        </p:nvSpPr>
        <p:spPr>
          <a:xfrm>
            <a:off x="6768903" y="2495943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9AA7D0-0DA2-2726-C4EB-DFFF609CF44E}"/>
              </a:ext>
            </a:extLst>
          </p:cNvPr>
          <p:cNvSpPr/>
          <p:nvPr/>
        </p:nvSpPr>
        <p:spPr>
          <a:xfrm>
            <a:off x="8765868" y="451331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00D64-8842-26BB-CD49-757DD89A352D}"/>
              </a:ext>
            </a:extLst>
          </p:cNvPr>
          <p:cNvSpPr/>
          <p:nvPr/>
        </p:nvSpPr>
        <p:spPr>
          <a:xfrm>
            <a:off x="7467021" y="451331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2045E63-E60C-B07A-1A20-52B5981037D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6506963" y="3114952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EB8989-B104-87E0-AE21-D36F22DDAA12}"/>
              </a:ext>
            </a:extLst>
          </p:cNvPr>
          <p:cNvCxnSpPr>
            <a:cxnSpLocks/>
          </p:cNvCxnSpPr>
          <p:nvPr/>
        </p:nvCxnSpPr>
        <p:spPr>
          <a:xfrm flipH="1">
            <a:off x="8068641" y="4184293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2E080E-2C7D-450D-1553-0AE3757FB45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8180" y="4133710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69B8E79-B157-C40D-A45D-1874810C6C2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547216" y="3042231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4CB3BD-4E25-E925-3CB6-BF51774CEDB0}"/>
              </a:ext>
            </a:extLst>
          </p:cNvPr>
          <p:cNvSpPr/>
          <p:nvPr/>
        </p:nvSpPr>
        <p:spPr>
          <a:xfrm>
            <a:off x="6404678" y="4528420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F212C48-CDF7-02B7-2445-9F3211E133B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286990" y="4148818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0DC68D-4B22-8A8A-C3E4-A24D50518414}"/>
              </a:ext>
            </a:extLst>
          </p:cNvPr>
          <p:cNvSpPr/>
          <p:nvPr/>
        </p:nvSpPr>
        <p:spPr>
          <a:xfrm>
            <a:off x="5288936" y="6042753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16D1A7-9F98-FF9C-B469-E68301377BC7}"/>
              </a:ext>
            </a:extLst>
          </p:cNvPr>
          <p:cNvSpPr/>
          <p:nvPr/>
        </p:nvSpPr>
        <p:spPr>
          <a:xfrm>
            <a:off x="6698432" y="5336057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0C1563-7D47-ED3B-A260-B3CFB2F2DD52}"/>
              </a:ext>
            </a:extLst>
          </p:cNvPr>
          <p:cNvSpPr/>
          <p:nvPr/>
        </p:nvSpPr>
        <p:spPr>
          <a:xfrm>
            <a:off x="7390147" y="5336057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58C82B-66E5-C476-C060-96B32A2EA19B}"/>
              </a:ext>
            </a:extLst>
          </p:cNvPr>
          <p:cNvSpPr/>
          <p:nvPr/>
        </p:nvSpPr>
        <p:spPr>
          <a:xfrm>
            <a:off x="8001532" y="5336057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5893B2-C0CC-BCAF-1092-58409D5B9A6D}"/>
              </a:ext>
            </a:extLst>
          </p:cNvPr>
          <p:cNvSpPr/>
          <p:nvPr/>
        </p:nvSpPr>
        <p:spPr>
          <a:xfrm>
            <a:off x="8685437" y="534037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3A6756-3AEC-EC36-271F-ACBDC6F37608}"/>
              </a:ext>
            </a:extLst>
          </p:cNvPr>
          <p:cNvSpPr/>
          <p:nvPr/>
        </p:nvSpPr>
        <p:spPr>
          <a:xfrm>
            <a:off x="9296822" y="534037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301A85-BE44-C722-47E0-12BF4265DCD2}"/>
              </a:ext>
            </a:extLst>
          </p:cNvPr>
          <p:cNvCxnSpPr>
            <a:cxnSpLocks/>
          </p:cNvCxnSpPr>
          <p:nvPr/>
        </p:nvCxnSpPr>
        <p:spPr>
          <a:xfrm flipH="1">
            <a:off x="6092726" y="4845566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F89CA4-BFCD-D527-E106-A8BA1AB10D6B}"/>
              </a:ext>
            </a:extLst>
          </p:cNvPr>
          <p:cNvSpPr/>
          <p:nvPr/>
        </p:nvSpPr>
        <p:spPr>
          <a:xfrm>
            <a:off x="5925215" y="6040628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31" name="폭발: 8pt 30">
            <a:extLst>
              <a:ext uri="{FF2B5EF4-FFF2-40B4-BE49-F238E27FC236}">
                <a16:creationId xmlns:a16="http://schemas.microsoft.com/office/drawing/2014/main" id="{0C210F5B-7CC9-FC7B-30EE-A7D928B3D9E2}"/>
              </a:ext>
            </a:extLst>
          </p:cNvPr>
          <p:cNvSpPr/>
          <p:nvPr/>
        </p:nvSpPr>
        <p:spPr>
          <a:xfrm>
            <a:off x="5416903" y="5092504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6A48ABD-83C6-1E28-2C0C-A32765B50CDB}"/>
              </a:ext>
            </a:extLst>
          </p:cNvPr>
          <p:cNvSpPr/>
          <p:nvPr/>
        </p:nvSpPr>
        <p:spPr>
          <a:xfrm>
            <a:off x="5524073" y="5217883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폭발: 8pt 33">
            <a:extLst>
              <a:ext uri="{FF2B5EF4-FFF2-40B4-BE49-F238E27FC236}">
                <a16:creationId xmlns:a16="http://schemas.microsoft.com/office/drawing/2014/main" id="{12C32656-357B-512E-A3DC-F679CCECD586}"/>
              </a:ext>
            </a:extLst>
          </p:cNvPr>
          <p:cNvSpPr/>
          <p:nvPr/>
        </p:nvSpPr>
        <p:spPr>
          <a:xfrm>
            <a:off x="4932787" y="3853895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861AE05-56A3-0969-F97F-1C32BD5C6D20}"/>
              </a:ext>
            </a:extLst>
          </p:cNvPr>
          <p:cNvSpPr/>
          <p:nvPr/>
        </p:nvSpPr>
        <p:spPr>
          <a:xfrm>
            <a:off x="5039957" y="3979274"/>
            <a:ext cx="812868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7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폭발: 8pt 2">
            <a:extLst>
              <a:ext uri="{FF2B5EF4-FFF2-40B4-BE49-F238E27FC236}">
                <a16:creationId xmlns:a16="http://schemas.microsoft.com/office/drawing/2014/main" id="{5318FFD7-F118-4F8B-B196-C9A9B7A80650}"/>
              </a:ext>
            </a:extLst>
          </p:cNvPr>
          <p:cNvSpPr/>
          <p:nvPr/>
        </p:nvSpPr>
        <p:spPr>
          <a:xfrm>
            <a:off x="3837984" y="4757947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Case1) </a:t>
            </a:r>
            <a:r>
              <a:rPr lang="ko-KR" altLang="en-US" b="1" dirty="0"/>
              <a:t>삭제할 노드가 </a:t>
            </a:r>
            <a:r>
              <a:rPr lang="en-US" altLang="ko-KR" b="1" dirty="0"/>
              <a:t>Red</a:t>
            </a:r>
            <a:r>
              <a:rPr lang="ko-KR" altLang="en-US" b="1" dirty="0"/>
              <a:t>인 경우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3808355" y="4669033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FB2139-823F-4A16-9819-956F92A2F837}"/>
              </a:ext>
            </a:extLst>
          </p:cNvPr>
          <p:cNvSpPr txBox="1"/>
          <p:nvPr/>
        </p:nvSpPr>
        <p:spPr>
          <a:xfrm>
            <a:off x="412370" y="1702837"/>
            <a:ext cx="61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Case1) </a:t>
            </a:r>
            <a:r>
              <a:rPr lang="ko-KR" altLang="en-US" b="1" dirty="0"/>
              <a:t>삭제할 노드가 </a:t>
            </a:r>
            <a:r>
              <a:rPr lang="en-US" altLang="ko-KR" b="1" dirty="0"/>
              <a:t>Red</a:t>
            </a:r>
            <a:r>
              <a:rPr lang="ko-KR" altLang="en-US" b="1" dirty="0"/>
              <a:t>인 경우</a:t>
            </a:r>
            <a:endParaRPr lang="en-US" altLang="ko-KR" b="1" dirty="0"/>
          </a:p>
          <a:p>
            <a:r>
              <a:rPr lang="ko-KR" altLang="en-US" b="1" dirty="0"/>
              <a:t>그냥 삭제하면 됨</a:t>
            </a:r>
            <a:r>
              <a:rPr lang="en-US" altLang="ko-KR" b="1" dirty="0"/>
              <a:t>. </a:t>
            </a:r>
            <a:r>
              <a:rPr lang="ko-KR" altLang="en-US" b="1" dirty="0"/>
              <a:t>끝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191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폭발: 8pt 2">
            <a:extLst>
              <a:ext uri="{FF2B5EF4-FFF2-40B4-BE49-F238E27FC236}">
                <a16:creationId xmlns:a16="http://schemas.microsoft.com/office/drawing/2014/main" id="{5318FFD7-F118-4F8B-B196-C9A9B7A80650}"/>
              </a:ext>
            </a:extLst>
          </p:cNvPr>
          <p:cNvSpPr/>
          <p:nvPr/>
        </p:nvSpPr>
        <p:spPr>
          <a:xfrm>
            <a:off x="4893151" y="4751937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삭제할 노드가 </a:t>
            </a:r>
            <a:r>
              <a:rPr lang="en-US" altLang="ko-KR" b="1" dirty="0"/>
              <a:t>Black</a:t>
            </a:r>
            <a:r>
              <a:rPr lang="ko-KR" altLang="en-US" b="1" dirty="0"/>
              <a:t>이라면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1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BST </a:t>
            </a:r>
            <a:r>
              <a:rPr lang="ko-KR" altLang="en-US" b="1" dirty="0"/>
              <a:t>삭제 진행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321806" y="4664548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2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어떤 노드로부터 그에 속한 하위 리프 노드에 </a:t>
            </a:r>
            <a:endParaRPr lang="en-US" altLang="ko-KR" b="1" dirty="0"/>
          </a:p>
          <a:p>
            <a:r>
              <a:rPr lang="ko-KR" altLang="en-US" b="1" dirty="0"/>
              <a:t>도달하는 모든 경로에는 같은 개수의 블랙 노드를 만난다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321806" y="4664548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81D1C12-218F-41DF-AC37-9EC76CD53498}"/>
              </a:ext>
            </a:extLst>
          </p:cNvPr>
          <p:cNvCxnSpPr>
            <a:cxnSpLocks/>
          </p:cNvCxnSpPr>
          <p:nvPr/>
        </p:nvCxnSpPr>
        <p:spPr>
          <a:xfrm flipH="1" flipV="1">
            <a:off x="2701256" y="2349168"/>
            <a:ext cx="2516696" cy="24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057512-4507-4497-B8B4-AE2E9BA233BF}"/>
              </a:ext>
            </a:extLst>
          </p:cNvPr>
          <p:cNvSpPr txBox="1"/>
          <p:nvPr/>
        </p:nvSpPr>
        <p:spPr>
          <a:xfrm>
            <a:off x="5332714" y="4925976"/>
            <a:ext cx="101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-1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4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5126493" y="4440714"/>
            <a:ext cx="894069" cy="793729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복습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어떤 노드로부터 그에 속한 하위 리프 노드에 </a:t>
            </a:r>
            <a:endParaRPr lang="en-US" altLang="ko-KR" b="1" dirty="0"/>
          </a:p>
          <a:p>
            <a:r>
              <a:rPr lang="ko-KR" altLang="en-US" b="1" dirty="0"/>
              <a:t>도달하는 모든 경로에는 같은 개수의 블랙 노드를 만난다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305695" y="4681813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500D4-0F50-49E6-8320-9C1FC32BAB6A}"/>
              </a:ext>
            </a:extLst>
          </p:cNvPr>
          <p:cNvSpPr txBox="1"/>
          <p:nvPr/>
        </p:nvSpPr>
        <p:spPr>
          <a:xfrm>
            <a:off x="4855994" y="5194130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폭탄 돌리기</a:t>
            </a:r>
            <a:r>
              <a:rPr lang="en-US" altLang="ko-KR" dirty="0">
                <a:solidFill>
                  <a:srgbClr val="FFFF00"/>
                </a:solidFill>
              </a:rPr>
              <a:t>!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5423383" y="3732216"/>
            <a:ext cx="1018269" cy="1043739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어떤 노드로부터 그에 속한 하위 리프 노드에 </a:t>
            </a:r>
            <a:endParaRPr lang="en-US" altLang="ko-KR" b="1" dirty="0"/>
          </a:p>
          <a:p>
            <a:r>
              <a:rPr lang="ko-KR" altLang="en-US" b="1" dirty="0"/>
              <a:t>도달하는 모든 경로에는 같은 개수의 블랙 노드를 만난다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305695" y="4681813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34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</a:t>
            </a:r>
            <a:r>
              <a:rPr lang="ko-KR" altLang="en-US" dirty="0"/>
              <a:t>삭제 복습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819500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677575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621321" y="267144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618286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319439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359381" y="3290458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921059" y="4359799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00598" y="4309216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99634" y="3217737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4257096" y="4703926"/>
            <a:ext cx="798786" cy="725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139408" y="4324324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2DC02B-0A27-47F3-9309-51525B863DF3}"/>
              </a:ext>
            </a:extLst>
          </p:cNvPr>
          <p:cNvSpPr txBox="1"/>
          <p:nvPr/>
        </p:nvSpPr>
        <p:spPr>
          <a:xfrm>
            <a:off x="685800" y="1984971"/>
            <a:ext cx="58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Case1) </a:t>
            </a:r>
            <a:r>
              <a:rPr lang="ko-KR" altLang="en-US" dirty="0"/>
              <a:t>삭제할 노드가 자식이 아예 없는 경우</a:t>
            </a:r>
          </a:p>
        </p:txBody>
      </p:sp>
    </p:spTree>
    <p:extLst>
      <p:ext uri="{BB962C8B-B14F-4D97-AF65-F5344CB8AC3E}">
        <p14:creationId xmlns:p14="http://schemas.microsoft.com/office/powerpoint/2010/main" val="31068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5423383" y="3732216"/>
            <a:ext cx="1018269" cy="1043739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어떤 노드로부터 그에 속한 하위 리프 노드에 </a:t>
            </a:r>
            <a:endParaRPr lang="en-US" altLang="ko-KR" b="1" dirty="0"/>
          </a:p>
          <a:p>
            <a:r>
              <a:rPr lang="ko-KR" altLang="en-US" b="1" dirty="0"/>
              <a:t>도달하는 모든 경로에는 같은 개수의 블랙 노드를 만난다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305695" y="4681813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9AA912-7D81-4EFF-8491-DD28202DD1D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943863" y="2346451"/>
            <a:ext cx="780202" cy="258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4104197" y="2669131"/>
            <a:ext cx="1259518" cy="1183460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복습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Case2) Root</a:t>
            </a:r>
            <a:r>
              <a:rPr lang="ko-KR" altLang="en-US" b="1" dirty="0"/>
              <a:t>가 </a:t>
            </a:r>
            <a:r>
              <a:rPr lang="en-US" altLang="ko-KR" b="1" dirty="0"/>
              <a:t>DB </a:t>
            </a:r>
          </a:p>
          <a:p>
            <a:r>
              <a:rPr lang="en-US" altLang="ko-KR" b="1" dirty="0"/>
              <a:t>-&gt; </a:t>
            </a:r>
            <a:r>
              <a:rPr lang="ko-KR" altLang="en-US" b="1" dirty="0"/>
              <a:t>추가 </a:t>
            </a:r>
            <a:r>
              <a:rPr lang="en-US" altLang="ko-KR" b="1" dirty="0"/>
              <a:t>Black </a:t>
            </a:r>
            <a:r>
              <a:rPr lang="ko-KR" altLang="en-US" b="1" dirty="0"/>
              <a:t>삭제</a:t>
            </a:r>
            <a:r>
              <a:rPr lang="en-US" altLang="ko-KR" b="1" dirty="0"/>
              <a:t>! </a:t>
            </a:r>
            <a:r>
              <a:rPr lang="ko-KR" altLang="en-US" b="1" dirty="0"/>
              <a:t>끝</a:t>
            </a:r>
            <a:r>
              <a:rPr lang="en-US" altLang="ko-KR" b="1" dirty="0"/>
              <a:t>! 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500D4-0F50-49E6-8320-9C1FC32BAB6A}"/>
              </a:ext>
            </a:extLst>
          </p:cNvPr>
          <p:cNvSpPr txBox="1"/>
          <p:nvPr/>
        </p:nvSpPr>
        <p:spPr>
          <a:xfrm>
            <a:off x="4967789" y="2603689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폭탄 돌리기</a:t>
            </a:r>
            <a:r>
              <a:rPr lang="en-US" altLang="ko-KR" dirty="0">
                <a:solidFill>
                  <a:srgbClr val="FFFF00"/>
                </a:solidFill>
              </a:rPr>
              <a:t>!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Case2) Root</a:t>
            </a:r>
            <a:r>
              <a:rPr lang="ko-KR" altLang="en-US" b="1" dirty="0"/>
              <a:t>가 </a:t>
            </a:r>
            <a:r>
              <a:rPr lang="en-US" altLang="ko-KR" b="1" dirty="0"/>
              <a:t>DB </a:t>
            </a:r>
          </a:p>
          <a:p>
            <a:r>
              <a:rPr lang="ko-KR" altLang="en-US" b="1" dirty="0"/>
              <a:t>추가 </a:t>
            </a:r>
            <a:r>
              <a:rPr lang="en-US" altLang="ko-KR" b="1" dirty="0"/>
              <a:t>Black </a:t>
            </a:r>
            <a:r>
              <a:rPr lang="ko-KR" altLang="en-US" b="1" dirty="0"/>
              <a:t>삭제</a:t>
            </a:r>
            <a:r>
              <a:rPr lang="en-US" altLang="ko-KR" b="1" dirty="0"/>
              <a:t>! </a:t>
            </a:r>
            <a:r>
              <a:rPr lang="ko-KR" altLang="en-US" b="1" dirty="0"/>
              <a:t>끝</a:t>
            </a:r>
            <a:r>
              <a:rPr lang="en-US" altLang="ko-KR" b="1" dirty="0"/>
              <a:t>! 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500D4-0F50-49E6-8320-9C1FC32BAB6A}"/>
              </a:ext>
            </a:extLst>
          </p:cNvPr>
          <p:cNvSpPr txBox="1"/>
          <p:nvPr/>
        </p:nvSpPr>
        <p:spPr>
          <a:xfrm>
            <a:off x="4967789" y="2603689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폭탄 제거</a:t>
            </a:r>
            <a:r>
              <a:rPr lang="en-US" altLang="ko-KR" dirty="0">
                <a:solidFill>
                  <a:srgbClr val="FFFF00"/>
                </a:solidFill>
              </a:rPr>
              <a:t>!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5126493" y="4440714"/>
            <a:ext cx="894069" cy="793729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어떤 노드로부터 그에 속한 하위 리프 노드에 </a:t>
            </a:r>
            <a:endParaRPr lang="en-US" altLang="ko-KR" b="1" dirty="0"/>
          </a:p>
          <a:p>
            <a:r>
              <a:rPr lang="ko-KR" altLang="en-US" b="1" dirty="0"/>
              <a:t>도달하는 모든 경로에는 같은 개수의 블랙 노드를 만난다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305695" y="4681813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500D4-0F50-49E6-8320-9C1FC32BAB6A}"/>
              </a:ext>
            </a:extLst>
          </p:cNvPr>
          <p:cNvSpPr txBox="1"/>
          <p:nvPr/>
        </p:nvSpPr>
        <p:spPr>
          <a:xfrm>
            <a:off x="4855994" y="5194130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폭탄 돌리기</a:t>
            </a:r>
            <a:r>
              <a:rPr lang="en-US" altLang="ko-KR" dirty="0">
                <a:solidFill>
                  <a:srgbClr val="FFFF00"/>
                </a:solidFill>
              </a:rPr>
              <a:t>!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6145469" y="4669634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5126493" y="4440714"/>
            <a:ext cx="894069" cy="793729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복습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삭제 알고리즘에서는 </a:t>
            </a:r>
            <a:r>
              <a:rPr lang="en-US" altLang="ko-KR" b="1" dirty="0"/>
              <a:t>DB</a:t>
            </a:r>
            <a:r>
              <a:rPr lang="ko-KR" altLang="en-US" b="1" dirty="0"/>
              <a:t>의 형제</a:t>
            </a:r>
            <a:r>
              <a:rPr lang="en-US" altLang="ko-KR" b="1" dirty="0"/>
              <a:t>(Sibling)</a:t>
            </a:r>
            <a:r>
              <a:rPr lang="ko-KR" altLang="en-US" b="1" dirty="0"/>
              <a:t>가 핵심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305695" y="4681813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500D4-0F50-49E6-8320-9C1FC32BAB6A}"/>
              </a:ext>
            </a:extLst>
          </p:cNvPr>
          <p:cNvSpPr txBox="1"/>
          <p:nvPr/>
        </p:nvSpPr>
        <p:spPr>
          <a:xfrm>
            <a:off x="7345954" y="4626504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4106944" y="3716131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2585644" y="3650239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3487361" y="2925025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4286147" y="397925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68459" y="3599656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Case3)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Red</a:t>
            </a:r>
          </a:p>
          <a:p>
            <a:r>
              <a:rPr lang="en-US" altLang="ko-KR" b="1" dirty="0"/>
              <a:t>s = black, p = red (s</a:t>
            </a:r>
            <a:r>
              <a:rPr lang="ko-KR" altLang="en-US" b="1" dirty="0"/>
              <a:t>와 </a:t>
            </a:r>
            <a:r>
              <a:rPr lang="en-US" altLang="ko-KR" b="1" dirty="0"/>
              <a:t>p </a:t>
            </a:r>
            <a:r>
              <a:rPr lang="ko-KR" altLang="en-US" b="1" dirty="0"/>
              <a:t>색상 교환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DB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Rotate(p)</a:t>
            </a:r>
          </a:p>
          <a:p>
            <a:r>
              <a:rPr lang="en-US" altLang="ko-KR" b="1" dirty="0"/>
              <a:t>goto </a:t>
            </a:r>
            <a:r>
              <a:rPr lang="ko-KR" altLang="en-US" b="1" dirty="0"/>
              <a:t>다른 </a:t>
            </a:r>
            <a:r>
              <a:rPr lang="en-US" altLang="ko-KR" b="1" dirty="0"/>
              <a:t>Case</a:t>
            </a:r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500D4-0F50-49E6-8320-9C1FC32BAB6A}"/>
              </a:ext>
            </a:extLst>
          </p:cNvPr>
          <p:cNvSpPr txBox="1"/>
          <p:nvPr/>
        </p:nvSpPr>
        <p:spPr>
          <a:xfrm>
            <a:off x="5120116" y="3599656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2803249" y="3856076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3363985" y="3536678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 flipH="1">
            <a:off x="4285793" y="4720685"/>
            <a:ext cx="210799" cy="29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A06E4C-6824-4FF7-B8B0-A9FA26930645}"/>
              </a:ext>
            </a:extLst>
          </p:cNvPr>
          <p:cNvCxnSpPr>
            <a:cxnSpLocks/>
          </p:cNvCxnSpPr>
          <p:nvPr/>
        </p:nvCxnSpPr>
        <p:spPr>
          <a:xfrm>
            <a:off x="4825080" y="4680621"/>
            <a:ext cx="259853" cy="2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3769066" y="5017202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156B56-6CAA-4405-B861-51E9BBBC8B9E}"/>
              </a:ext>
            </a:extLst>
          </p:cNvPr>
          <p:cNvCxnSpPr>
            <a:cxnSpLocks/>
          </p:cNvCxnSpPr>
          <p:nvPr/>
        </p:nvCxnSpPr>
        <p:spPr>
          <a:xfrm>
            <a:off x="3682767" y="2260150"/>
            <a:ext cx="222206" cy="61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904973" y="5751960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17627-28D1-41AC-85C6-C0C9AC532406}"/>
              </a:ext>
            </a:extLst>
          </p:cNvPr>
          <p:cNvCxnSpPr>
            <a:cxnSpLocks/>
          </p:cNvCxnSpPr>
          <p:nvPr/>
        </p:nvCxnSpPr>
        <p:spPr>
          <a:xfrm>
            <a:off x="4293861" y="5742416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9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4106944" y="3716131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2585644" y="3650239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3487361" y="292502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4286147" y="397925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68459" y="3599656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Case3)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Red</a:t>
            </a:r>
          </a:p>
          <a:p>
            <a:r>
              <a:rPr lang="en-US" altLang="ko-KR" b="1" dirty="0"/>
              <a:t>s = black, p = red (s</a:t>
            </a:r>
            <a:r>
              <a:rPr lang="ko-KR" altLang="en-US" b="1" dirty="0"/>
              <a:t>와 </a:t>
            </a:r>
            <a:r>
              <a:rPr lang="en-US" altLang="ko-KR" b="1" dirty="0"/>
              <a:t>p </a:t>
            </a:r>
            <a:r>
              <a:rPr lang="ko-KR" altLang="en-US" b="1" dirty="0"/>
              <a:t>색상 교환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DB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Rotate(p)</a:t>
            </a:r>
          </a:p>
          <a:p>
            <a:r>
              <a:rPr lang="en-US" altLang="ko-KR" b="1" dirty="0"/>
              <a:t>goto </a:t>
            </a:r>
            <a:r>
              <a:rPr lang="ko-KR" altLang="en-US" b="1" dirty="0"/>
              <a:t>다른 </a:t>
            </a:r>
            <a:r>
              <a:rPr lang="en-US" altLang="ko-KR" b="1" dirty="0"/>
              <a:t>Case</a:t>
            </a:r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500D4-0F50-49E6-8320-9C1FC32BAB6A}"/>
              </a:ext>
            </a:extLst>
          </p:cNvPr>
          <p:cNvSpPr txBox="1"/>
          <p:nvPr/>
        </p:nvSpPr>
        <p:spPr>
          <a:xfrm>
            <a:off x="5120116" y="3599656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2803249" y="3856076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3363985" y="3536678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 flipH="1">
            <a:off x="4285793" y="4720685"/>
            <a:ext cx="210799" cy="29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A06E4C-6824-4FF7-B8B0-A9FA26930645}"/>
              </a:ext>
            </a:extLst>
          </p:cNvPr>
          <p:cNvCxnSpPr>
            <a:cxnSpLocks/>
          </p:cNvCxnSpPr>
          <p:nvPr/>
        </p:nvCxnSpPr>
        <p:spPr>
          <a:xfrm>
            <a:off x="4825080" y="4680621"/>
            <a:ext cx="259853" cy="2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3769066" y="5017202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156B56-6CAA-4405-B861-51E9BBBC8B9E}"/>
              </a:ext>
            </a:extLst>
          </p:cNvPr>
          <p:cNvCxnSpPr>
            <a:cxnSpLocks/>
          </p:cNvCxnSpPr>
          <p:nvPr/>
        </p:nvCxnSpPr>
        <p:spPr>
          <a:xfrm>
            <a:off x="3682767" y="2260150"/>
            <a:ext cx="222206" cy="61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904973" y="5751960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17627-28D1-41AC-85C6-C0C9AC532406}"/>
              </a:ext>
            </a:extLst>
          </p:cNvPr>
          <p:cNvCxnSpPr>
            <a:cxnSpLocks/>
          </p:cNvCxnSpPr>
          <p:nvPr/>
        </p:nvCxnSpPr>
        <p:spPr>
          <a:xfrm>
            <a:off x="4293861" y="5742416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6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3377058" y="2795621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1520861" y="4536603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2757475" y="3606381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3556261" y="305874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256046" y="3677757"/>
            <a:ext cx="417195" cy="19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1738466" y="4742440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2634099" y="4218034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>
            <a:off x="3380646" y="431025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A06E4C-6824-4FF7-B8B0-A9FA26930645}"/>
              </a:ext>
            </a:extLst>
          </p:cNvPr>
          <p:cNvCxnSpPr>
            <a:cxnSpLocks/>
          </p:cNvCxnSpPr>
          <p:nvPr/>
        </p:nvCxnSpPr>
        <p:spPr>
          <a:xfrm>
            <a:off x="4488523" y="3849482"/>
            <a:ext cx="259853" cy="2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3478731" y="4656289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156B56-6CAA-4405-B861-51E9BBBC8B9E}"/>
              </a:ext>
            </a:extLst>
          </p:cNvPr>
          <p:cNvCxnSpPr>
            <a:cxnSpLocks/>
          </p:cNvCxnSpPr>
          <p:nvPr/>
        </p:nvCxnSpPr>
        <p:spPr>
          <a:xfrm>
            <a:off x="3682767" y="2260150"/>
            <a:ext cx="222206" cy="61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562006" y="5381503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17627-28D1-41AC-85C6-C0C9AC532406}"/>
              </a:ext>
            </a:extLst>
          </p:cNvPr>
          <p:cNvCxnSpPr>
            <a:cxnSpLocks/>
          </p:cNvCxnSpPr>
          <p:nvPr/>
        </p:nvCxnSpPr>
        <p:spPr>
          <a:xfrm>
            <a:off x="3950894" y="5371959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B83A24-97AD-46A8-9730-7E7C130B65E3}"/>
              </a:ext>
            </a:extLst>
          </p:cNvPr>
          <p:cNvSpPr txBox="1"/>
          <p:nvPr/>
        </p:nvSpPr>
        <p:spPr>
          <a:xfrm>
            <a:off x="412370" y="1702837"/>
            <a:ext cx="6176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Case3)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Red</a:t>
            </a:r>
          </a:p>
          <a:p>
            <a:r>
              <a:rPr lang="en-US" altLang="ko-KR" b="1" dirty="0"/>
              <a:t>s = black, p = red (s</a:t>
            </a:r>
            <a:r>
              <a:rPr lang="ko-KR" altLang="en-US" b="1" dirty="0"/>
              <a:t>와 </a:t>
            </a:r>
            <a:r>
              <a:rPr lang="en-US" altLang="ko-KR" b="1" dirty="0"/>
              <a:t>p </a:t>
            </a:r>
            <a:r>
              <a:rPr lang="ko-KR" altLang="en-US" b="1" dirty="0"/>
              <a:t>색상 교환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DB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Rotate(p)</a:t>
            </a:r>
          </a:p>
          <a:p>
            <a:r>
              <a:rPr lang="en-US" altLang="ko-KR" b="1" dirty="0"/>
              <a:t>goto </a:t>
            </a:r>
            <a:r>
              <a:rPr lang="ko-KR" altLang="en-US" b="1" dirty="0"/>
              <a:t>다른 </a:t>
            </a:r>
            <a:r>
              <a:rPr lang="en-US" altLang="ko-KR" b="1" dirty="0"/>
              <a:t>Case</a:t>
            </a:r>
          </a:p>
          <a:p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399EC9-DA50-46AC-9C18-33115DF92DC2}"/>
              </a:ext>
            </a:extLst>
          </p:cNvPr>
          <p:cNvSpPr txBox="1"/>
          <p:nvPr/>
        </p:nvSpPr>
        <p:spPr>
          <a:xfrm>
            <a:off x="4577543" y="3132842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3304730" y="4370976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1520861" y="4536603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2757475" y="3606381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3556261" y="305874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256046" y="3677757"/>
            <a:ext cx="417195" cy="19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1738466" y="4742440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2634099" y="4218034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>
            <a:off x="3380646" y="431025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A06E4C-6824-4FF7-B8B0-A9FA26930645}"/>
              </a:ext>
            </a:extLst>
          </p:cNvPr>
          <p:cNvCxnSpPr>
            <a:cxnSpLocks/>
          </p:cNvCxnSpPr>
          <p:nvPr/>
        </p:nvCxnSpPr>
        <p:spPr>
          <a:xfrm>
            <a:off x="4488523" y="3849482"/>
            <a:ext cx="259853" cy="2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3478731" y="4656289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156B56-6CAA-4405-B861-51E9BBBC8B9E}"/>
              </a:ext>
            </a:extLst>
          </p:cNvPr>
          <p:cNvCxnSpPr>
            <a:cxnSpLocks/>
          </p:cNvCxnSpPr>
          <p:nvPr/>
        </p:nvCxnSpPr>
        <p:spPr>
          <a:xfrm>
            <a:off x="3682767" y="2260150"/>
            <a:ext cx="222206" cy="61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562006" y="5381503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17627-28D1-41AC-85C6-C0C9AC532406}"/>
              </a:ext>
            </a:extLst>
          </p:cNvPr>
          <p:cNvCxnSpPr>
            <a:cxnSpLocks/>
          </p:cNvCxnSpPr>
          <p:nvPr/>
        </p:nvCxnSpPr>
        <p:spPr>
          <a:xfrm>
            <a:off x="3950894" y="5371959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B83A24-97AD-46A8-9730-7E7C130B65E3}"/>
              </a:ext>
            </a:extLst>
          </p:cNvPr>
          <p:cNvSpPr txBox="1"/>
          <p:nvPr/>
        </p:nvSpPr>
        <p:spPr>
          <a:xfrm>
            <a:off x="412370" y="1702837"/>
            <a:ext cx="6176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Case3)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Red</a:t>
            </a:r>
          </a:p>
          <a:p>
            <a:r>
              <a:rPr lang="en-US" altLang="ko-KR" b="1" dirty="0"/>
              <a:t>s = black, p = red (s</a:t>
            </a:r>
            <a:r>
              <a:rPr lang="ko-KR" altLang="en-US" b="1" dirty="0"/>
              <a:t>와 </a:t>
            </a:r>
            <a:r>
              <a:rPr lang="en-US" altLang="ko-KR" b="1" dirty="0"/>
              <a:t>p </a:t>
            </a:r>
            <a:r>
              <a:rPr lang="ko-KR" altLang="en-US" b="1" dirty="0"/>
              <a:t>색상 교환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DB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Rotate(p)</a:t>
            </a:r>
          </a:p>
          <a:p>
            <a:r>
              <a:rPr lang="en-US" altLang="ko-KR" b="1" dirty="0"/>
              <a:t>goto </a:t>
            </a:r>
            <a:r>
              <a:rPr lang="ko-KR" altLang="en-US" b="1" dirty="0"/>
              <a:t>다른 </a:t>
            </a:r>
            <a:r>
              <a:rPr lang="en-US" altLang="ko-KR" b="1" dirty="0"/>
              <a:t>Case</a:t>
            </a:r>
          </a:p>
          <a:p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399EC9-DA50-46AC-9C18-33115DF92DC2}"/>
              </a:ext>
            </a:extLst>
          </p:cNvPr>
          <p:cNvSpPr txBox="1"/>
          <p:nvPr/>
        </p:nvSpPr>
        <p:spPr>
          <a:xfrm>
            <a:off x="4355047" y="4434189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3304730" y="4370976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1520861" y="4536603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2757475" y="3606381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1738466" y="4742440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2634099" y="4218034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>
            <a:off x="3380646" y="431025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3478731" y="4656289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562006" y="5381503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17627-28D1-41AC-85C6-C0C9AC532406}"/>
              </a:ext>
            </a:extLst>
          </p:cNvPr>
          <p:cNvCxnSpPr>
            <a:cxnSpLocks/>
          </p:cNvCxnSpPr>
          <p:nvPr/>
        </p:nvCxnSpPr>
        <p:spPr>
          <a:xfrm>
            <a:off x="3950894" y="5371959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399EC9-DA50-46AC-9C18-33115DF92DC2}"/>
              </a:ext>
            </a:extLst>
          </p:cNvPr>
          <p:cNvSpPr txBox="1"/>
          <p:nvPr/>
        </p:nvSpPr>
        <p:spPr>
          <a:xfrm>
            <a:off x="4355047" y="4434189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270CD-E680-4661-A722-577CB1A5E500}"/>
              </a:ext>
            </a:extLst>
          </p:cNvPr>
          <p:cNvSpPr txBox="1"/>
          <p:nvPr/>
        </p:nvSpPr>
        <p:spPr>
          <a:xfrm>
            <a:off x="412370" y="1702837"/>
            <a:ext cx="7154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Case4)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Black &amp;&amp; </a:t>
            </a:r>
            <a:r>
              <a:rPr lang="ko-KR" altLang="en-US" b="1" dirty="0"/>
              <a:t>형제의 양쪽 자식이 모두 </a:t>
            </a:r>
            <a:r>
              <a:rPr lang="en-US" altLang="ko-KR" b="1" dirty="0"/>
              <a:t>Black</a:t>
            </a:r>
          </a:p>
          <a:p>
            <a:r>
              <a:rPr lang="ko-KR" altLang="en-US" b="1" dirty="0"/>
              <a:t>추가 </a:t>
            </a:r>
            <a:r>
              <a:rPr lang="en-US" altLang="ko-KR" b="1" dirty="0"/>
              <a:t>Black</a:t>
            </a:r>
            <a:r>
              <a:rPr lang="ko-KR" altLang="en-US" b="1" dirty="0"/>
              <a:t>를 </a:t>
            </a:r>
            <a:r>
              <a:rPr lang="en-US" altLang="ko-KR" b="1" dirty="0"/>
              <a:t>parent</a:t>
            </a:r>
            <a:r>
              <a:rPr lang="ko-KR" altLang="en-US" b="1" dirty="0"/>
              <a:t>에게 이전</a:t>
            </a:r>
            <a:endParaRPr lang="en-US" altLang="ko-KR" b="1" dirty="0"/>
          </a:p>
          <a:p>
            <a:r>
              <a:rPr lang="en-US" altLang="ko-KR" b="1" dirty="0"/>
              <a:t> - p</a:t>
            </a:r>
            <a:r>
              <a:rPr lang="ko-KR" altLang="en-US" b="1" dirty="0"/>
              <a:t>가 </a:t>
            </a:r>
            <a:r>
              <a:rPr lang="en-US" altLang="ko-KR" b="1" dirty="0"/>
              <a:t>Red</a:t>
            </a:r>
            <a:r>
              <a:rPr lang="ko-KR" altLang="en-US" b="1" dirty="0"/>
              <a:t> 이면 </a:t>
            </a:r>
            <a:r>
              <a:rPr lang="en-US" altLang="ko-KR" b="1" dirty="0"/>
              <a:t>Black</a:t>
            </a:r>
            <a:r>
              <a:rPr lang="ko-KR" altLang="en-US" b="1" dirty="0"/>
              <a:t>이 됨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p</a:t>
            </a:r>
            <a:r>
              <a:rPr lang="ko-KR" altLang="en-US" b="1" dirty="0"/>
              <a:t>가 </a:t>
            </a:r>
            <a:r>
              <a:rPr lang="en-US" altLang="ko-KR" b="1" dirty="0"/>
              <a:t>Black</a:t>
            </a:r>
            <a:r>
              <a:rPr lang="ko-KR" altLang="en-US" b="1" dirty="0"/>
              <a:t> 이면 </a:t>
            </a:r>
            <a:r>
              <a:rPr lang="en-US" altLang="ko-KR" b="1" dirty="0"/>
              <a:t>DB</a:t>
            </a:r>
            <a:r>
              <a:rPr lang="ko-KR" altLang="en-US" b="1" dirty="0"/>
              <a:t>가 됨</a:t>
            </a:r>
            <a:endParaRPr lang="en-US" altLang="ko-KR" b="1" dirty="0"/>
          </a:p>
          <a:p>
            <a:r>
              <a:rPr lang="ko-KR" altLang="en-US" b="1" dirty="0"/>
              <a:t>형제는 </a:t>
            </a:r>
            <a:r>
              <a:rPr lang="en-US" altLang="ko-KR" b="1" dirty="0"/>
              <a:t>Red</a:t>
            </a:r>
          </a:p>
          <a:p>
            <a:r>
              <a:rPr lang="en-US" altLang="ko-KR" b="1" dirty="0"/>
              <a:t>p</a:t>
            </a:r>
            <a:r>
              <a:rPr lang="ko-KR" altLang="en-US" b="1" dirty="0"/>
              <a:t>를 대상으로 알고리즘 이어서 실행 </a:t>
            </a:r>
            <a:r>
              <a:rPr lang="en-US" altLang="ko-KR" b="1" dirty="0"/>
              <a:t>(DB</a:t>
            </a:r>
            <a:r>
              <a:rPr lang="ko-KR" altLang="en-US" b="1" dirty="0"/>
              <a:t>가 여전히 존재하면</a:t>
            </a:r>
            <a:r>
              <a:rPr lang="en-US" altLang="ko-KR" b="1" dirty="0"/>
              <a:t>)</a:t>
            </a:r>
          </a:p>
          <a:p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8873E92-FC98-4084-AB86-7D13E4AC5871}"/>
              </a:ext>
            </a:extLst>
          </p:cNvPr>
          <p:cNvSpPr/>
          <p:nvPr/>
        </p:nvSpPr>
        <p:spPr>
          <a:xfrm>
            <a:off x="2905337" y="5856972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1152C8-3B8C-4751-BDB1-603EB0120163}"/>
              </a:ext>
            </a:extLst>
          </p:cNvPr>
          <p:cNvSpPr/>
          <p:nvPr/>
        </p:nvSpPr>
        <p:spPr>
          <a:xfrm>
            <a:off x="3928481" y="5856972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34A818-E3BB-475C-95E4-8F36B5A0C340}"/>
              </a:ext>
            </a:extLst>
          </p:cNvPr>
          <p:cNvCxnSpPr>
            <a:cxnSpLocks/>
          </p:cNvCxnSpPr>
          <p:nvPr/>
        </p:nvCxnSpPr>
        <p:spPr>
          <a:xfrm>
            <a:off x="3029716" y="2972046"/>
            <a:ext cx="127152" cy="5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D9F75D-B420-40D3-A07F-1B0DC3DAEB1A}"/>
              </a:ext>
            </a:extLst>
          </p:cNvPr>
          <p:cNvCxnSpPr>
            <a:cxnSpLocks/>
          </p:cNvCxnSpPr>
          <p:nvPr/>
        </p:nvCxnSpPr>
        <p:spPr>
          <a:xfrm flipH="1">
            <a:off x="2917330" y="6548540"/>
            <a:ext cx="177360" cy="228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5BE52A-7793-49E8-ACD6-252664EAD8CD}"/>
              </a:ext>
            </a:extLst>
          </p:cNvPr>
          <p:cNvCxnSpPr>
            <a:cxnSpLocks/>
          </p:cNvCxnSpPr>
          <p:nvPr/>
        </p:nvCxnSpPr>
        <p:spPr>
          <a:xfrm>
            <a:off x="4435853" y="6548540"/>
            <a:ext cx="69362" cy="2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</a:t>
            </a:r>
            <a:r>
              <a:rPr lang="ko-KR" altLang="en-US" dirty="0"/>
              <a:t>삭제 복습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819500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677575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621321" y="267144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618286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319439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359381" y="3290458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921059" y="4359799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00598" y="4309216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99634" y="3217737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2DC02B-0A27-47F3-9309-51525B863DF3}"/>
              </a:ext>
            </a:extLst>
          </p:cNvPr>
          <p:cNvSpPr txBox="1"/>
          <p:nvPr/>
        </p:nvSpPr>
        <p:spPr>
          <a:xfrm>
            <a:off x="685800" y="1984971"/>
            <a:ext cx="58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Case1) </a:t>
            </a:r>
            <a:r>
              <a:rPr lang="ko-KR" altLang="en-US" dirty="0"/>
              <a:t>삭제할 노드가 자식이 아예 없는 경우</a:t>
            </a:r>
          </a:p>
        </p:txBody>
      </p:sp>
    </p:spTree>
    <p:extLst>
      <p:ext uri="{BB962C8B-B14F-4D97-AF65-F5344CB8AC3E}">
        <p14:creationId xmlns:p14="http://schemas.microsoft.com/office/powerpoint/2010/main" val="15410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3304730" y="4370976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2537252" y="3382368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2757475" y="3606381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1738466" y="4742440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2634099" y="4218034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>
            <a:off x="3380646" y="431025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3478731" y="465628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562006" y="5381503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17627-28D1-41AC-85C6-C0C9AC532406}"/>
              </a:ext>
            </a:extLst>
          </p:cNvPr>
          <p:cNvCxnSpPr>
            <a:cxnSpLocks/>
          </p:cNvCxnSpPr>
          <p:nvPr/>
        </p:nvCxnSpPr>
        <p:spPr>
          <a:xfrm>
            <a:off x="3950894" y="5371959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399EC9-DA50-46AC-9C18-33115DF92DC2}"/>
              </a:ext>
            </a:extLst>
          </p:cNvPr>
          <p:cNvSpPr txBox="1"/>
          <p:nvPr/>
        </p:nvSpPr>
        <p:spPr>
          <a:xfrm>
            <a:off x="4355047" y="4434189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270CD-E680-4661-A722-577CB1A5E500}"/>
              </a:ext>
            </a:extLst>
          </p:cNvPr>
          <p:cNvSpPr txBox="1"/>
          <p:nvPr/>
        </p:nvSpPr>
        <p:spPr>
          <a:xfrm>
            <a:off x="412370" y="1702837"/>
            <a:ext cx="7154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Case4)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Black &amp;&amp; </a:t>
            </a:r>
            <a:r>
              <a:rPr lang="ko-KR" altLang="en-US" b="1" dirty="0"/>
              <a:t>형제의 양쪽 자식이 모두 </a:t>
            </a:r>
            <a:r>
              <a:rPr lang="en-US" altLang="ko-KR" b="1" dirty="0"/>
              <a:t>Black</a:t>
            </a:r>
          </a:p>
          <a:p>
            <a:r>
              <a:rPr lang="ko-KR" altLang="en-US" b="1" dirty="0"/>
              <a:t>추가 </a:t>
            </a:r>
            <a:r>
              <a:rPr lang="en-US" altLang="ko-KR" b="1" dirty="0"/>
              <a:t>Black</a:t>
            </a:r>
            <a:r>
              <a:rPr lang="ko-KR" altLang="en-US" b="1" dirty="0"/>
              <a:t>를 </a:t>
            </a:r>
            <a:r>
              <a:rPr lang="en-US" altLang="ko-KR" b="1" dirty="0"/>
              <a:t>parent</a:t>
            </a:r>
            <a:r>
              <a:rPr lang="ko-KR" altLang="en-US" b="1" dirty="0"/>
              <a:t>에게 이전</a:t>
            </a:r>
            <a:endParaRPr lang="en-US" altLang="ko-KR" b="1" dirty="0"/>
          </a:p>
          <a:p>
            <a:r>
              <a:rPr lang="en-US" altLang="ko-KR" b="1" dirty="0"/>
              <a:t> - p</a:t>
            </a:r>
            <a:r>
              <a:rPr lang="ko-KR" altLang="en-US" b="1" dirty="0"/>
              <a:t>가 </a:t>
            </a:r>
            <a:r>
              <a:rPr lang="en-US" altLang="ko-KR" b="1" dirty="0"/>
              <a:t>Red</a:t>
            </a:r>
            <a:r>
              <a:rPr lang="ko-KR" altLang="en-US" b="1" dirty="0"/>
              <a:t> 이면 </a:t>
            </a:r>
            <a:r>
              <a:rPr lang="en-US" altLang="ko-KR" b="1" dirty="0"/>
              <a:t>Black</a:t>
            </a:r>
            <a:r>
              <a:rPr lang="ko-KR" altLang="en-US" b="1" dirty="0"/>
              <a:t>이 됨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p</a:t>
            </a:r>
            <a:r>
              <a:rPr lang="ko-KR" altLang="en-US" b="1" dirty="0"/>
              <a:t>가 </a:t>
            </a:r>
            <a:r>
              <a:rPr lang="en-US" altLang="ko-KR" b="1" dirty="0"/>
              <a:t>Black</a:t>
            </a:r>
            <a:r>
              <a:rPr lang="ko-KR" altLang="en-US" b="1" dirty="0"/>
              <a:t> 이면 </a:t>
            </a:r>
            <a:r>
              <a:rPr lang="en-US" altLang="ko-KR" b="1" dirty="0"/>
              <a:t>DB</a:t>
            </a:r>
            <a:r>
              <a:rPr lang="ko-KR" altLang="en-US" b="1" dirty="0"/>
              <a:t>가 됨</a:t>
            </a:r>
            <a:endParaRPr lang="en-US" altLang="ko-KR" b="1" dirty="0"/>
          </a:p>
          <a:p>
            <a:r>
              <a:rPr lang="ko-KR" altLang="en-US" b="1" dirty="0"/>
              <a:t>형제는 </a:t>
            </a:r>
            <a:r>
              <a:rPr lang="en-US" altLang="ko-KR" b="1" dirty="0"/>
              <a:t>Red</a:t>
            </a:r>
          </a:p>
          <a:p>
            <a:r>
              <a:rPr lang="en-US" altLang="ko-KR" b="1" dirty="0"/>
              <a:t>p</a:t>
            </a:r>
            <a:r>
              <a:rPr lang="ko-KR" altLang="en-US" b="1" dirty="0"/>
              <a:t>를 대상으로 알고리즘 이어서 실행 </a:t>
            </a:r>
            <a:r>
              <a:rPr lang="en-US" altLang="ko-KR" b="1" dirty="0"/>
              <a:t>(DB</a:t>
            </a:r>
            <a:r>
              <a:rPr lang="ko-KR" altLang="en-US" b="1" dirty="0"/>
              <a:t>가 여전히 존재하면</a:t>
            </a:r>
            <a:r>
              <a:rPr lang="en-US" altLang="ko-KR" b="1" dirty="0"/>
              <a:t>)</a:t>
            </a:r>
          </a:p>
          <a:p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8873E92-FC98-4084-AB86-7D13E4AC5871}"/>
              </a:ext>
            </a:extLst>
          </p:cNvPr>
          <p:cNvSpPr/>
          <p:nvPr/>
        </p:nvSpPr>
        <p:spPr>
          <a:xfrm>
            <a:off x="2905337" y="5856972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1152C8-3B8C-4751-BDB1-603EB0120163}"/>
              </a:ext>
            </a:extLst>
          </p:cNvPr>
          <p:cNvSpPr/>
          <p:nvPr/>
        </p:nvSpPr>
        <p:spPr>
          <a:xfrm>
            <a:off x="3928481" y="5856972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34A818-E3BB-475C-95E4-8F36B5A0C340}"/>
              </a:ext>
            </a:extLst>
          </p:cNvPr>
          <p:cNvCxnSpPr>
            <a:cxnSpLocks/>
          </p:cNvCxnSpPr>
          <p:nvPr/>
        </p:nvCxnSpPr>
        <p:spPr>
          <a:xfrm>
            <a:off x="3029716" y="2972046"/>
            <a:ext cx="127152" cy="5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D9F75D-B420-40D3-A07F-1B0DC3DAEB1A}"/>
              </a:ext>
            </a:extLst>
          </p:cNvPr>
          <p:cNvCxnSpPr>
            <a:cxnSpLocks/>
          </p:cNvCxnSpPr>
          <p:nvPr/>
        </p:nvCxnSpPr>
        <p:spPr>
          <a:xfrm flipH="1">
            <a:off x="2917330" y="6548540"/>
            <a:ext cx="177360" cy="228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5BE52A-7793-49E8-ACD6-252664EAD8CD}"/>
              </a:ext>
            </a:extLst>
          </p:cNvPr>
          <p:cNvCxnSpPr>
            <a:cxnSpLocks/>
          </p:cNvCxnSpPr>
          <p:nvPr/>
        </p:nvCxnSpPr>
        <p:spPr>
          <a:xfrm>
            <a:off x="4435853" y="6548540"/>
            <a:ext cx="69362" cy="2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8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3304730" y="4370976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1520861" y="4536603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2757475" y="3606381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1738466" y="4742440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2634099" y="4218034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>
            <a:off x="3380646" y="431025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3478731" y="4656289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562006" y="5381503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17627-28D1-41AC-85C6-C0C9AC532406}"/>
              </a:ext>
            </a:extLst>
          </p:cNvPr>
          <p:cNvCxnSpPr>
            <a:cxnSpLocks/>
          </p:cNvCxnSpPr>
          <p:nvPr/>
        </p:nvCxnSpPr>
        <p:spPr>
          <a:xfrm>
            <a:off x="3950894" y="5371959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399EC9-DA50-46AC-9C18-33115DF92DC2}"/>
              </a:ext>
            </a:extLst>
          </p:cNvPr>
          <p:cNvSpPr txBox="1"/>
          <p:nvPr/>
        </p:nvSpPr>
        <p:spPr>
          <a:xfrm>
            <a:off x="4355047" y="4434189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270CD-E680-4661-A722-577CB1A5E500}"/>
              </a:ext>
            </a:extLst>
          </p:cNvPr>
          <p:cNvSpPr txBox="1"/>
          <p:nvPr/>
        </p:nvSpPr>
        <p:spPr>
          <a:xfrm>
            <a:off x="412369" y="1702837"/>
            <a:ext cx="1085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Case5)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Black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near </a:t>
            </a:r>
            <a:r>
              <a:rPr lang="ko-KR" altLang="en-US" b="1" dirty="0"/>
              <a:t>자식 </a:t>
            </a:r>
            <a:r>
              <a:rPr lang="en-US" altLang="ko-KR" b="1" dirty="0"/>
              <a:t>= Red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far </a:t>
            </a:r>
            <a:r>
              <a:rPr lang="ko-KR" altLang="en-US" b="1" dirty="0"/>
              <a:t>자식 </a:t>
            </a:r>
            <a:r>
              <a:rPr lang="en-US" altLang="ko-KR" b="1" dirty="0"/>
              <a:t>= Black</a:t>
            </a:r>
          </a:p>
          <a:p>
            <a:r>
              <a:rPr lang="en-US" altLang="ko-KR" b="1" dirty="0"/>
              <a:t>near = Black, s</a:t>
            </a:r>
            <a:r>
              <a:rPr lang="ko-KR" altLang="en-US" b="1" dirty="0"/>
              <a:t> </a:t>
            </a:r>
            <a:r>
              <a:rPr lang="en-US" altLang="ko-KR" b="1" dirty="0"/>
              <a:t>= Red (s</a:t>
            </a:r>
            <a:r>
              <a:rPr lang="ko-KR" altLang="en-US" b="1" dirty="0"/>
              <a:t>와 </a:t>
            </a:r>
            <a:r>
              <a:rPr lang="en-US" altLang="ko-KR" b="1" dirty="0"/>
              <a:t>near </a:t>
            </a:r>
            <a:r>
              <a:rPr lang="ko-KR" altLang="en-US" b="1" dirty="0"/>
              <a:t>색상 교환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far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Rotate(s)</a:t>
            </a:r>
          </a:p>
          <a:p>
            <a:r>
              <a:rPr lang="en-US" altLang="ko-KR" b="1" dirty="0"/>
              <a:t>goto Case6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8873E92-FC98-4084-AB86-7D13E4AC5871}"/>
              </a:ext>
            </a:extLst>
          </p:cNvPr>
          <p:cNvSpPr/>
          <p:nvPr/>
        </p:nvSpPr>
        <p:spPr>
          <a:xfrm>
            <a:off x="2905337" y="5856972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1152C8-3B8C-4751-BDB1-603EB0120163}"/>
              </a:ext>
            </a:extLst>
          </p:cNvPr>
          <p:cNvSpPr/>
          <p:nvPr/>
        </p:nvSpPr>
        <p:spPr>
          <a:xfrm>
            <a:off x="3928481" y="5856972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34A818-E3BB-475C-95E4-8F36B5A0C340}"/>
              </a:ext>
            </a:extLst>
          </p:cNvPr>
          <p:cNvCxnSpPr>
            <a:cxnSpLocks/>
          </p:cNvCxnSpPr>
          <p:nvPr/>
        </p:nvCxnSpPr>
        <p:spPr>
          <a:xfrm>
            <a:off x="3029716" y="2972046"/>
            <a:ext cx="127152" cy="5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D9F75D-B420-40D3-A07F-1B0DC3DAEB1A}"/>
              </a:ext>
            </a:extLst>
          </p:cNvPr>
          <p:cNvCxnSpPr>
            <a:cxnSpLocks/>
          </p:cNvCxnSpPr>
          <p:nvPr/>
        </p:nvCxnSpPr>
        <p:spPr>
          <a:xfrm flipH="1">
            <a:off x="2917330" y="6548540"/>
            <a:ext cx="177360" cy="228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5BE52A-7793-49E8-ACD6-252664EAD8CD}"/>
              </a:ext>
            </a:extLst>
          </p:cNvPr>
          <p:cNvCxnSpPr>
            <a:cxnSpLocks/>
          </p:cNvCxnSpPr>
          <p:nvPr/>
        </p:nvCxnSpPr>
        <p:spPr>
          <a:xfrm>
            <a:off x="4435853" y="6548540"/>
            <a:ext cx="69362" cy="2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3304730" y="4370976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1520861" y="4536603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2757475" y="3606381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1738466" y="4742440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2634099" y="4218034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>
            <a:off x="3380646" y="431025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3478731" y="465628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562006" y="5381503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17627-28D1-41AC-85C6-C0C9AC532406}"/>
              </a:ext>
            </a:extLst>
          </p:cNvPr>
          <p:cNvCxnSpPr>
            <a:cxnSpLocks/>
          </p:cNvCxnSpPr>
          <p:nvPr/>
        </p:nvCxnSpPr>
        <p:spPr>
          <a:xfrm>
            <a:off x="3950894" y="5371959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399EC9-DA50-46AC-9C18-33115DF92DC2}"/>
              </a:ext>
            </a:extLst>
          </p:cNvPr>
          <p:cNvSpPr txBox="1"/>
          <p:nvPr/>
        </p:nvSpPr>
        <p:spPr>
          <a:xfrm>
            <a:off x="4355047" y="4434189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270CD-E680-4661-A722-577CB1A5E500}"/>
              </a:ext>
            </a:extLst>
          </p:cNvPr>
          <p:cNvSpPr txBox="1"/>
          <p:nvPr/>
        </p:nvSpPr>
        <p:spPr>
          <a:xfrm>
            <a:off x="412369" y="1702837"/>
            <a:ext cx="1085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Case5)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Black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near </a:t>
            </a:r>
            <a:r>
              <a:rPr lang="ko-KR" altLang="en-US" b="1" dirty="0"/>
              <a:t>자식 </a:t>
            </a:r>
            <a:r>
              <a:rPr lang="en-US" altLang="ko-KR" b="1" dirty="0"/>
              <a:t>= Red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far </a:t>
            </a:r>
            <a:r>
              <a:rPr lang="ko-KR" altLang="en-US" b="1" dirty="0"/>
              <a:t>자식 </a:t>
            </a:r>
            <a:r>
              <a:rPr lang="en-US" altLang="ko-KR" b="1" dirty="0"/>
              <a:t>= Black</a:t>
            </a:r>
          </a:p>
          <a:p>
            <a:r>
              <a:rPr lang="en-US" altLang="ko-KR" b="1" dirty="0"/>
              <a:t>near = Black, s</a:t>
            </a:r>
            <a:r>
              <a:rPr lang="ko-KR" altLang="en-US" b="1" dirty="0"/>
              <a:t> </a:t>
            </a:r>
            <a:r>
              <a:rPr lang="en-US" altLang="ko-KR" b="1" dirty="0"/>
              <a:t>= Red (s</a:t>
            </a:r>
            <a:r>
              <a:rPr lang="ko-KR" altLang="en-US" b="1" dirty="0"/>
              <a:t>와 </a:t>
            </a:r>
            <a:r>
              <a:rPr lang="en-US" altLang="ko-KR" b="1" dirty="0"/>
              <a:t>near </a:t>
            </a:r>
            <a:r>
              <a:rPr lang="ko-KR" altLang="en-US" b="1" dirty="0"/>
              <a:t>색상 교환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far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Rotate(s)</a:t>
            </a:r>
          </a:p>
          <a:p>
            <a:r>
              <a:rPr lang="en-US" altLang="ko-KR" b="1" dirty="0"/>
              <a:t>goto Case6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8873E92-FC98-4084-AB86-7D13E4AC5871}"/>
              </a:ext>
            </a:extLst>
          </p:cNvPr>
          <p:cNvSpPr/>
          <p:nvPr/>
        </p:nvSpPr>
        <p:spPr>
          <a:xfrm>
            <a:off x="2905337" y="585697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1152C8-3B8C-4751-BDB1-603EB0120163}"/>
              </a:ext>
            </a:extLst>
          </p:cNvPr>
          <p:cNvSpPr/>
          <p:nvPr/>
        </p:nvSpPr>
        <p:spPr>
          <a:xfrm>
            <a:off x="3928481" y="5856972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34A818-E3BB-475C-95E4-8F36B5A0C340}"/>
              </a:ext>
            </a:extLst>
          </p:cNvPr>
          <p:cNvCxnSpPr>
            <a:cxnSpLocks/>
          </p:cNvCxnSpPr>
          <p:nvPr/>
        </p:nvCxnSpPr>
        <p:spPr>
          <a:xfrm>
            <a:off x="3029716" y="2972046"/>
            <a:ext cx="127152" cy="5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D9F75D-B420-40D3-A07F-1B0DC3DAEB1A}"/>
              </a:ext>
            </a:extLst>
          </p:cNvPr>
          <p:cNvCxnSpPr>
            <a:cxnSpLocks/>
          </p:cNvCxnSpPr>
          <p:nvPr/>
        </p:nvCxnSpPr>
        <p:spPr>
          <a:xfrm flipH="1">
            <a:off x="2917330" y="6548540"/>
            <a:ext cx="177360" cy="228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5BE52A-7793-49E8-ACD6-252664EAD8CD}"/>
              </a:ext>
            </a:extLst>
          </p:cNvPr>
          <p:cNvCxnSpPr>
            <a:cxnSpLocks/>
          </p:cNvCxnSpPr>
          <p:nvPr/>
        </p:nvCxnSpPr>
        <p:spPr>
          <a:xfrm>
            <a:off x="4435853" y="6548540"/>
            <a:ext cx="69362" cy="2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3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4191090" y="4968507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1520861" y="4536603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2757475" y="3606381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1738466" y="4742440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2634099" y="4218034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>
            <a:off x="3380646" y="431025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4373254" y="5202596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463995" y="5142855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17627-28D1-41AC-85C6-C0C9AC532406}"/>
              </a:ext>
            </a:extLst>
          </p:cNvPr>
          <p:cNvCxnSpPr>
            <a:cxnSpLocks/>
          </p:cNvCxnSpPr>
          <p:nvPr/>
        </p:nvCxnSpPr>
        <p:spPr>
          <a:xfrm>
            <a:off x="4977378" y="5712171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399EC9-DA50-46AC-9C18-33115DF92DC2}"/>
              </a:ext>
            </a:extLst>
          </p:cNvPr>
          <p:cNvSpPr txBox="1"/>
          <p:nvPr/>
        </p:nvSpPr>
        <p:spPr>
          <a:xfrm>
            <a:off x="4355047" y="4434189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270CD-E680-4661-A722-577CB1A5E500}"/>
              </a:ext>
            </a:extLst>
          </p:cNvPr>
          <p:cNvSpPr txBox="1"/>
          <p:nvPr/>
        </p:nvSpPr>
        <p:spPr>
          <a:xfrm>
            <a:off x="412369" y="1702837"/>
            <a:ext cx="1085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Case5)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Black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near </a:t>
            </a:r>
            <a:r>
              <a:rPr lang="ko-KR" altLang="en-US" b="1" dirty="0"/>
              <a:t>자식 </a:t>
            </a:r>
            <a:r>
              <a:rPr lang="en-US" altLang="ko-KR" b="1" dirty="0"/>
              <a:t>= Red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far </a:t>
            </a:r>
            <a:r>
              <a:rPr lang="ko-KR" altLang="en-US" b="1" dirty="0"/>
              <a:t>자식 </a:t>
            </a:r>
            <a:r>
              <a:rPr lang="en-US" altLang="ko-KR" b="1" dirty="0"/>
              <a:t>= Black</a:t>
            </a:r>
          </a:p>
          <a:p>
            <a:r>
              <a:rPr lang="en-US" altLang="ko-KR" b="1" dirty="0"/>
              <a:t>near = Black, s</a:t>
            </a:r>
            <a:r>
              <a:rPr lang="ko-KR" altLang="en-US" b="1" dirty="0"/>
              <a:t> </a:t>
            </a:r>
            <a:r>
              <a:rPr lang="en-US" altLang="ko-KR" b="1" dirty="0"/>
              <a:t>= Red (s</a:t>
            </a:r>
            <a:r>
              <a:rPr lang="ko-KR" altLang="en-US" b="1" dirty="0"/>
              <a:t>와 </a:t>
            </a:r>
            <a:r>
              <a:rPr lang="en-US" altLang="ko-KR" b="1" dirty="0"/>
              <a:t>near </a:t>
            </a:r>
            <a:r>
              <a:rPr lang="ko-KR" altLang="en-US" b="1" dirty="0"/>
              <a:t>색상 교환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far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Rotate(s)</a:t>
            </a:r>
          </a:p>
          <a:p>
            <a:r>
              <a:rPr lang="en-US" altLang="ko-KR" b="1" dirty="0"/>
              <a:t>goto Case6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1152C8-3B8C-4751-BDB1-603EB0120163}"/>
              </a:ext>
            </a:extLst>
          </p:cNvPr>
          <p:cNvSpPr/>
          <p:nvPr/>
        </p:nvSpPr>
        <p:spPr>
          <a:xfrm>
            <a:off x="4955565" y="5947617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34A818-E3BB-475C-95E4-8F36B5A0C340}"/>
              </a:ext>
            </a:extLst>
          </p:cNvPr>
          <p:cNvCxnSpPr>
            <a:cxnSpLocks/>
          </p:cNvCxnSpPr>
          <p:nvPr/>
        </p:nvCxnSpPr>
        <p:spPr>
          <a:xfrm>
            <a:off x="3029716" y="2972046"/>
            <a:ext cx="127152" cy="5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5BE52A-7793-49E8-ACD6-252664EAD8CD}"/>
              </a:ext>
            </a:extLst>
          </p:cNvPr>
          <p:cNvCxnSpPr>
            <a:cxnSpLocks/>
          </p:cNvCxnSpPr>
          <p:nvPr/>
        </p:nvCxnSpPr>
        <p:spPr>
          <a:xfrm>
            <a:off x="5392679" y="6616294"/>
            <a:ext cx="69362" cy="2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7A929C2-AAEB-43A5-849D-A5D7C11AC7A6}"/>
              </a:ext>
            </a:extLst>
          </p:cNvPr>
          <p:cNvSpPr/>
          <p:nvPr/>
        </p:nvSpPr>
        <p:spPr>
          <a:xfrm>
            <a:off x="3489694" y="4553435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5465EE-040F-4A74-A7E7-0D4FEA4F1E3C}"/>
              </a:ext>
            </a:extLst>
          </p:cNvPr>
          <p:cNvCxnSpPr>
            <a:cxnSpLocks/>
          </p:cNvCxnSpPr>
          <p:nvPr/>
        </p:nvCxnSpPr>
        <p:spPr>
          <a:xfrm>
            <a:off x="4087962" y="5201998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6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3275897" y="4289276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1520861" y="4536603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2757475" y="3606381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1738466" y="4742440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2634099" y="4218034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>
            <a:off x="3380646" y="431025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4373254" y="5202596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463995" y="5142855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17627-28D1-41AC-85C6-C0C9AC532406}"/>
              </a:ext>
            </a:extLst>
          </p:cNvPr>
          <p:cNvCxnSpPr>
            <a:cxnSpLocks/>
          </p:cNvCxnSpPr>
          <p:nvPr/>
        </p:nvCxnSpPr>
        <p:spPr>
          <a:xfrm>
            <a:off x="4977378" y="5712171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399EC9-DA50-46AC-9C18-33115DF92DC2}"/>
              </a:ext>
            </a:extLst>
          </p:cNvPr>
          <p:cNvSpPr txBox="1"/>
          <p:nvPr/>
        </p:nvSpPr>
        <p:spPr>
          <a:xfrm>
            <a:off x="4355047" y="4434189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270CD-E680-4661-A722-577CB1A5E500}"/>
              </a:ext>
            </a:extLst>
          </p:cNvPr>
          <p:cNvSpPr txBox="1"/>
          <p:nvPr/>
        </p:nvSpPr>
        <p:spPr>
          <a:xfrm>
            <a:off x="412369" y="1702837"/>
            <a:ext cx="10854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Case5)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Black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near </a:t>
            </a:r>
            <a:r>
              <a:rPr lang="ko-KR" altLang="en-US" b="1" dirty="0"/>
              <a:t>자식 </a:t>
            </a:r>
            <a:r>
              <a:rPr lang="en-US" altLang="ko-KR" b="1" dirty="0"/>
              <a:t>= Red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far </a:t>
            </a:r>
            <a:r>
              <a:rPr lang="ko-KR" altLang="en-US" b="1" dirty="0"/>
              <a:t>자식 </a:t>
            </a:r>
            <a:r>
              <a:rPr lang="en-US" altLang="ko-KR" b="1" dirty="0"/>
              <a:t>= Black</a:t>
            </a:r>
          </a:p>
          <a:p>
            <a:r>
              <a:rPr lang="en-US" altLang="ko-KR" b="1" dirty="0"/>
              <a:t>near = Black, s</a:t>
            </a:r>
            <a:r>
              <a:rPr lang="ko-KR" altLang="en-US" b="1" dirty="0"/>
              <a:t> </a:t>
            </a:r>
            <a:r>
              <a:rPr lang="en-US" altLang="ko-KR" b="1" dirty="0"/>
              <a:t>= Red (s</a:t>
            </a:r>
            <a:r>
              <a:rPr lang="ko-KR" altLang="en-US" b="1" dirty="0"/>
              <a:t>와 </a:t>
            </a:r>
            <a:r>
              <a:rPr lang="en-US" altLang="ko-KR" b="1" dirty="0"/>
              <a:t>near </a:t>
            </a:r>
            <a:r>
              <a:rPr lang="ko-KR" altLang="en-US" b="1" dirty="0"/>
              <a:t>색상 교환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far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Rotate(s)</a:t>
            </a:r>
          </a:p>
          <a:p>
            <a:r>
              <a:rPr lang="en-US" altLang="ko-KR" b="1" dirty="0"/>
              <a:t>goto Case6</a:t>
            </a:r>
          </a:p>
          <a:p>
            <a:endParaRPr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1152C8-3B8C-4751-BDB1-603EB0120163}"/>
              </a:ext>
            </a:extLst>
          </p:cNvPr>
          <p:cNvSpPr/>
          <p:nvPr/>
        </p:nvSpPr>
        <p:spPr>
          <a:xfrm>
            <a:off x="4955565" y="5947617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34A818-E3BB-475C-95E4-8F36B5A0C340}"/>
              </a:ext>
            </a:extLst>
          </p:cNvPr>
          <p:cNvCxnSpPr>
            <a:cxnSpLocks/>
          </p:cNvCxnSpPr>
          <p:nvPr/>
        </p:nvCxnSpPr>
        <p:spPr>
          <a:xfrm>
            <a:off x="3029716" y="2972046"/>
            <a:ext cx="127152" cy="5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5BE52A-7793-49E8-ACD6-252664EAD8CD}"/>
              </a:ext>
            </a:extLst>
          </p:cNvPr>
          <p:cNvCxnSpPr>
            <a:cxnSpLocks/>
          </p:cNvCxnSpPr>
          <p:nvPr/>
        </p:nvCxnSpPr>
        <p:spPr>
          <a:xfrm>
            <a:off x="5392679" y="6616294"/>
            <a:ext cx="69362" cy="25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7A929C2-AAEB-43A5-849D-A5D7C11AC7A6}"/>
              </a:ext>
            </a:extLst>
          </p:cNvPr>
          <p:cNvSpPr/>
          <p:nvPr/>
        </p:nvSpPr>
        <p:spPr>
          <a:xfrm>
            <a:off x="3489694" y="4553435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5465EE-040F-4A74-A7E7-0D4FEA4F1E3C}"/>
              </a:ext>
            </a:extLst>
          </p:cNvPr>
          <p:cNvCxnSpPr>
            <a:cxnSpLocks/>
          </p:cNvCxnSpPr>
          <p:nvPr/>
        </p:nvCxnSpPr>
        <p:spPr>
          <a:xfrm>
            <a:off x="4087962" y="5201998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7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3275897" y="4289276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1520861" y="4536603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2757475" y="3606381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1738466" y="4742440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2634099" y="4218034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>
            <a:off x="3380646" y="431025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4373254" y="5202596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463995" y="5142855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17627-28D1-41AC-85C6-C0C9AC532406}"/>
              </a:ext>
            </a:extLst>
          </p:cNvPr>
          <p:cNvCxnSpPr>
            <a:cxnSpLocks/>
          </p:cNvCxnSpPr>
          <p:nvPr/>
        </p:nvCxnSpPr>
        <p:spPr>
          <a:xfrm>
            <a:off x="4977378" y="5712171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399EC9-DA50-46AC-9C18-33115DF92DC2}"/>
              </a:ext>
            </a:extLst>
          </p:cNvPr>
          <p:cNvSpPr txBox="1"/>
          <p:nvPr/>
        </p:nvSpPr>
        <p:spPr>
          <a:xfrm>
            <a:off x="4355047" y="4434189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270CD-E680-4661-A722-577CB1A5E500}"/>
              </a:ext>
            </a:extLst>
          </p:cNvPr>
          <p:cNvSpPr txBox="1"/>
          <p:nvPr/>
        </p:nvSpPr>
        <p:spPr>
          <a:xfrm>
            <a:off x="412369" y="1702837"/>
            <a:ext cx="10854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Case6)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Black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far </a:t>
            </a:r>
            <a:r>
              <a:rPr lang="ko-KR" altLang="en-US" b="1" dirty="0"/>
              <a:t>자식 </a:t>
            </a:r>
            <a:r>
              <a:rPr lang="en-US" altLang="ko-KR" b="1" dirty="0"/>
              <a:t>= Red</a:t>
            </a:r>
            <a:br>
              <a:rPr lang="en-US" altLang="ko-KR" b="1" dirty="0"/>
            </a:br>
            <a:r>
              <a:rPr lang="en-US" altLang="ko-KR" b="1" dirty="0"/>
              <a:t>p</a:t>
            </a:r>
            <a:r>
              <a:rPr lang="ko-KR" altLang="en-US" b="1" dirty="0"/>
              <a:t>와  </a:t>
            </a:r>
            <a:r>
              <a:rPr lang="en-US" altLang="ko-KR" b="1" dirty="0"/>
              <a:t>s </a:t>
            </a:r>
            <a:r>
              <a:rPr lang="ko-KR" altLang="en-US" b="1" dirty="0"/>
              <a:t>색상 교환</a:t>
            </a:r>
            <a:br>
              <a:rPr lang="en-US" altLang="ko-KR" b="1" dirty="0"/>
            </a:br>
            <a:r>
              <a:rPr lang="en-US" altLang="ko-KR" b="1" dirty="0"/>
              <a:t>far = black </a:t>
            </a:r>
          </a:p>
          <a:p>
            <a:r>
              <a:rPr lang="en-US" altLang="ko-KR" b="1" dirty="0"/>
              <a:t>DB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Rotate(p)</a:t>
            </a:r>
          </a:p>
          <a:p>
            <a:r>
              <a:rPr lang="ko-KR" altLang="en-US" b="1" dirty="0"/>
              <a:t>추가 </a:t>
            </a:r>
            <a:r>
              <a:rPr lang="en-US" altLang="ko-KR" b="1" dirty="0"/>
              <a:t>Black </a:t>
            </a:r>
            <a:r>
              <a:rPr lang="ko-KR" altLang="en-US" b="1" dirty="0"/>
              <a:t>제거</a:t>
            </a:r>
            <a:endParaRPr lang="en-US" altLang="ko-KR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34A818-E3BB-475C-95E4-8F36B5A0C340}"/>
              </a:ext>
            </a:extLst>
          </p:cNvPr>
          <p:cNvCxnSpPr>
            <a:cxnSpLocks/>
          </p:cNvCxnSpPr>
          <p:nvPr/>
        </p:nvCxnSpPr>
        <p:spPr>
          <a:xfrm>
            <a:off x="3029716" y="2972046"/>
            <a:ext cx="127152" cy="5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7A929C2-AAEB-43A5-849D-A5D7C11AC7A6}"/>
              </a:ext>
            </a:extLst>
          </p:cNvPr>
          <p:cNvSpPr/>
          <p:nvPr/>
        </p:nvSpPr>
        <p:spPr>
          <a:xfrm>
            <a:off x="3489694" y="4553435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5465EE-040F-4A74-A7E7-0D4FEA4F1E3C}"/>
              </a:ext>
            </a:extLst>
          </p:cNvPr>
          <p:cNvCxnSpPr>
            <a:cxnSpLocks/>
          </p:cNvCxnSpPr>
          <p:nvPr/>
        </p:nvCxnSpPr>
        <p:spPr>
          <a:xfrm>
            <a:off x="4087962" y="5201998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F1D3C0-9FE0-4A97-8998-834408522A76}"/>
              </a:ext>
            </a:extLst>
          </p:cNvPr>
          <p:cNvCxnSpPr>
            <a:cxnSpLocks/>
          </p:cNvCxnSpPr>
          <p:nvPr/>
        </p:nvCxnSpPr>
        <p:spPr>
          <a:xfrm>
            <a:off x="4977378" y="5712171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48CE2D71-130A-4401-BF24-0EB02061F2CB}"/>
              </a:ext>
            </a:extLst>
          </p:cNvPr>
          <p:cNvSpPr/>
          <p:nvPr/>
        </p:nvSpPr>
        <p:spPr>
          <a:xfrm>
            <a:off x="4955565" y="5947617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3275897" y="4289276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1520861" y="4536603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2757475" y="360638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1738466" y="4742440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2634099" y="4218034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49F0BD-3E64-4546-B3A6-AE4BEB5257E8}"/>
              </a:ext>
            </a:extLst>
          </p:cNvPr>
          <p:cNvCxnSpPr>
            <a:cxnSpLocks/>
          </p:cNvCxnSpPr>
          <p:nvPr/>
        </p:nvCxnSpPr>
        <p:spPr>
          <a:xfrm>
            <a:off x="3380646" y="431025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4373254" y="5202596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3463995" y="5142855"/>
            <a:ext cx="120761" cy="56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399EC9-DA50-46AC-9C18-33115DF92DC2}"/>
              </a:ext>
            </a:extLst>
          </p:cNvPr>
          <p:cNvSpPr txBox="1"/>
          <p:nvPr/>
        </p:nvSpPr>
        <p:spPr>
          <a:xfrm>
            <a:off x="4355047" y="4434189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270CD-E680-4661-A722-577CB1A5E500}"/>
              </a:ext>
            </a:extLst>
          </p:cNvPr>
          <p:cNvSpPr txBox="1"/>
          <p:nvPr/>
        </p:nvSpPr>
        <p:spPr>
          <a:xfrm>
            <a:off x="412369" y="1702837"/>
            <a:ext cx="10854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Case6)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Black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far </a:t>
            </a:r>
            <a:r>
              <a:rPr lang="ko-KR" altLang="en-US" b="1" dirty="0"/>
              <a:t>자식 </a:t>
            </a:r>
            <a:r>
              <a:rPr lang="en-US" altLang="ko-KR" b="1" dirty="0"/>
              <a:t>= Red</a:t>
            </a:r>
            <a:br>
              <a:rPr lang="en-US" altLang="ko-KR" b="1" dirty="0"/>
            </a:br>
            <a:r>
              <a:rPr lang="en-US" altLang="ko-KR" b="1" dirty="0"/>
              <a:t>p</a:t>
            </a:r>
            <a:r>
              <a:rPr lang="ko-KR" altLang="en-US" b="1" dirty="0"/>
              <a:t>와  </a:t>
            </a:r>
            <a:r>
              <a:rPr lang="en-US" altLang="ko-KR" b="1" dirty="0"/>
              <a:t>s </a:t>
            </a:r>
            <a:r>
              <a:rPr lang="ko-KR" altLang="en-US" b="1" dirty="0"/>
              <a:t>색상 교환</a:t>
            </a:r>
            <a:br>
              <a:rPr lang="en-US" altLang="ko-KR" b="1" dirty="0"/>
            </a:br>
            <a:r>
              <a:rPr lang="en-US" altLang="ko-KR" b="1" dirty="0"/>
              <a:t>far = black </a:t>
            </a:r>
          </a:p>
          <a:p>
            <a:r>
              <a:rPr lang="en-US" altLang="ko-KR" b="1" dirty="0"/>
              <a:t>DB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Rotate(p)</a:t>
            </a:r>
          </a:p>
          <a:p>
            <a:r>
              <a:rPr lang="ko-KR" altLang="en-US" b="1" dirty="0"/>
              <a:t>추가 </a:t>
            </a:r>
            <a:r>
              <a:rPr lang="en-US" altLang="ko-KR" b="1" dirty="0"/>
              <a:t>Black </a:t>
            </a:r>
            <a:r>
              <a:rPr lang="ko-KR" altLang="en-US" b="1" dirty="0"/>
              <a:t>제거</a:t>
            </a:r>
            <a:endParaRPr lang="en-US" altLang="ko-KR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34A818-E3BB-475C-95E4-8F36B5A0C340}"/>
              </a:ext>
            </a:extLst>
          </p:cNvPr>
          <p:cNvCxnSpPr>
            <a:cxnSpLocks/>
          </p:cNvCxnSpPr>
          <p:nvPr/>
        </p:nvCxnSpPr>
        <p:spPr>
          <a:xfrm>
            <a:off x="3029716" y="2972046"/>
            <a:ext cx="127152" cy="5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7A929C2-AAEB-43A5-849D-A5D7C11AC7A6}"/>
              </a:ext>
            </a:extLst>
          </p:cNvPr>
          <p:cNvSpPr/>
          <p:nvPr/>
        </p:nvSpPr>
        <p:spPr>
          <a:xfrm>
            <a:off x="3489694" y="455343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5465EE-040F-4A74-A7E7-0D4FEA4F1E3C}"/>
              </a:ext>
            </a:extLst>
          </p:cNvPr>
          <p:cNvCxnSpPr>
            <a:cxnSpLocks/>
          </p:cNvCxnSpPr>
          <p:nvPr/>
        </p:nvCxnSpPr>
        <p:spPr>
          <a:xfrm>
            <a:off x="4087962" y="5201998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FA332A-ACF1-4E72-A23D-B13733EE9C3C}"/>
              </a:ext>
            </a:extLst>
          </p:cNvPr>
          <p:cNvCxnSpPr>
            <a:cxnSpLocks/>
          </p:cNvCxnSpPr>
          <p:nvPr/>
        </p:nvCxnSpPr>
        <p:spPr>
          <a:xfrm>
            <a:off x="4977378" y="5712171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F469F2F5-E8AC-48B6-9DD6-7960B52FF6C2}"/>
              </a:ext>
            </a:extLst>
          </p:cNvPr>
          <p:cNvSpPr/>
          <p:nvPr/>
        </p:nvSpPr>
        <p:spPr>
          <a:xfrm>
            <a:off x="4955565" y="5947617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6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폭발: 8pt 22">
            <a:extLst>
              <a:ext uri="{FF2B5EF4-FFF2-40B4-BE49-F238E27FC236}">
                <a16:creationId xmlns:a16="http://schemas.microsoft.com/office/drawing/2014/main" id="{5807A5AB-A7B0-4289-9C0A-E551BC3BD9C2}"/>
              </a:ext>
            </a:extLst>
          </p:cNvPr>
          <p:cNvSpPr/>
          <p:nvPr/>
        </p:nvSpPr>
        <p:spPr>
          <a:xfrm>
            <a:off x="2451412" y="3564062"/>
            <a:ext cx="1200485" cy="123818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41554239-4166-4A57-9B3D-8CC559027B36}"/>
              </a:ext>
            </a:extLst>
          </p:cNvPr>
          <p:cNvSpPr/>
          <p:nvPr/>
        </p:nvSpPr>
        <p:spPr>
          <a:xfrm>
            <a:off x="606461" y="5321621"/>
            <a:ext cx="1319329" cy="1164214"/>
          </a:xfrm>
          <a:prstGeom prst="irregularSeal1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1526397" y="4553435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824066" y="5527458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1403021" y="5165088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3651897" y="505548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2283781" y="4359261"/>
            <a:ext cx="326904" cy="31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399EC9-DA50-46AC-9C18-33115DF92DC2}"/>
              </a:ext>
            </a:extLst>
          </p:cNvPr>
          <p:cNvSpPr txBox="1"/>
          <p:nvPr/>
        </p:nvSpPr>
        <p:spPr>
          <a:xfrm>
            <a:off x="3518519" y="3916322"/>
            <a:ext cx="377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Sibling (</a:t>
            </a:r>
            <a:r>
              <a:rPr lang="ko-KR" altLang="en-US" dirty="0">
                <a:solidFill>
                  <a:srgbClr val="FFFF00"/>
                </a:solidFill>
              </a:rPr>
              <a:t>형제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270CD-E680-4661-A722-577CB1A5E500}"/>
              </a:ext>
            </a:extLst>
          </p:cNvPr>
          <p:cNvSpPr txBox="1"/>
          <p:nvPr/>
        </p:nvSpPr>
        <p:spPr>
          <a:xfrm>
            <a:off x="412369" y="1702837"/>
            <a:ext cx="10854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Case6)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Black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far </a:t>
            </a:r>
            <a:r>
              <a:rPr lang="ko-KR" altLang="en-US" b="1" dirty="0"/>
              <a:t>자식 </a:t>
            </a:r>
            <a:r>
              <a:rPr lang="en-US" altLang="ko-KR" b="1" dirty="0"/>
              <a:t>= Red</a:t>
            </a:r>
            <a:br>
              <a:rPr lang="en-US" altLang="ko-KR" b="1" dirty="0"/>
            </a:br>
            <a:r>
              <a:rPr lang="en-US" altLang="ko-KR" b="1" dirty="0"/>
              <a:t>p</a:t>
            </a:r>
            <a:r>
              <a:rPr lang="ko-KR" altLang="en-US" b="1" dirty="0"/>
              <a:t>와  </a:t>
            </a:r>
            <a:r>
              <a:rPr lang="en-US" altLang="ko-KR" b="1" dirty="0"/>
              <a:t>s </a:t>
            </a:r>
            <a:r>
              <a:rPr lang="ko-KR" altLang="en-US" b="1" dirty="0"/>
              <a:t>색상 교환</a:t>
            </a:r>
            <a:br>
              <a:rPr lang="en-US" altLang="ko-KR" b="1" dirty="0"/>
            </a:br>
            <a:r>
              <a:rPr lang="en-US" altLang="ko-KR" b="1" dirty="0"/>
              <a:t>far = black </a:t>
            </a:r>
          </a:p>
          <a:p>
            <a:r>
              <a:rPr lang="en-US" altLang="ko-KR" b="1" dirty="0"/>
              <a:t>DB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Rotate(p)</a:t>
            </a:r>
          </a:p>
          <a:p>
            <a:r>
              <a:rPr lang="ko-KR" altLang="en-US" b="1" dirty="0"/>
              <a:t>추가 </a:t>
            </a:r>
            <a:r>
              <a:rPr lang="en-US" altLang="ko-KR" b="1" dirty="0"/>
              <a:t>Black </a:t>
            </a:r>
            <a:r>
              <a:rPr lang="ko-KR" altLang="en-US" b="1" dirty="0"/>
              <a:t>제거</a:t>
            </a:r>
            <a:endParaRPr lang="en-US" altLang="ko-KR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34A818-E3BB-475C-95E4-8F36B5A0C340}"/>
              </a:ext>
            </a:extLst>
          </p:cNvPr>
          <p:cNvCxnSpPr>
            <a:cxnSpLocks/>
          </p:cNvCxnSpPr>
          <p:nvPr/>
        </p:nvCxnSpPr>
        <p:spPr>
          <a:xfrm>
            <a:off x="2937450" y="3040321"/>
            <a:ext cx="127152" cy="5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7A929C2-AAEB-43A5-849D-A5D7C11AC7A6}"/>
              </a:ext>
            </a:extLst>
          </p:cNvPr>
          <p:cNvSpPr/>
          <p:nvPr/>
        </p:nvSpPr>
        <p:spPr>
          <a:xfrm>
            <a:off x="2665209" y="3828221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5465EE-040F-4A74-A7E7-0D4FEA4F1E3C}"/>
              </a:ext>
            </a:extLst>
          </p:cNvPr>
          <p:cNvCxnSpPr>
            <a:cxnSpLocks/>
          </p:cNvCxnSpPr>
          <p:nvPr/>
        </p:nvCxnSpPr>
        <p:spPr>
          <a:xfrm>
            <a:off x="3289829" y="4637914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DFDDB9-6540-4471-BA2C-61108E9EF65A}"/>
              </a:ext>
            </a:extLst>
          </p:cNvPr>
          <p:cNvCxnSpPr>
            <a:cxnSpLocks/>
          </p:cNvCxnSpPr>
          <p:nvPr/>
        </p:nvCxnSpPr>
        <p:spPr>
          <a:xfrm>
            <a:off x="2116325" y="527864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E41C2C4-FE69-476E-87AD-ADD56E51D80D}"/>
              </a:ext>
            </a:extLst>
          </p:cNvPr>
          <p:cNvCxnSpPr>
            <a:cxnSpLocks/>
          </p:cNvCxnSpPr>
          <p:nvPr/>
        </p:nvCxnSpPr>
        <p:spPr>
          <a:xfrm>
            <a:off x="4252665" y="5680494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0EDC082-8A45-4F7F-B879-C30549D01ACB}"/>
              </a:ext>
            </a:extLst>
          </p:cNvPr>
          <p:cNvSpPr/>
          <p:nvPr/>
        </p:nvSpPr>
        <p:spPr>
          <a:xfrm>
            <a:off x="4230852" y="5915940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7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1526397" y="4553435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EFEFC3-A4AE-4040-9D57-18F8DE87097C}"/>
              </a:ext>
            </a:extLst>
          </p:cNvPr>
          <p:cNvSpPr/>
          <p:nvPr/>
        </p:nvSpPr>
        <p:spPr>
          <a:xfrm>
            <a:off x="824066" y="5527458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6F9C2D-84F5-4B70-959F-B9B14E8F816C}"/>
              </a:ext>
            </a:extLst>
          </p:cNvPr>
          <p:cNvCxnSpPr>
            <a:cxnSpLocks/>
          </p:cNvCxnSpPr>
          <p:nvPr/>
        </p:nvCxnSpPr>
        <p:spPr>
          <a:xfrm flipH="1">
            <a:off x="1403021" y="5165088"/>
            <a:ext cx="205355" cy="43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CBA66E18-8AF3-438F-8A92-A87479D015BE}"/>
              </a:ext>
            </a:extLst>
          </p:cNvPr>
          <p:cNvSpPr/>
          <p:nvPr/>
        </p:nvSpPr>
        <p:spPr>
          <a:xfrm>
            <a:off x="3651897" y="505548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CF272F-761D-4296-8BA3-65586E339926}"/>
              </a:ext>
            </a:extLst>
          </p:cNvPr>
          <p:cNvCxnSpPr>
            <a:cxnSpLocks/>
          </p:cNvCxnSpPr>
          <p:nvPr/>
        </p:nvCxnSpPr>
        <p:spPr>
          <a:xfrm flipH="1">
            <a:off x="2283781" y="4359261"/>
            <a:ext cx="326904" cy="31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D270CD-E680-4661-A722-577CB1A5E500}"/>
              </a:ext>
            </a:extLst>
          </p:cNvPr>
          <p:cNvSpPr txBox="1"/>
          <p:nvPr/>
        </p:nvSpPr>
        <p:spPr>
          <a:xfrm>
            <a:off x="412369" y="1702837"/>
            <a:ext cx="10854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Case6) DB</a:t>
            </a:r>
            <a:r>
              <a:rPr lang="ko-KR" altLang="en-US" b="1" dirty="0"/>
              <a:t>의 형제가 </a:t>
            </a:r>
            <a:r>
              <a:rPr lang="en-US" altLang="ko-KR" b="1" dirty="0"/>
              <a:t>Black &amp;&amp; </a:t>
            </a:r>
            <a:r>
              <a:rPr lang="ko-KR" altLang="en-US" b="1" dirty="0"/>
              <a:t>형제의 </a:t>
            </a:r>
            <a:r>
              <a:rPr lang="en-US" altLang="ko-KR" b="1" dirty="0"/>
              <a:t>far </a:t>
            </a:r>
            <a:r>
              <a:rPr lang="ko-KR" altLang="en-US" b="1" dirty="0"/>
              <a:t>자식 </a:t>
            </a:r>
            <a:r>
              <a:rPr lang="en-US" altLang="ko-KR" b="1" dirty="0"/>
              <a:t>= Red</a:t>
            </a:r>
            <a:br>
              <a:rPr lang="en-US" altLang="ko-KR" b="1" dirty="0"/>
            </a:br>
            <a:r>
              <a:rPr lang="en-US" altLang="ko-KR" b="1" dirty="0"/>
              <a:t>p</a:t>
            </a:r>
            <a:r>
              <a:rPr lang="ko-KR" altLang="en-US" b="1" dirty="0"/>
              <a:t>와  </a:t>
            </a:r>
            <a:r>
              <a:rPr lang="en-US" altLang="ko-KR" b="1" dirty="0"/>
              <a:t>s </a:t>
            </a:r>
            <a:r>
              <a:rPr lang="ko-KR" altLang="en-US" b="1" dirty="0"/>
              <a:t>색상 교환</a:t>
            </a:r>
            <a:br>
              <a:rPr lang="en-US" altLang="ko-KR" b="1" dirty="0"/>
            </a:br>
            <a:r>
              <a:rPr lang="en-US" altLang="ko-KR" b="1" dirty="0"/>
              <a:t>far = black </a:t>
            </a:r>
          </a:p>
          <a:p>
            <a:r>
              <a:rPr lang="en-US" altLang="ko-KR" b="1" dirty="0"/>
              <a:t>DB </a:t>
            </a:r>
            <a:r>
              <a:rPr lang="ko-KR" altLang="en-US" b="1" dirty="0"/>
              <a:t>방향으로 </a:t>
            </a:r>
            <a:r>
              <a:rPr lang="en-US" altLang="ko-KR" b="1" dirty="0"/>
              <a:t>Rotate(p)</a:t>
            </a:r>
          </a:p>
          <a:p>
            <a:r>
              <a:rPr lang="ko-KR" altLang="en-US" b="1" dirty="0"/>
              <a:t>추가 </a:t>
            </a:r>
            <a:r>
              <a:rPr lang="en-US" altLang="ko-KR" b="1" dirty="0"/>
              <a:t>Black </a:t>
            </a:r>
            <a:r>
              <a:rPr lang="ko-KR" altLang="en-US" b="1" dirty="0"/>
              <a:t>제거</a:t>
            </a:r>
            <a:endParaRPr lang="en-US" altLang="ko-KR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34A818-E3BB-475C-95E4-8F36B5A0C340}"/>
              </a:ext>
            </a:extLst>
          </p:cNvPr>
          <p:cNvCxnSpPr>
            <a:cxnSpLocks/>
          </p:cNvCxnSpPr>
          <p:nvPr/>
        </p:nvCxnSpPr>
        <p:spPr>
          <a:xfrm>
            <a:off x="2937450" y="3040321"/>
            <a:ext cx="127152" cy="5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7A929C2-AAEB-43A5-849D-A5D7C11AC7A6}"/>
              </a:ext>
            </a:extLst>
          </p:cNvPr>
          <p:cNvSpPr/>
          <p:nvPr/>
        </p:nvSpPr>
        <p:spPr>
          <a:xfrm>
            <a:off x="2665209" y="3828221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5465EE-040F-4A74-A7E7-0D4FEA4F1E3C}"/>
              </a:ext>
            </a:extLst>
          </p:cNvPr>
          <p:cNvCxnSpPr>
            <a:cxnSpLocks/>
          </p:cNvCxnSpPr>
          <p:nvPr/>
        </p:nvCxnSpPr>
        <p:spPr>
          <a:xfrm>
            <a:off x="3289829" y="4637914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DFDDB9-6540-4471-BA2C-61108E9EF65A}"/>
              </a:ext>
            </a:extLst>
          </p:cNvPr>
          <p:cNvCxnSpPr>
            <a:cxnSpLocks/>
          </p:cNvCxnSpPr>
          <p:nvPr/>
        </p:nvCxnSpPr>
        <p:spPr>
          <a:xfrm>
            <a:off x="2116325" y="5278649"/>
            <a:ext cx="388420" cy="4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8C4016-35E0-43AF-90E8-ED8EC0402D04}"/>
              </a:ext>
            </a:extLst>
          </p:cNvPr>
          <p:cNvCxnSpPr>
            <a:cxnSpLocks/>
          </p:cNvCxnSpPr>
          <p:nvPr/>
        </p:nvCxnSpPr>
        <p:spPr>
          <a:xfrm>
            <a:off x="4205591" y="5739217"/>
            <a:ext cx="194662" cy="47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8BE2D3A-0823-4BBE-9179-DD2C14CB268A}"/>
              </a:ext>
            </a:extLst>
          </p:cNvPr>
          <p:cNvSpPr/>
          <p:nvPr/>
        </p:nvSpPr>
        <p:spPr>
          <a:xfrm>
            <a:off x="4183778" y="5974663"/>
            <a:ext cx="798786" cy="725214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59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폭발: 8pt 2">
            <a:extLst>
              <a:ext uri="{FF2B5EF4-FFF2-40B4-BE49-F238E27FC236}">
                <a16:creationId xmlns:a16="http://schemas.microsoft.com/office/drawing/2014/main" id="{5318FFD7-F118-4F8B-B196-C9A9B7A80650}"/>
              </a:ext>
            </a:extLst>
          </p:cNvPr>
          <p:cNvSpPr/>
          <p:nvPr/>
        </p:nvSpPr>
        <p:spPr>
          <a:xfrm>
            <a:off x="5401238" y="3693754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어떤 노드로부터 그에 속한 하위 리프 노드에 </a:t>
            </a:r>
            <a:endParaRPr lang="en-US" altLang="ko-KR" b="1" dirty="0"/>
          </a:p>
          <a:p>
            <a:r>
              <a:rPr lang="ko-KR" altLang="en-US" b="1" dirty="0"/>
              <a:t>도달하는 모든 경로에는 같은 개수의 블랙 노드를 만난다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0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</a:t>
            </a:r>
            <a:r>
              <a:rPr lang="ko-KR" altLang="en-US" dirty="0"/>
              <a:t>삭제 복습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819500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677575" y="3634585"/>
            <a:ext cx="798786" cy="725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621321" y="267144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618286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319439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359381" y="3290458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921059" y="4359799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00598" y="4309216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99634" y="3217737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4257096" y="4703926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139408" y="4324324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2DC02B-0A27-47F3-9309-51525B863DF3}"/>
              </a:ext>
            </a:extLst>
          </p:cNvPr>
          <p:cNvSpPr txBox="1"/>
          <p:nvPr/>
        </p:nvSpPr>
        <p:spPr>
          <a:xfrm>
            <a:off x="685800" y="1984971"/>
            <a:ext cx="58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Case2) </a:t>
            </a:r>
            <a:r>
              <a:rPr lang="ko-KR" altLang="en-US" dirty="0"/>
              <a:t>삭제할 노드가 자식이 </a:t>
            </a:r>
            <a:r>
              <a:rPr lang="en-US" altLang="ko-KR" dirty="0"/>
              <a:t>1</a:t>
            </a:r>
            <a:r>
              <a:rPr lang="ko-KR" altLang="en-US" dirty="0"/>
              <a:t>개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6374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폭발: 8pt 2">
            <a:extLst>
              <a:ext uri="{FF2B5EF4-FFF2-40B4-BE49-F238E27FC236}">
                <a16:creationId xmlns:a16="http://schemas.microsoft.com/office/drawing/2014/main" id="{5318FFD7-F118-4F8B-B196-C9A9B7A80650}"/>
              </a:ext>
            </a:extLst>
          </p:cNvPr>
          <p:cNvSpPr/>
          <p:nvPr/>
        </p:nvSpPr>
        <p:spPr>
          <a:xfrm>
            <a:off x="6172486" y="4754278"/>
            <a:ext cx="1103157" cy="108218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</a:t>
            </a:r>
            <a:r>
              <a:rPr lang="ko-KR" altLang="en-US" dirty="0"/>
              <a:t>삭제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412370" y="1702837"/>
            <a:ext cx="61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어떤 노드로부터 그에 속한 하위 리프 노드에 </a:t>
            </a:r>
            <a:endParaRPr lang="en-US" altLang="ko-KR" b="1" dirty="0"/>
          </a:p>
          <a:p>
            <a:r>
              <a:rPr lang="ko-KR" altLang="en-US" b="1" dirty="0"/>
              <a:t>도달하는 모든 경로에는 같은 개수의 블랙 노드를 만난다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4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525886" y="387852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383961" y="3878528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327707" y="2915392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324672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025825" y="4932761"/>
            <a:ext cx="798786" cy="7252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065767" y="3534401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627445" y="4603742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206984" y="4553159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020" y="3461680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963482" y="494786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845794" y="4568267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DAE15-4395-4004-9FD7-8BD613A7A1B7}"/>
              </a:ext>
            </a:extLst>
          </p:cNvPr>
          <p:cNvSpPr txBox="1"/>
          <p:nvPr/>
        </p:nvSpPr>
        <p:spPr>
          <a:xfrm>
            <a:off x="664040" y="1766562"/>
            <a:ext cx="617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5)</a:t>
            </a:r>
            <a:br>
              <a:rPr lang="en-US" altLang="ko-KR" b="1" dirty="0"/>
            </a:br>
            <a:r>
              <a:rPr lang="ko-KR" altLang="en-US" b="1" dirty="0"/>
              <a:t>어떤 노드로부터 그에 속한 하위 리프 노드에 </a:t>
            </a:r>
            <a:endParaRPr lang="en-US" altLang="ko-KR" b="1" dirty="0"/>
          </a:p>
          <a:p>
            <a:r>
              <a:rPr lang="ko-KR" altLang="en-US" b="1" dirty="0"/>
              <a:t>도달하는 모든 경로에는 같은 개수의 블랙 노드를 만난다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20C9B-DE14-4B08-9A56-0CD067B9B3B9}"/>
              </a:ext>
            </a:extLst>
          </p:cNvPr>
          <p:cNvSpPr txBox="1"/>
          <p:nvPr/>
        </p:nvSpPr>
        <p:spPr>
          <a:xfrm>
            <a:off x="7497894" y="1800671"/>
            <a:ext cx="4148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노드는 </a:t>
            </a:r>
            <a:r>
              <a:rPr lang="en-US" altLang="ko-KR" dirty="0"/>
              <a:t>Red or Black</a:t>
            </a:r>
          </a:p>
          <a:p>
            <a:r>
              <a:rPr lang="en-US" altLang="ko-KR" dirty="0"/>
              <a:t>2) Root</a:t>
            </a:r>
            <a:r>
              <a:rPr lang="ko-KR" altLang="en-US" dirty="0"/>
              <a:t>는 </a:t>
            </a:r>
            <a:r>
              <a:rPr lang="en-US" altLang="ko-KR" dirty="0"/>
              <a:t>Black</a:t>
            </a:r>
          </a:p>
          <a:p>
            <a:r>
              <a:rPr lang="en-US" altLang="ko-KR" dirty="0"/>
              <a:t>3) Leaf (NIL)</a:t>
            </a:r>
            <a:r>
              <a:rPr lang="ko-KR" altLang="en-US" dirty="0"/>
              <a:t>는 </a:t>
            </a:r>
            <a:r>
              <a:rPr lang="en-US" altLang="ko-KR" dirty="0"/>
              <a:t>Black</a:t>
            </a:r>
          </a:p>
          <a:p>
            <a:r>
              <a:rPr lang="en-US" altLang="ko-KR" dirty="0"/>
              <a:t>4) Red </a:t>
            </a:r>
            <a:r>
              <a:rPr lang="ko-KR" altLang="en-US" dirty="0"/>
              <a:t>노드의 자식은 항상 </a:t>
            </a:r>
            <a:r>
              <a:rPr lang="en-US" altLang="ko-KR" dirty="0"/>
              <a:t>Black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연속해서 </a:t>
            </a:r>
            <a:r>
              <a:rPr lang="en-US" altLang="ko-KR" dirty="0"/>
              <a:t>Red-Red </a:t>
            </a:r>
            <a:r>
              <a:rPr lang="ko-KR" altLang="en-US" dirty="0"/>
              <a:t>등장할 수 없음</a:t>
            </a:r>
            <a:r>
              <a:rPr lang="en-US" altLang="ko-KR" dirty="0"/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2D458-7246-4EAE-B7A1-3BBC39D3A1DF}"/>
              </a:ext>
            </a:extLst>
          </p:cNvPr>
          <p:cNvSpPr/>
          <p:nvPr/>
        </p:nvSpPr>
        <p:spPr>
          <a:xfrm>
            <a:off x="2885609" y="4619149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260FAD-7311-446B-8E69-3F554D352346}"/>
              </a:ext>
            </a:extLst>
          </p:cNvPr>
          <p:cNvSpPr/>
          <p:nvPr/>
        </p:nvSpPr>
        <p:spPr>
          <a:xfrm>
            <a:off x="36458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1B3A9F-152A-4539-993C-E2C09984EC05}"/>
              </a:ext>
            </a:extLst>
          </p:cNvPr>
          <p:cNvSpPr/>
          <p:nvPr/>
        </p:nvSpPr>
        <p:spPr>
          <a:xfrm>
            <a:off x="42572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FBCADD-25ED-4A58-B46C-26036AAE74FB}"/>
              </a:ext>
            </a:extLst>
          </p:cNvPr>
          <p:cNvSpPr/>
          <p:nvPr/>
        </p:nvSpPr>
        <p:spPr>
          <a:xfrm>
            <a:off x="4948951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CBD24A-8073-4666-B0CA-8BB288E7F50E}"/>
              </a:ext>
            </a:extLst>
          </p:cNvPr>
          <p:cNvSpPr/>
          <p:nvPr/>
        </p:nvSpPr>
        <p:spPr>
          <a:xfrm>
            <a:off x="5560336" y="5755506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9F884A-36F2-44F2-9498-EAE173E49B85}"/>
              </a:ext>
            </a:extLst>
          </p:cNvPr>
          <p:cNvSpPr/>
          <p:nvPr/>
        </p:nvSpPr>
        <p:spPr>
          <a:xfrm>
            <a:off x="6244241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640E9E-6DCB-4DC8-B0AE-2CD4E094DE0D}"/>
              </a:ext>
            </a:extLst>
          </p:cNvPr>
          <p:cNvSpPr/>
          <p:nvPr/>
        </p:nvSpPr>
        <p:spPr>
          <a:xfrm>
            <a:off x="6855626" y="5759825"/>
            <a:ext cx="535664" cy="3136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B75AD-BBD2-CBF3-78D4-C7C275FC3430}"/>
              </a:ext>
            </a:extLst>
          </p:cNvPr>
          <p:cNvSpPr txBox="1"/>
          <p:nvPr/>
        </p:nvSpPr>
        <p:spPr>
          <a:xfrm>
            <a:off x="7623519" y="4057398"/>
            <a:ext cx="414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줄 요약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추가는 삼촌 가챠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삭제는 폭탄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800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</a:t>
            </a:r>
            <a:r>
              <a:rPr lang="ko-KR" altLang="en-US" dirty="0"/>
              <a:t>삭제 복습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819500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621321" y="267144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618286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319439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359381" y="3290458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921059" y="4359799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00598" y="4309216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99634" y="3217737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3677575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DC02B-0A27-47F3-9309-51525B863DF3}"/>
              </a:ext>
            </a:extLst>
          </p:cNvPr>
          <p:cNvSpPr txBox="1"/>
          <p:nvPr/>
        </p:nvSpPr>
        <p:spPr>
          <a:xfrm>
            <a:off x="685800" y="1984971"/>
            <a:ext cx="58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Case2) </a:t>
            </a:r>
            <a:r>
              <a:rPr lang="ko-KR" altLang="en-US" dirty="0"/>
              <a:t>삭제할 노드가 자식이 </a:t>
            </a:r>
            <a:r>
              <a:rPr lang="en-US" altLang="ko-KR" dirty="0"/>
              <a:t>1</a:t>
            </a:r>
            <a:r>
              <a:rPr lang="ko-KR" altLang="en-US" dirty="0"/>
              <a:t>개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6009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</a:t>
            </a:r>
            <a:r>
              <a:rPr lang="ko-KR" altLang="en-US" dirty="0"/>
              <a:t>삭제 복습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819500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677575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621321" y="2671449"/>
            <a:ext cx="798786" cy="725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618286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319439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359381" y="3290458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921059" y="4359799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00598" y="4309216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99634" y="3217737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4257096" y="4703926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139408" y="4324324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2DC02B-0A27-47F3-9309-51525B863DF3}"/>
              </a:ext>
            </a:extLst>
          </p:cNvPr>
          <p:cNvSpPr txBox="1"/>
          <p:nvPr/>
        </p:nvSpPr>
        <p:spPr>
          <a:xfrm>
            <a:off x="685800" y="1984971"/>
            <a:ext cx="58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Case3) </a:t>
            </a:r>
            <a:r>
              <a:rPr lang="ko-KR" altLang="en-US" dirty="0"/>
              <a:t>삭제할 노드가  자식이 </a:t>
            </a:r>
            <a:r>
              <a:rPr lang="en-US" altLang="ko-KR" dirty="0"/>
              <a:t>2</a:t>
            </a:r>
            <a:r>
              <a:rPr lang="ko-KR" altLang="en-US" dirty="0"/>
              <a:t>개인 경우</a:t>
            </a:r>
          </a:p>
        </p:txBody>
      </p:sp>
    </p:spTree>
    <p:extLst>
      <p:ext uri="{BB962C8B-B14F-4D97-AF65-F5344CB8AC3E}">
        <p14:creationId xmlns:p14="http://schemas.microsoft.com/office/powerpoint/2010/main" val="5835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</a:t>
            </a:r>
            <a:r>
              <a:rPr lang="ko-KR" altLang="en-US" dirty="0"/>
              <a:t>삭제 복습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819500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677575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621321" y="267144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618286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BCED08-EF05-4FB5-A015-D75FACCAEAD9}"/>
              </a:ext>
            </a:extLst>
          </p:cNvPr>
          <p:cNvSpPr/>
          <p:nvPr/>
        </p:nvSpPr>
        <p:spPr>
          <a:xfrm>
            <a:off x="5319439" y="4688818"/>
            <a:ext cx="798786" cy="725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359381" y="3290458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4C7D799-BDBC-495A-90B1-9564AF72A545}"/>
              </a:ext>
            </a:extLst>
          </p:cNvPr>
          <p:cNvCxnSpPr>
            <a:cxnSpLocks/>
          </p:cNvCxnSpPr>
          <p:nvPr/>
        </p:nvCxnSpPr>
        <p:spPr>
          <a:xfrm flipH="1">
            <a:off x="5921059" y="4359799"/>
            <a:ext cx="133523" cy="32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00598" y="4309216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99634" y="3217737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4257096" y="4703926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139408" y="4324324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2DC02B-0A27-47F3-9309-51525B863DF3}"/>
              </a:ext>
            </a:extLst>
          </p:cNvPr>
          <p:cNvSpPr txBox="1"/>
          <p:nvPr/>
        </p:nvSpPr>
        <p:spPr>
          <a:xfrm>
            <a:off x="685800" y="1984971"/>
            <a:ext cx="58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Case3) </a:t>
            </a:r>
            <a:r>
              <a:rPr lang="ko-KR" altLang="en-US" dirty="0"/>
              <a:t>삭제할 노드가 자식이  </a:t>
            </a:r>
            <a:r>
              <a:rPr lang="en-US" altLang="ko-KR" dirty="0"/>
              <a:t>2</a:t>
            </a:r>
            <a:r>
              <a:rPr lang="ko-KR" altLang="en-US" dirty="0"/>
              <a:t>개인 경우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EF2BDB-9601-42BF-9CF6-17D652A46A39}"/>
              </a:ext>
            </a:extLst>
          </p:cNvPr>
          <p:cNvCxnSpPr/>
          <p:nvPr/>
        </p:nvCxnSpPr>
        <p:spPr>
          <a:xfrm flipH="1" flipV="1">
            <a:off x="5055882" y="3087149"/>
            <a:ext cx="640243" cy="187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5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 tree </a:t>
            </a:r>
            <a:r>
              <a:rPr lang="ko-KR" altLang="en-US" dirty="0"/>
              <a:t>삭제 복습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5A4BD7-B45E-42F1-BF71-EB7A131392F9}"/>
              </a:ext>
            </a:extLst>
          </p:cNvPr>
          <p:cNvSpPr/>
          <p:nvPr/>
        </p:nvSpPr>
        <p:spPr>
          <a:xfrm>
            <a:off x="5819500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640B2-5DAD-4FC1-925A-84929E840CC5}"/>
              </a:ext>
            </a:extLst>
          </p:cNvPr>
          <p:cNvSpPr/>
          <p:nvPr/>
        </p:nvSpPr>
        <p:spPr>
          <a:xfrm>
            <a:off x="3677575" y="3634585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1C09C-505D-4852-9954-7B1D43DB9A24}"/>
              </a:ext>
            </a:extLst>
          </p:cNvPr>
          <p:cNvSpPr/>
          <p:nvPr/>
        </p:nvSpPr>
        <p:spPr>
          <a:xfrm>
            <a:off x="4621321" y="2671449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26D373-A96D-4220-8AB3-3C4B202A02AD}"/>
              </a:ext>
            </a:extLst>
          </p:cNvPr>
          <p:cNvSpPr/>
          <p:nvPr/>
        </p:nvSpPr>
        <p:spPr>
          <a:xfrm>
            <a:off x="6618286" y="4688818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D95A7E-BA46-4769-AD41-063DD44D638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359381" y="3290458"/>
            <a:ext cx="378920" cy="45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7BA3D4-8E65-4A17-87D2-009AF209CE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00598" y="4309216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91AB77A-456C-46C1-A2B2-ED56FCD08BA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99634" y="3217737"/>
            <a:ext cx="536846" cy="52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174998C-F193-4900-BEE3-34C0FE43C16B}"/>
              </a:ext>
            </a:extLst>
          </p:cNvPr>
          <p:cNvSpPr/>
          <p:nvPr/>
        </p:nvSpPr>
        <p:spPr>
          <a:xfrm>
            <a:off x="4257096" y="4703926"/>
            <a:ext cx="798786" cy="72521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E73F8D6-2834-4C9D-BB03-4BE2EB71191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139408" y="4324324"/>
            <a:ext cx="234668" cy="48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2DC02B-0A27-47F3-9309-51525B863DF3}"/>
              </a:ext>
            </a:extLst>
          </p:cNvPr>
          <p:cNvSpPr txBox="1"/>
          <p:nvPr/>
        </p:nvSpPr>
        <p:spPr>
          <a:xfrm>
            <a:off x="685800" y="1984971"/>
            <a:ext cx="58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Case3) </a:t>
            </a:r>
            <a:r>
              <a:rPr lang="ko-KR" altLang="en-US" dirty="0"/>
              <a:t>삭제할 노드가 자식이 </a:t>
            </a:r>
            <a:r>
              <a:rPr lang="en-US" altLang="ko-KR" dirty="0"/>
              <a:t>2</a:t>
            </a:r>
            <a:r>
              <a:rPr lang="ko-KR" altLang="en-US" dirty="0"/>
              <a:t>개인 경우</a:t>
            </a:r>
          </a:p>
        </p:txBody>
      </p:sp>
    </p:spTree>
    <p:extLst>
      <p:ext uri="{BB962C8B-B14F-4D97-AF65-F5344CB8AC3E}">
        <p14:creationId xmlns:p14="http://schemas.microsoft.com/office/powerpoint/2010/main" val="8565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8"/>
    </mc:Choice>
    <mc:Fallback xmlns="">
      <p:transition spd="slow" advTm="1918"/>
    </mc:Fallback>
  </mc:AlternateContent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1791</Words>
  <Application>Microsoft Office PowerPoint</Application>
  <PresentationFormat>와이드스크린</PresentationFormat>
  <Paragraphs>643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Arial</vt:lpstr>
      <vt:lpstr>Century Gothic</vt:lpstr>
      <vt:lpstr>비행기 구름</vt:lpstr>
      <vt:lpstr>Red black tree</vt:lpstr>
      <vt:lpstr>Binary search tree 삭제 복습</vt:lpstr>
      <vt:lpstr>Binary search tree 삭제 복습</vt:lpstr>
      <vt:lpstr>Binary search tree 삭제 복습</vt:lpstr>
      <vt:lpstr>Binary search tree 삭제 복습</vt:lpstr>
      <vt:lpstr>Binary search tree 삭제 복습</vt:lpstr>
      <vt:lpstr>Binary search tree 삭제 복습</vt:lpstr>
      <vt:lpstr>Binary search tree 삭제 복습</vt:lpstr>
      <vt:lpstr>Binary search tree 삭제 복습</vt:lpstr>
      <vt:lpstr>Red-black tree</vt:lpstr>
      <vt:lpstr>Red-black tree 추가</vt:lpstr>
      <vt:lpstr>Red-black tree 추가</vt:lpstr>
      <vt:lpstr>Red-black tree 추가</vt:lpstr>
      <vt:lpstr>Red-black tree 추가</vt:lpstr>
      <vt:lpstr>Red-black tree 추가</vt:lpstr>
      <vt:lpstr>Red-black tree 추가</vt:lpstr>
      <vt:lpstr>Red-black tree 추가</vt:lpstr>
      <vt:lpstr>Red-black tree 추가</vt:lpstr>
      <vt:lpstr>Red-black tree 추가</vt:lpstr>
      <vt:lpstr>Red-black tree 추가</vt:lpstr>
      <vt:lpstr>Red-black tree 추가</vt:lpstr>
      <vt:lpstr>Red-black tree 추가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복습</vt:lpstr>
      <vt:lpstr>Red-black tree 삭제</vt:lpstr>
      <vt:lpstr>Red-black tree 삭제</vt:lpstr>
      <vt:lpstr>Red-black tree 복습</vt:lpstr>
      <vt:lpstr>Red-black tree 삭제</vt:lpstr>
      <vt:lpstr>Red-black tree 삭제</vt:lpstr>
      <vt:lpstr>Red-black tree 복습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 삭제</vt:lpstr>
      <vt:lpstr>Red-black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게임으로 배우는  자료구조와 알고리즘 기초 big-o 표기법</dc:title>
  <dc:creator>Kim JH</dc:creator>
  <cp:lastModifiedBy>Kim JH</cp:lastModifiedBy>
  <cp:revision>145</cp:revision>
  <dcterms:created xsi:type="dcterms:W3CDTF">2020-01-04T13:50:36Z</dcterms:created>
  <dcterms:modified xsi:type="dcterms:W3CDTF">2022-11-18T16:08:46Z</dcterms:modified>
</cp:coreProperties>
</file>