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78" r:id="rId6"/>
    <p:sldId id="281" r:id="rId7"/>
    <p:sldId id="282" r:id="rId8"/>
    <p:sldId id="262" r:id="rId9"/>
    <p:sldId id="280" r:id="rId10"/>
    <p:sldId id="279" r:id="rId11"/>
    <p:sldId id="275" r:id="rId12"/>
    <p:sldId id="276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29A0C-5B53-48C1-A344-C98623CAB1D9}" v="353" dt="2021-02-01T02:35:23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시예" userId="80b8c906-4aed-4a13-a2e8-890c4fd7a443" providerId="ADAL" clId="{90B29A0C-5B53-48C1-A344-C98623CAB1D9}"/>
    <pc:docChg chg="undo custSel addSld delSld modSld">
      <pc:chgData name="시예" userId="80b8c906-4aed-4a13-a2e8-890c4fd7a443" providerId="ADAL" clId="{90B29A0C-5B53-48C1-A344-C98623CAB1D9}" dt="2021-02-01T02:40:49.306" v="1938" actId="20577"/>
      <pc:docMkLst>
        <pc:docMk/>
      </pc:docMkLst>
      <pc:sldChg chg="modSp mod">
        <pc:chgData name="시예" userId="80b8c906-4aed-4a13-a2e8-890c4fd7a443" providerId="ADAL" clId="{90B29A0C-5B53-48C1-A344-C98623CAB1D9}" dt="2021-02-01T02:40:49.306" v="1938" actId="20577"/>
        <pc:sldMkLst>
          <pc:docMk/>
          <pc:sldMk cId="4176312610" sldId="256"/>
        </pc:sldMkLst>
        <pc:spChg chg="mod">
          <ac:chgData name="시예" userId="80b8c906-4aed-4a13-a2e8-890c4fd7a443" providerId="ADAL" clId="{90B29A0C-5B53-48C1-A344-C98623CAB1D9}" dt="2021-02-01T02:40:49.306" v="1938" actId="20577"/>
          <ac:spMkLst>
            <pc:docMk/>
            <pc:sldMk cId="4176312610" sldId="256"/>
            <ac:spMk id="2" creationId="{FBA0BBC9-64C0-4AD2-A0E5-051D80FD8F0D}"/>
          </ac:spMkLst>
        </pc:spChg>
      </pc:sldChg>
      <pc:sldChg chg="addSp delSp modSp mod">
        <pc:chgData name="시예" userId="80b8c906-4aed-4a13-a2e8-890c4fd7a443" providerId="ADAL" clId="{90B29A0C-5B53-48C1-A344-C98623CAB1D9}" dt="2021-02-01T01:07:48.923" v="432"/>
        <pc:sldMkLst>
          <pc:docMk/>
          <pc:sldMk cId="3202529523" sldId="257"/>
        </pc:sldMkLst>
        <pc:spChg chg="mod">
          <ac:chgData name="시예" userId="80b8c906-4aed-4a13-a2e8-890c4fd7a443" providerId="ADAL" clId="{90B29A0C-5B53-48C1-A344-C98623CAB1D9}" dt="2021-02-01T00:53:49.453" v="97" actId="20577"/>
          <ac:spMkLst>
            <pc:docMk/>
            <pc:sldMk cId="3202529523" sldId="257"/>
            <ac:spMk id="2" creationId="{A5C20032-CBF8-4215-AEA3-EAC3DC785519}"/>
          </ac:spMkLst>
        </pc:spChg>
        <pc:spChg chg="del">
          <ac:chgData name="시예" userId="80b8c906-4aed-4a13-a2e8-890c4fd7a443" providerId="ADAL" clId="{90B29A0C-5B53-48C1-A344-C98623CAB1D9}" dt="2021-02-01T00:53:52.785" v="98" actId="478"/>
          <ac:spMkLst>
            <pc:docMk/>
            <pc:sldMk cId="3202529523" sldId="257"/>
            <ac:spMk id="3" creationId="{1E328717-09CF-4CE8-B9B5-2ED69DD9372E}"/>
          </ac:spMkLst>
        </pc:spChg>
        <pc:spChg chg="add del mod">
          <ac:chgData name="시예" userId="80b8c906-4aed-4a13-a2e8-890c4fd7a443" providerId="ADAL" clId="{90B29A0C-5B53-48C1-A344-C98623CAB1D9}" dt="2021-02-01T00:53:59.379" v="99" actId="478"/>
          <ac:spMkLst>
            <pc:docMk/>
            <pc:sldMk cId="3202529523" sldId="257"/>
            <ac:spMk id="5" creationId="{BBCCAAF5-734C-4DFE-8A04-9DA9CE2DB6B5}"/>
          </ac:spMkLst>
        </pc:spChg>
        <pc:spChg chg="add mod">
          <ac:chgData name="시예" userId="80b8c906-4aed-4a13-a2e8-890c4fd7a443" providerId="ADAL" clId="{90B29A0C-5B53-48C1-A344-C98623CAB1D9}" dt="2021-02-01T01:07:48.923" v="432"/>
          <ac:spMkLst>
            <pc:docMk/>
            <pc:sldMk cId="3202529523" sldId="257"/>
            <ac:spMk id="7" creationId="{90D65098-545B-4CBD-B2DF-B4BA78589AF2}"/>
          </ac:spMkLst>
        </pc:spChg>
        <pc:picChg chg="del">
          <ac:chgData name="시예" userId="80b8c906-4aed-4a13-a2e8-890c4fd7a443" providerId="ADAL" clId="{90B29A0C-5B53-48C1-A344-C98623CAB1D9}" dt="2021-02-01T00:54:01.562" v="100" actId="478"/>
          <ac:picMkLst>
            <pc:docMk/>
            <pc:sldMk cId="3202529523" sldId="257"/>
            <ac:picMk id="6" creationId="{146E1C9F-6675-4274-B329-25D68C293F9B}"/>
          </ac:picMkLst>
        </pc:picChg>
        <pc:picChg chg="add mod">
          <ac:chgData name="시예" userId="80b8c906-4aed-4a13-a2e8-890c4fd7a443" providerId="ADAL" clId="{90B29A0C-5B53-48C1-A344-C98623CAB1D9}" dt="2021-02-01T01:07:30.855" v="345" actId="1036"/>
          <ac:picMkLst>
            <pc:docMk/>
            <pc:sldMk cId="3202529523" sldId="257"/>
            <ac:picMk id="9" creationId="{67FA4573-D725-4DC7-92F5-AACFB64E8849}"/>
          </ac:picMkLst>
        </pc:picChg>
        <pc:picChg chg="add mod">
          <ac:chgData name="시예" userId="80b8c906-4aed-4a13-a2e8-890c4fd7a443" providerId="ADAL" clId="{90B29A0C-5B53-48C1-A344-C98623CAB1D9}" dt="2021-02-01T01:07:30.855" v="345" actId="1036"/>
          <ac:picMkLst>
            <pc:docMk/>
            <pc:sldMk cId="3202529523" sldId="257"/>
            <ac:picMk id="11" creationId="{740E86FF-EE00-4E2C-B57C-244F0C207A28}"/>
          </ac:picMkLst>
        </pc:picChg>
      </pc:sldChg>
      <pc:sldChg chg="addSp delSp modSp mod">
        <pc:chgData name="시예" userId="80b8c906-4aed-4a13-a2e8-890c4fd7a443" providerId="ADAL" clId="{90B29A0C-5B53-48C1-A344-C98623CAB1D9}" dt="2021-02-01T01:16:27.847" v="674" actId="20577"/>
        <pc:sldMkLst>
          <pc:docMk/>
          <pc:sldMk cId="3058732102" sldId="258"/>
        </pc:sldMkLst>
        <pc:spChg chg="mod">
          <ac:chgData name="시예" userId="80b8c906-4aed-4a13-a2e8-890c4fd7a443" providerId="ADAL" clId="{90B29A0C-5B53-48C1-A344-C98623CAB1D9}" dt="2021-02-01T01:01:05.546" v="241" actId="20577"/>
          <ac:spMkLst>
            <pc:docMk/>
            <pc:sldMk cId="3058732102" sldId="258"/>
            <ac:spMk id="2" creationId="{A5C20032-CBF8-4215-AEA3-EAC3DC785519}"/>
          </ac:spMkLst>
        </pc:spChg>
        <pc:spChg chg="del">
          <ac:chgData name="시예" userId="80b8c906-4aed-4a13-a2e8-890c4fd7a443" providerId="ADAL" clId="{90B29A0C-5B53-48C1-A344-C98623CAB1D9}" dt="2021-02-01T00:55:08.010" v="130" actId="478"/>
          <ac:spMkLst>
            <pc:docMk/>
            <pc:sldMk cId="3058732102" sldId="258"/>
            <ac:spMk id="3" creationId="{1E328717-09CF-4CE8-B9B5-2ED69DD9372E}"/>
          </ac:spMkLst>
        </pc:spChg>
        <pc:spChg chg="add del mod">
          <ac:chgData name="시예" userId="80b8c906-4aed-4a13-a2e8-890c4fd7a443" providerId="ADAL" clId="{90B29A0C-5B53-48C1-A344-C98623CAB1D9}" dt="2021-02-01T00:55:11.195" v="131" actId="478"/>
          <ac:spMkLst>
            <pc:docMk/>
            <pc:sldMk cId="3058732102" sldId="258"/>
            <ac:spMk id="5" creationId="{F8D2EA64-91EC-4750-86C5-48BFC6E89B77}"/>
          </ac:spMkLst>
        </pc:spChg>
        <pc:spChg chg="add mod">
          <ac:chgData name="시예" userId="80b8c906-4aed-4a13-a2e8-890c4fd7a443" providerId="ADAL" clId="{90B29A0C-5B53-48C1-A344-C98623CAB1D9}" dt="2021-02-01T01:16:27.847" v="674" actId="20577"/>
          <ac:spMkLst>
            <pc:docMk/>
            <pc:sldMk cId="3058732102" sldId="258"/>
            <ac:spMk id="6" creationId="{5FE8C6B0-38FF-4243-8B7B-1B3F65F3162F}"/>
          </ac:spMkLst>
        </pc:spChg>
      </pc:sldChg>
      <pc:sldChg chg="del">
        <pc:chgData name="시예" userId="80b8c906-4aed-4a13-a2e8-890c4fd7a443" providerId="ADAL" clId="{90B29A0C-5B53-48C1-A344-C98623CAB1D9}" dt="2021-02-01T00:55:02.177" v="129" actId="47"/>
        <pc:sldMkLst>
          <pc:docMk/>
          <pc:sldMk cId="3601079431" sldId="259"/>
        </pc:sldMkLst>
      </pc:sldChg>
      <pc:sldChg chg="del">
        <pc:chgData name="시예" userId="80b8c906-4aed-4a13-a2e8-890c4fd7a443" providerId="ADAL" clId="{90B29A0C-5B53-48C1-A344-C98623CAB1D9}" dt="2021-02-01T02:24:46.672" v="1705" actId="47"/>
        <pc:sldMkLst>
          <pc:docMk/>
          <pc:sldMk cId="3529380080" sldId="260"/>
        </pc:sldMkLst>
      </pc:sldChg>
      <pc:sldChg chg="del">
        <pc:chgData name="시예" userId="80b8c906-4aed-4a13-a2e8-890c4fd7a443" providerId="ADAL" clId="{90B29A0C-5B53-48C1-A344-C98623CAB1D9}" dt="2021-02-01T02:24:44.619" v="1704" actId="47"/>
        <pc:sldMkLst>
          <pc:docMk/>
          <pc:sldMk cId="221588442" sldId="261"/>
        </pc:sldMkLst>
      </pc:sldChg>
      <pc:sldChg chg="addSp delSp modSp mod">
        <pc:chgData name="시예" userId="80b8c906-4aed-4a13-a2e8-890c4fd7a443" providerId="ADAL" clId="{90B29A0C-5B53-48C1-A344-C98623CAB1D9}" dt="2021-02-01T02:11:17.413" v="1195" actId="478"/>
        <pc:sldMkLst>
          <pc:docMk/>
          <pc:sldMk cId="4291478986" sldId="262"/>
        </pc:sldMkLst>
        <pc:spChg chg="mod">
          <ac:chgData name="시예" userId="80b8c906-4aed-4a13-a2e8-890c4fd7a443" providerId="ADAL" clId="{90B29A0C-5B53-48C1-A344-C98623CAB1D9}" dt="2021-02-01T00:55:45.620" v="173" actId="20577"/>
          <ac:spMkLst>
            <pc:docMk/>
            <pc:sldMk cId="4291478986" sldId="262"/>
            <ac:spMk id="2" creationId="{A5C20032-CBF8-4215-AEA3-EAC3DC785519}"/>
          </ac:spMkLst>
        </pc:spChg>
        <pc:spChg chg="del">
          <ac:chgData name="시예" userId="80b8c906-4aed-4a13-a2e8-890c4fd7a443" providerId="ADAL" clId="{90B29A0C-5B53-48C1-A344-C98623CAB1D9}" dt="2021-02-01T00:55:17.498" v="132" actId="478"/>
          <ac:spMkLst>
            <pc:docMk/>
            <pc:sldMk cId="4291478986" sldId="262"/>
            <ac:spMk id="3" creationId="{1E328717-09CF-4CE8-B9B5-2ED69DD9372E}"/>
          </ac:spMkLst>
        </pc:spChg>
        <pc:spChg chg="add del mod">
          <ac:chgData name="시예" userId="80b8c906-4aed-4a13-a2e8-890c4fd7a443" providerId="ADAL" clId="{90B29A0C-5B53-48C1-A344-C98623CAB1D9}" dt="2021-02-01T00:55:20.783" v="133" actId="478"/>
          <ac:spMkLst>
            <pc:docMk/>
            <pc:sldMk cId="4291478986" sldId="262"/>
            <ac:spMk id="6" creationId="{D92A5EB9-7198-4BB9-9C50-C76A14C8F879}"/>
          </ac:spMkLst>
        </pc:spChg>
        <pc:spChg chg="add mod">
          <ac:chgData name="시예" userId="80b8c906-4aed-4a13-a2e8-890c4fd7a443" providerId="ADAL" clId="{90B29A0C-5B53-48C1-A344-C98623CAB1D9}" dt="2021-02-01T02:10:21.250" v="1186" actId="2711"/>
          <ac:spMkLst>
            <pc:docMk/>
            <pc:sldMk cId="4291478986" sldId="262"/>
            <ac:spMk id="19" creationId="{2CEE0692-E572-43F5-A0C2-CE3DA31D81DA}"/>
          </ac:spMkLst>
        </pc:spChg>
        <pc:spChg chg="add mod">
          <ac:chgData name="시예" userId="80b8c906-4aed-4a13-a2e8-890c4fd7a443" providerId="ADAL" clId="{90B29A0C-5B53-48C1-A344-C98623CAB1D9}" dt="2021-02-01T01:42:28.026" v="1092" actId="1582"/>
          <ac:spMkLst>
            <pc:docMk/>
            <pc:sldMk cId="4291478986" sldId="262"/>
            <ac:spMk id="20" creationId="{19289CDD-B557-44FB-A6B7-95FCF4FB5637}"/>
          </ac:spMkLst>
        </pc:spChg>
        <pc:spChg chg="add del mod">
          <ac:chgData name="시예" userId="80b8c906-4aed-4a13-a2e8-890c4fd7a443" providerId="ADAL" clId="{90B29A0C-5B53-48C1-A344-C98623CAB1D9}" dt="2021-02-01T02:11:17.413" v="1195" actId="478"/>
          <ac:spMkLst>
            <pc:docMk/>
            <pc:sldMk cId="4291478986" sldId="262"/>
            <ac:spMk id="21" creationId="{43113D46-FDCD-4869-91B6-694F032106E9}"/>
          </ac:spMkLst>
        </pc:spChg>
        <pc:picChg chg="del mod">
          <ac:chgData name="시예" userId="80b8c906-4aed-4a13-a2e8-890c4fd7a443" providerId="ADAL" clId="{90B29A0C-5B53-48C1-A344-C98623CAB1D9}" dt="2021-02-01T00:55:22.863" v="135" actId="478"/>
          <ac:picMkLst>
            <pc:docMk/>
            <pc:sldMk cId="4291478986" sldId="262"/>
            <ac:picMk id="4" creationId="{52597B46-5ABF-47AD-866F-C0BAE6F28489}"/>
          </ac:picMkLst>
        </pc:picChg>
        <pc:picChg chg="add mod">
          <ac:chgData name="시예" userId="80b8c906-4aed-4a13-a2e8-890c4fd7a443" providerId="ADAL" clId="{90B29A0C-5B53-48C1-A344-C98623CAB1D9}" dt="2021-02-01T02:08:55.562" v="1185" actId="1076"/>
          <ac:picMkLst>
            <pc:docMk/>
            <pc:sldMk cId="4291478986" sldId="262"/>
            <ac:picMk id="8" creationId="{16D1B525-E069-4E90-B7AA-A33C40FC994F}"/>
          </ac:picMkLst>
        </pc:picChg>
        <pc:picChg chg="add del mod">
          <ac:chgData name="시예" userId="80b8c906-4aed-4a13-a2e8-890c4fd7a443" providerId="ADAL" clId="{90B29A0C-5B53-48C1-A344-C98623CAB1D9}" dt="2021-02-01T01:31:22.249" v="976" actId="478"/>
          <ac:picMkLst>
            <pc:docMk/>
            <pc:sldMk cId="4291478986" sldId="262"/>
            <ac:picMk id="10" creationId="{35AAC335-9395-47E9-A7EF-B02D4B25A7B9}"/>
          </ac:picMkLst>
        </pc:picChg>
        <pc:picChg chg="add del mod">
          <ac:chgData name="시예" userId="80b8c906-4aed-4a13-a2e8-890c4fd7a443" providerId="ADAL" clId="{90B29A0C-5B53-48C1-A344-C98623CAB1D9}" dt="2021-02-01T01:32:27.175" v="983" actId="478"/>
          <ac:picMkLst>
            <pc:docMk/>
            <pc:sldMk cId="4291478986" sldId="262"/>
            <ac:picMk id="12" creationId="{D6CF5BA0-F211-41A4-A115-CAB82E39E113}"/>
          </ac:picMkLst>
        </pc:picChg>
        <pc:picChg chg="add mod">
          <ac:chgData name="시예" userId="80b8c906-4aed-4a13-a2e8-890c4fd7a443" providerId="ADAL" clId="{90B29A0C-5B53-48C1-A344-C98623CAB1D9}" dt="2021-02-01T01:40:36.109" v="1036" actId="1035"/>
          <ac:picMkLst>
            <pc:docMk/>
            <pc:sldMk cId="4291478986" sldId="262"/>
            <ac:picMk id="14" creationId="{59A61247-5BCC-47AE-AD3F-0414E804F46D}"/>
          </ac:picMkLst>
        </pc:picChg>
        <pc:picChg chg="add mod">
          <ac:chgData name="시예" userId="80b8c906-4aed-4a13-a2e8-890c4fd7a443" providerId="ADAL" clId="{90B29A0C-5B53-48C1-A344-C98623CAB1D9}" dt="2021-02-01T01:40:36.109" v="1036" actId="1035"/>
          <ac:picMkLst>
            <pc:docMk/>
            <pc:sldMk cId="4291478986" sldId="262"/>
            <ac:picMk id="16" creationId="{C836CE05-65D5-48AD-A47E-3BC8258CE683}"/>
          </ac:picMkLst>
        </pc:picChg>
        <pc:picChg chg="add mod">
          <ac:chgData name="시예" userId="80b8c906-4aed-4a13-a2e8-890c4fd7a443" providerId="ADAL" clId="{90B29A0C-5B53-48C1-A344-C98623CAB1D9}" dt="2021-02-01T01:42:08.141" v="1089" actId="1076"/>
          <ac:picMkLst>
            <pc:docMk/>
            <pc:sldMk cId="4291478986" sldId="262"/>
            <ac:picMk id="18" creationId="{8B539EC9-8EAF-4C70-BA03-8BFF878CD72A}"/>
          </ac:picMkLst>
        </pc:picChg>
      </pc:sldChg>
      <pc:sldChg chg="del">
        <pc:chgData name="시예" userId="80b8c906-4aed-4a13-a2e8-890c4fd7a443" providerId="ADAL" clId="{90B29A0C-5B53-48C1-A344-C98623CAB1D9}" dt="2021-02-01T02:24:39.491" v="1696" actId="47"/>
        <pc:sldMkLst>
          <pc:docMk/>
          <pc:sldMk cId="933307655" sldId="263"/>
        </pc:sldMkLst>
      </pc:sldChg>
      <pc:sldChg chg="del">
        <pc:chgData name="시예" userId="80b8c906-4aed-4a13-a2e8-890c4fd7a443" providerId="ADAL" clId="{90B29A0C-5B53-48C1-A344-C98623CAB1D9}" dt="2021-02-01T02:24:40.886" v="1699" actId="47"/>
        <pc:sldMkLst>
          <pc:docMk/>
          <pc:sldMk cId="1181793379" sldId="265"/>
        </pc:sldMkLst>
      </pc:sldChg>
      <pc:sldChg chg="addSp delSp modSp mod">
        <pc:chgData name="시예" userId="80b8c906-4aed-4a13-a2e8-890c4fd7a443" providerId="ADAL" clId="{90B29A0C-5B53-48C1-A344-C98623CAB1D9}" dt="2021-02-01T01:01:48.002" v="246" actId="1076"/>
        <pc:sldMkLst>
          <pc:docMk/>
          <pc:sldMk cId="3121012356" sldId="266"/>
        </pc:sldMkLst>
        <pc:spChg chg="mod">
          <ac:chgData name="시예" userId="80b8c906-4aed-4a13-a2e8-890c4fd7a443" providerId="ADAL" clId="{90B29A0C-5B53-48C1-A344-C98623CAB1D9}" dt="2021-02-01T00:53:24.765" v="65" actId="20577"/>
          <ac:spMkLst>
            <pc:docMk/>
            <pc:sldMk cId="3121012356" sldId="266"/>
            <ac:spMk id="2" creationId="{A5C20032-CBF8-4215-AEA3-EAC3DC785519}"/>
          </ac:spMkLst>
        </pc:spChg>
        <pc:spChg chg="del">
          <ac:chgData name="시예" userId="80b8c906-4aed-4a13-a2e8-890c4fd7a443" providerId="ADAL" clId="{90B29A0C-5B53-48C1-A344-C98623CAB1D9}" dt="2021-02-01T00:53:29.846" v="66" actId="478"/>
          <ac:spMkLst>
            <pc:docMk/>
            <pc:sldMk cId="3121012356" sldId="266"/>
            <ac:spMk id="3" creationId="{1E328717-09CF-4CE8-B9B5-2ED69DD9372E}"/>
          </ac:spMkLst>
        </pc:spChg>
        <pc:spChg chg="add del mod">
          <ac:chgData name="시예" userId="80b8c906-4aed-4a13-a2e8-890c4fd7a443" providerId="ADAL" clId="{90B29A0C-5B53-48C1-A344-C98623CAB1D9}" dt="2021-02-01T00:53:35.608" v="67" actId="478"/>
          <ac:spMkLst>
            <pc:docMk/>
            <pc:sldMk cId="3121012356" sldId="266"/>
            <ac:spMk id="6" creationId="{1CF6155E-4325-4025-9AB8-C31B5E526102}"/>
          </ac:spMkLst>
        </pc:spChg>
        <pc:picChg chg="del">
          <ac:chgData name="시예" userId="80b8c906-4aed-4a13-a2e8-890c4fd7a443" providerId="ADAL" clId="{90B29A0C-5B53-48C1-A344-C98623CAB1D9}" dt="2021-02-01T00:53:37.802" v="68" actId="478"/>
          <ac:picMkLst>
            <pc:docMk/>
            <pc:sldMk cId="3121012356" sldId="266"/>
            <ac:picMk id="5" creationId="{C0D0A773-1D7C-4436-83EA-97CDCDB8D0A2}"/>
          </ac:picMkLst>
        </pc:picChg>
        <pc:picChg chg="add mod">
          <ac:chgData name="시예" userId="80b8c906-4aed-4a13-a2e8-890c4fd7a443" providerId="ADAL" clId="{90B29A0C-5B53-48C1-A344-C98623CAB1D9}" dt="2021-02-01T01:01:48.002" v="246" actId="1076"/>
          <ac:picMkLst>
            <pc:docMk/>
            <pc:sldMk cId="3121012356" sldId="266"/>
            <ac:picMk id="8" creationId="{EE0096AA-0761-4035-B916-5EA8430AEA60}"/>
          </ac:picMkLst>
        </pc:picChg>
      </pc:sldChg>
      <pc:sldChg chg="del">
        <pc:chgData name="시예" userId="80b8c906-4aed-4a13-a2e8-890c4fd7a443" providerId="ADAL" clId="{90B29A0C-5B53-48C1-A344-C98623CAB1D9}" dt="2021-02-01T02:24:42.582" v="1702" actId="47"/>
        <pc:sldMkLst>
          <pc:docMk/>
          <pc:sldMk cId="3407381333" sldId="268"/>
        </pc:sldMkLst>
      </pc:sldChg>
      <pc:sldChg chg="del">
        <pc:chgData name="시예" userId="80b8c906-4aed-4a13-a2e8-890c4fd7a443" providerId="ADAL" clId="{90B29A0C-5B53-48C1-A344-C98623CAB1D9}" dt="2021-02-01T02:24:43.074" v="1703" actId="47"/>
        <pc:sldMkLst>
          <pc:docMk/>
          <pc:sldMk cId="3263585440" sldId="269"/>
        </pc:sldMkLst>
      </pc:sldChg>
      <pc:sldChg chg="del">
        <pc:chgData name="시예" userId="80b8c906-4aed-4a13-a2e8-890c4fd7a443" providerId="ADAL" clId="{90B29A0C-5B53-48C1-A344-C98623CAB1D9}" dt="2021-02-01T02:24:40.126" v="1697" actId="47"/>
        <pc:sldMkLst>
          <pc:docMk/>
          <pc:sldMk cId="1740563679" sldId="270"/>
        </pc:sldMkLst>
      </pc:sldChg>
      <pc:sldChg chg="del">
        <pc:chgData name="시예" userId="80b8c906-4aed-4a13-a2e8-890c4fd7a443" providerId="ADAL" clId="{90B29A0C-5B53-48C1-A344-C98623CAB1D9}" dt="2021-02-01T02:24:41.532" v="1700" actId="47"/>
        <pc:sldMkLst>
          <pc:docMk/>
          <pc:sldMk cId="410198649" sldId="271"/>
        </pc:sldMkLst>
      </pc:sldChg>
      <pc:sldChg chg="del">
        <pc:chgData name="시예" userId="80b8c906-4aed-4a13-a2e8-890c4fd7a443" providerId="ADAL" clId="{90B29A0C-5B53-48C1-A344-C98623CAB1D9}" dt="2021-02-01T02:24:40.611" v="1698" actId="47"/>
        <pc:sldMkLst>
          <pc:docMk/>
          <pc:sldMk cId="1589078082" sldId="272"/>
        </pc:sldMkLst>
      </pc:sldChg>
      <pc:sldChg chg="del">
        <pc:chgData name="시예" userId="80b8c906-4aed-4a13-a2e8-890c4fd7a443" providerId="ADAL" clId="{90B29A0C-5B53-48C1-A344-C98623CAB1D9}" dt="2021-02-01T02:24:42.086" v="1701" actId="47"/>
        <pc:sldMkLst>
          <pc:docMk/>
          <pc:sldMk cId="2613008690" sldId="273"/>
        </pc:sldMkLst>
      </pc:sldChg>
      <pc:sldChg chg="addSp modSp add mod">
        <pc:chgData name="시예" userId="80b8c906-4aed-4a13-a2e8-890c4fd7a443" providerId="ADAL" clId="{90B29A0C-5B53-48C1-A344-C98623CAB1D9}" dt="2021-02-01T02:31:10.398" v="1921" actId="1076"/>
        <pc:sldMkLst>
          <pc:docMk/>
          <pc:sldMk cId="1186412355" sldId="274"/>
        </pc:sldMkLst>
        <pc:spChg chg="mod">
          <ac:chgData name="시예" userId="80b8c906-4aed-4a13-a2e8-890c4fd7a443" providerId="ADAL" clId="{90B29A0C-5B53-48C1-A344-C98623CAB1D9}" dt="2021-02-01T00:55:57.437" v="189" actId="20577"/>
          <ac:spMkLst>
            <pc:docMk/>
            <pc:sldMk cId="1186412355" sldId="274"/>
            <ac:spMk id="2" creationId="{A5C20032-CBF8-4215-AEA3-EAC3DC785519}"/>
          </ac:spMkLst>
        </pc:spChg>
        <pc:spChg chg="add mod">
          <ac:chgData name="시예" userId="80b8c906-4aed-4a13-a2e8-890c4fd7a443" providerId="ADAL" clId="{90B29A0C-5B53-48C1-A344-C98623CAB1D9}" dt="2021-02-01T02:30:58.412" v="1917" actId="20577"/>
          <ac:spMkLst>
            <pc:docMk/>
            <pc:sldMk cId="1186412355" sldId="274"/>
            <ac:spMk id="5" creationId="{704692E4-79E2-40AB-A47C-4FF394D33A82}"/>
          </ac:spMkLst>
        </pc:spChg>
        <pc:picChg chg="add mod">
          <ac:chgData name="시예" userId="80b8c906-4aed-4a13-a2e8-890c4fd7a443" providerId="ADAL" clId="{90B29A0C-5B53-48C1-A344-C98623CAB1D9}" dt="2021-02-01T02:31:10.398" v="1921" actId="1076"/>
          <ac:picMkLst>
            <pc:docMk/>
            <pc:sldMk cId="1186412355" sldId="274"/>
            <ac:picMk id="4" creationId="{DEAF7EA5-51C3-4F14-AC33-B6D64B467E53}"/>
          </ac:picMkLst>
        </pc:picChg>
      </pc:sldChg>
      <pc:sldChg chg="addSp modSp add mod">
        <pc:chgData name="시예" userId="80b8c906-4aed-4a13-a2e8-890c4fd7a443" providerId="ADAL" clId="{90B29A0C-5B53-48C1-A344-C98623CAB1D9}" dt="2021-02-01T02:17:09.926" v="1343" actId="1038"/>
        <pc:sldMkLst>
          <pc:docMk/>
          <pc:sldMk cId="74329073" sldId="275"/>
        </pc:sldMkLst>
        <pc:spChg chg="mod">
          <ac:chgData name="시예" userId="80b8c906-4aed-4a13-a2e8-890c4fd7a443" providerId="ADAL" clId="{90B29A0C-5B53-48C1-A344-C98623CAB1D9}" dt="2021-02-01T00:57:03.913" v="205" actId="20577"/>
          <ac:spMkLst>
            <pc:docMk/>
            <pc:sldMk cId="74329073" sldId="275"/>
            <ac:spMk id="2" creationId="{A5C20032-CBF8-4215-AEA3-EAC3DC785519}"/>
          </ac:spMkLst>
        </pc:spChg>
        <pc:picChg chg="add mod">
          <ac:chgData name="시예" userId="80b8c906-4aed-4a13-a2e8-890c4fd7a443" providerId="ADAL" clId="{90B29A0C-5B53-48C1-A344-C98623CAB1D9}" dt="2021-02-01T02:17:09.926" v="1343" actId="1038"/>
          <ac:picMkLst>
            <pc:docMk/>
            <pc:sldMk cId="74329073" sldId="275"/>
            <ac:picMk id="4" creationId="{949E879A-5937-467F-9B57-8BD4241F586A}"/>
          </ac:picMkLst>
        </pc:picChg>
        <pc:picChg chg="add mod">
          <ac:chgData name="시예" userId="80b8c906-4aed-4a13-a2e8-890c4fd7a443" providerId="ADAL" clId="{90B29A0C-5B53-48C1-A344-C98623CAB1D9}" dt="2021-02-01T02:17:09.926" v="1343" actId="1038"/>
          <ac:picMkLst>
            <pc:docMk/>
            <pc:sldMk cId="74329073" sldId="275"/>
            <ac:picMk id="6" creationId="{3548D198-18BF-432E-A1C5-87456CA1E37A}"/>
          </ac:picMkLst>
        </pc:picChg>
      </pc:sldChg>
      <pc:sldChg chg="addSp modSp add mod">
        <pc:chgData name="시예" userId="80b8c906-4aed-4a13-a2e8-890c4fd7a443" providerId="ADAL" clId="{90B29A0C-5B53-48C1-A344-C98623CAB1D9}" dt="2021-02-01T02:23:00.521" v="1691" actId="20577"/>
        <pc:sldMkLst>
          <pc:docMk/>
          <pc:sldMk cId="1073240037" sldId="276"/>
        </pc:sldMkLst>
        <pc:spChg chg="mod">
          <ac:chgData name="시예" userId="80b8c906-4aed-4a13-a2e8-890c4fd7a443" providerId="ADAL" clId="{90B29A0C-5B53-48C1-A344-C98623CAB1D9}" dt="2021-02-01T00:57:22.692" v="230" actId="20577"/>
          <ac:spMkLst>
            <pc:docMk/>
            <pc:sldMk cId="1073240037" sldId="276"/>
            <ac:spMk id="2" creationId="{A5C20032-CBF8-4215-AEA3-EAC3DC785519}"/>
          </ac:spMkLst>
        </pc:spChg>
        <pc:spChg chg="add mod">
          <ac:chgData name="시예" userId="80b8c906-4aed-4a13-a2e8-890c4fd7a443" providerId="ADAL" clId="{90B29A0C-5B53-48C1-A344-C98623CAB1D9}" dt="2021-02-01T02:23:00.521" v="1691" actId="20577"/>
          <ac:spMkLst>
            <pc:docMk/>
            <pc:sldMk cId="1073240037" sldId="276"/>
            <ac:spMk id="3" creationId="{28DA651D-F222-42F5-805D-1E6E7EAB1CE4}"/>
          </ac:spMkLst>
        </pc:spChg>
      </pc:sldChg>
      <pc:sldChg chg="add del">
        <pc:chgData name="시예" userId="80b8c906-4aed-4a13-a2e8-890c4fd7a443" providerId="ADAL" clId="{90B29A0C-5B53-48C1-A344-C98623CAB1D9}" dt="2021-02-01T01:40:25.118" v="1009" actId="47"/>
        <pc:sldMkLst>
          <pc:docMk/>
          <pc:sldMk cId="1811874264" sldId="277"/>
        </pc:sldMkLst>
      </pc:sldChg>
      <pc:sldChg chg="modSp add mod">
        <pc:chgData name="시예" userId="80b8c906-4aed-4a13-a2e8-890c4fd7a443" providerId="ADAL" clId="{90B29A0C-5B53-48C1-A344-C98623CAB1D9}" dt="2021-02-01T01:22:05.308" v="970" actId="20577"/>
        <pc:sldMkLst>
          <pc:docMk/>
          <pc:sldMk cId="4173003110" sldId="278"/>
        </pc:sldMkLst>
        <pc:spChg chg="mod">
          <ac:chgData name="시예" userId="80b8c906-4aed-4a13-a2e8-890c4fd7a443" providerId="ADAL" clId="{90B29A0C-5B53-48C1-A344-C98623CAB1D9}" dt="2021-02-01T01:22:05.308" v="970" actId="20577"/>
          <ac:spMkLst>
            <pc:docMk/>
            <pc:sldMk cId="4173003110" sldId="278"/>
            <ac:spMk id="6" creationId="{5FE8C6B0-38FF-4243-8B7B-1B3F65F3162F}"/>
          </ac:spMkLst>
        </pc:spChg>
      </pc:sldChg>
      <pc:sldChg chg="addSp delSp modSp add mod">
        <pc:chgData name="시예" userId="80b8c906-4aed-4a13-a2e8-890c4fd7a443" providerId="ADAL" clId="{90B29A0C-5B53-48C1-A344-C98623CAB1D9}" dt="2021-02-01T01:35:53.742" v="1008" actId="1038"/>
        <pc:sldMkLst>
          <pc:docMk/>
          <pc:sldMk cId="32333924" sldId="279"/>
        </pc:sldMkLst>
        <pc:picChg chg="add mod">
          <ac:chgData name="시예" userId="80b8c906-4aed-4a13-a2e8-890c4fd7a443" providerId="ADAL" clId="{90B29A0C-5B53-48C1-A344-C98623CAB1D9}" dt="2021-02-01T01:34:14.318" v="999" actId="1076"/>
          <ac:picMkLst>
            <pc:docMk/>
            <pc:sldMk cId="32333924" sldId="279"/>
            <ac:picMk id="4" creationId="{4368695A-F44A-48F3-9865-CF7D80112682}"/>
          </ac:picMkLst>
        </pc:picChg>
        <pc:picChg chg="add mod">
          <ac:chgData name="시예" userId="80b8c906-4aed-4a13-a2e8-890c4fd7a443" providerId="ADAL" clId="{90B29A0C-5B53-48C1-A344-C98623CAB1D9}" dt="2021-02-01T01:34:52.734" v="1002" actId="1076"/>
          <ac:picMkLst>
            <pc:docMk/>
            <pc:sldMk cId="32333924" sldId="279"/>
            <ac:picMk id="6" creationId="{05E0BEC8-6BBE-44FF-ACCA-D07182FA2711}"/>
          </ac:picMkLst>
        </pc:picChg>
        <pc:picChg chg="del">
          <ac:chgData name="시예" userId="80b8c906-4aed-4a13-a2e8-890c4fd7a443" providerId="ADAL" clId="{90B29A0C-5B53-48C1-A344-C98623CAB1D9}" dt="2021-02-01T01:33:39.185" v="997" actId="478"/>
          <ac:picMkLst>
            <pc:docMk/>
            <pc:sldMk cId="32333924" sldId="279"/>
            <ac:picMk id="8" creationId="{16D1B525-E069-4E90-B7AA-A33C40FC994F}"/>
          </ac:picMkLst>
        </pc:picChg>
        <pc:picChg chg="add mod">
          <ac:chgData name="시예" userId="80b8c906-4aed-4a13-a2e8-890c4fd7a443" providerId="ADAL" clId="{90B29A0C-5B53-48C1-A344-C98623CAB1D9}" dt="2021-02-01T01:35:24.085" v="1004" actId="1076"/>
          <ac:picMkLst>
            <pc:docMk/>
            <pc:sldMk cId="32333924" sldId="279"/>
            <ac:picMk id="9" creationId="{1DB0496A-B87C-4894-A2C5-9F1CC188E336}"/>
          </ac:picMkLst>
        </pc:picChg>
        <pc:picChg chg="add mod">
          <ac:chgData name="시예" userId="80b8c906-4aed-4a13-a2e8-890c4fd7a443" providerId="ADAL" clId="{90B29A0C-5B53-48C1-A344-C98623CAB1D9}" dt="2021-02-01T01:35:53.742" v="1008" actId="1038"/>
          <ac:picMkLst>
            <pc:docMk/>
            <pc:sldMk cId="32333924" sldId="279"/>
            <ac:picMk id="11" creationId="{B41B7C48-DA66-41B2-A638-54CAE04A5E40}"/>
          </ac:picMkLst>
        </pc:picChg>
        <pc:picChg chg="del">
          <ac:chgData name="시예" userId="80b8c906-4aed-4a13-a2e8-890c4fd7a443" providerId="ADAL" clId="{90B29A0C-5B53-48C1-A344-C98623CAB1D9}" dt="2021-02-01T01:33:39.185" v="997" actId="478"/>
          <ac:picMkLst>
            <pc:docMk/>
            <pc:sldMk cId="32333924" sldId="279"/>
            <ac:picMk id="14" creationId="{59A61247-5BCC-47AE-AD3F-0414E804F46D}"/>
          </ac:picMkLst>
        </pc:picChg>
        <pc:picChg chg="del">
          <ac:chgData name="시예" userId="80b8c906-4aed-4a13-a2e8-890c4fd7a443" providerId="ADAL" clId="{90B29A0C-5B53-48C1-A344-C98623CAB1D9}" dt="2021-02-01T01:33:39.185" v="997" actId="478"/>
          <ac:picMkLst>
            <pc:docMk/>
            <pc:sldMk cId="32333924" sldId="279"/>
            <ac:picMk id="16" creationId="{C836CE05-65D5-48AD-A47E-3BC8258CE683}"/>
          </ac:picMkLst>
        </pc:picChg>
      </pc:sldChg>
      <pc:sldChg chg="addSp delSp modSp add mod">
        <pc:chgData name="시예" userId="80b8c906-4aed-4a13-a2e8-890c4fd7a443" providerId="ADAL" clId="{90B29A0C-5B53-48C1-A344-C98623CAB1D9}" dt="2021-02-01T02:10:47.528" v="1190" actId="1076"/>
        <pc:sldMkLst>
          <pc:docMk/>
          <pc:sldMk cId="2655918213" sldId="280"/>
        </pc:sldMkLst>
        <pc:spChg chg="add mod">
          <ac:chgData name="시예" userId="80b8c906-4aed-4a13-a2e8-890c4fd7a443" providerId="ADAL" clId="{90B29A0C-5B53-48C1-A344-C98623CAB1D9}" dt="2021-02-01T02:07:42.679" v="1184" actId="20577"/>
          <ac:spMkLst>
            <pc:docMk/>
            <pc:sldMk cId="2655918213" sldId="280"/>
            <ac:spMk id="9" creationId="{50E1B570-CEAF-4D41-A6A6-ED5FD5EEE40D}"/>
          </ac:spMkLst>
        </pc:spChg>
        <pc:spChg chg="add mod">
          <ac:chgData name="시예" userId="80b8c906-4aed-4a13-a2e8-890c4fd7a443" providerId="ADAL" clId="{90B29A0C-5B53-48C1-A344-C98623CAB1D9}" dt="2021-02-01T02:10:47.528" v="1190" actId="1076"/>
          <ac:spMkLst>
            <pc:docMk/>
            <pc:sldMk cId="2655918213" sldId="280"/>
            <ac:spMk id="12" creationId="{D5FC302D-2E0C-406B-A160-9A5A6A09DD58}"/>
          </ac:spMkLst>
        </pc:spChg>
        <pc:spChg chg="del mod">
          <ac:chgData name="시예" userId="80b8c906-4aed-4a13-a2e8-890c4fd7a443" providerId="ADAL" clId="{90B29A0C-5B53-48C1-A344-C98623CAB1D9}" dt="2021-02-01T02:10:36.052" v="1187" actId="478"/>
          <ac:spMkLst>
            <pc:docMk/>
            <pc:sldMk cId="2655918213" sldId="280"/>
            <ac:spMk id="19" creationId="{2CEE0692-E572-43F5-A0C2-CE3DA31D81DA}"/>
          </ac:spMkLst>
        </pc:spChg>
        <pc:spChg chg="add del mod">
          <ac:chgData name="시예" userId="80b8c906-4aed-4a13-a2e8-890c4fd7a443" providerId="ADAL" clId="{90B29A0C-5B53-48C1-A344-C98623CAB1D9}" dt="2021-02-01T02:07:34.682" v="1172" actId="1076"/>
          <ac:spMkLst>
            <pc:docMk/>
            <pc:sldMk cId="2655918213" sldId="280"/>
            <ac:spMk id="20" creationId="{19289CDD-B557-44FB-A6B7-95FCF4FB5637}"/>
          </ac:spMkLst>
        </pc:spChg>
        <pc:picChg chg="add mod">
          <ac:chgData name="시예" userId="80b8c906-4aed-4a13-a2e8-890c4fd7a443" providerId="ADAL" clId="{90B29A0C-5B53-48C1-A344-C98623CAB1D9}" dt="2021-02-01T02:07:37.689" v="1173" actId="1076"/>
          <ac:picMkLst>
            <pc:docMk/>
            <pc:sldMk cId="2655918213" sldId="280"/>
            <ac:picMk id="4" creationId="{625D0C95-6EDB-43F0-AF47-A7C1D5E6423F}"/>
          </ac:picMkLst>
        </pc:picChg>
        <pc:picChg chg="add del">
          <ac:chgData name="시예" userId="80b8c906-4aed-4a13-a2e8-890c4fd7a443" providerId="ADAL" clId="{90B29A0C-5B53-48C1-A344-C98623CAB1D9}" dt="2021-02-01T01:59:37.990" v="1096" actId="478"/>
          <ac:picMkLst>
            <pc:docMk/>
            <pc:sldMk cId="2655918213" sldId="280"/>
            <ac:picMk id="8" creationId="{16D1B525-E069-4E90-B7AA-A33C40FC994F}"/>
          </ac:picMkLst>
        </pc:picChg>
        <pc:picChg chg="add del">
          <ac:chgData name="시예" userId="80b8c906-4aed-4a13-a2e8-890c4fd7a443" providerId="ADAL" clId="{90B29A0C-5B53-48C1-A344-C98623CAB1D9}" dt="2021-02-01T01:59:37.990" v="1096" actId="478"/>
          <ac:picMkLst>
            <pc:docMk/>
            <pc:sldMk cId="2655918213" sldId="280"/>
            <ac:picMk id="14" creationId="{59A61247-5BCC-47AE-AD3F-0414E804F46D}"/>
          </ac:picMkLst>
        </pc:picChg>
        <pc:picChg chg="add del">
          <ac:chgData name="시예" userId="80b8c906-4aed-4a13-a2e8-890c4fd7a443" providerId="ADAL" clId="{90B29A0C-5B53-48C1-A344-C98623CAB1D9}" dt="2021-02-01T01:59:37.990" v="1096" actId="478"/>
          <ac:picMkLst>
            <pc:docMk/>
            <pc:sldMk cId="2655918213" sldId="280"/>
            <ac:picMk id="16" creationId="{C836CE05-65D5-48AD-A47E-3BC8258CE683}"/>
          </ac:picMkLst>
        </pc:picChg>
        <pc:picChg chg="mod">
          <ac:chgData name="시예" userId="80b8c906-4aed-4a13-a2e8-890c4fd7a443" providerId="ADAL" clId="{90B29A0C-5B53-48C1-A344-C98623CAB1D9}" dt="2021-02-01T02:07:34.682" v="1172" actId="1076"/>
          <ac:picMkLst>
            <pc:docMk/>
            <pc:sldMk cId="2655918213" sldId="280"/>
            <ac:picMk id="18" creationId="{8B539EC9-8EAF-4C70-BA03-8BFF878CD72A}"/>
          </ac:picMkLst>
        </pc:picChg>
      </pc:sldChg>
      <pc:sldChg chg="modSp add mod">
        <pc:chgData name="시예" userId="80b8c906-4aed-4a13-a2e8-890c4fd7a443" providerId="ADAL" clId="{90B29A0C-5B53-48C1-A344-C98623CAB1D9}" dt="2021-02-01T02:13:12.874" v="1308" actId="20577"/>
        <pc:sldMkLst>
          <pc:docMk/>
          <pc:sldMk cId="3154586960" sldId="281"/>
        </pc:sldMkLst>
        <pc:spChg chg="mod">
          <ac:chgData name="시예" userId="80b8c906-4aed-4a13-a2e8-890c4fd7a443" providerId="ADAL" clId="{90B29A0C-5B53-48C1-A344-C98623CAB1D9}" dt="2021-02-01T02:13:12.874" v="1308" actId="20577"/>
          <ac:spMkLst>
            <pc:docMk/>
            <pc:sldMk cId="3154586960" sldId="281"/>
            <ac:spMk id="6" creationId="{5FE8C6B0-38FF-4243-8B7B-1B3F65F3162F}"/>
          </ac:spMkLst>
        </pc:spChg>
      </pc:sldChg>
      <pc:sldChg chg="addSp delSp modSp add mod">
        <pc:chgData name="시예" userId="80b8c906-4aed-4a13-a2e8-890c4fd7a443" providerId="ADAL" clId="{90B29A0C-5B53-48C1-A344-C98623CAB1D9}" dt="2021-02-01T02:36:46.718" v="1932" actId="1076"/>
        <pc:sldMkLst>
          <pc:docMk/>
          <pc:sldMk cId="523423278" sldId="282"/>
        </pc:sldMkLst>
        <pc:spChg chg="add del mod">
          <ac:chgData name="시예" userId="80b8c906-4aed-4a13-a2e8-890c4fd7a443" providerId="ADAL" clId="{90B29A0C-5B53-48C1-A344-C98623CAB1D9}" dt="2021-02-01T02:35:29.136" v="1924" actId="478"/>
          <ac:spMkLst>
            <pc:docMk/>
            <pc:sldMk cId="523423278" sldId="282"/>
            <ac:spMk id="4" creationId="{F43584B6-5338-4EB4-A936-7409D414EA4E}"/>
          </ac:spMkLst>
        </pc:spChg>
        <pc:spChg chg="del">
          <ac:chgData name="시예" userId="80b8c906-4aed-4a13-a2e8-890c4fd7a443" providerId="ADAL" clId="{90B29A0C-5B53-48C1-A344-C98623CAB1D9}" dt="2021-02-01T02:35:26.304" v="1923" actId="478"/>
          <ac:spMkLst>
            <pc:docMk/>
            <pc:sldMk cId="523423278" sldId="282"/>
            <ac:spMk id="6" creationId="{5FE8C6B0-38FF-4243-8B7B-1B3F65F3162F}"/>
          </ac:spMkLst>
        </pc:spChg>
        <pc:picChg chg="add mod">
          <ac:chgData name="시예" userId="80b8c906-4aed-4a13-a2e8-890c4fd7a443" providerId="ADAL" clId="{90B29A0C-5B53-48C1-A344-C98623CAB1D9}" dt="2021-02-01T02:35:45.958" v="1926" actId="1076"/>
          <ac:picMkLst>
            <pc:docMk/>
            <pc:sldMk cId="523423278" sldId="282"/>
            <ac:picMk id="7" creationId="{7E0B3C79-1811-47ED-8ED3-F77EF8E79847}"/>
          </ac:picMkLst>
        </pc:picChg>
        <pc:picChg chg="add mod">
          <ac:chgData name="시예" userId="80b8c906-4aed-4a13-a2e8-890c4fd7a443" providerId="ADAL" clId="{90B29A0C-5B53-48C1-A344-C98623CAB1D9}" dt="2021-02-01T02:36:46.718" v="1932" actId="1076"/>
          <ac:picMkLst>
            <pc:docMk/>
            <pc:sldMk cId="523423278" sldId="282"/>
            <ac:picMk id="9" creationId="{B94311CA-0EC8-4976-86AA-50D4126E55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4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7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545B8-5ABF-497B-8157-74F50A230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80"/>
          <a:stretch/>
        </p:blipFill>
        <p:spPr>
          <a:xfrm>
            <a:off x="0" y="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A0BBC9-64C0-4AD2-A0E5-051D80FD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02" y="815249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베이즈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통계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심화스터디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week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4-2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6700" dirty="0"/>
            </a:br>
            <a:r>
              <a:rPr lang="en-US" altLang="ko-KR" sz="6700" dirty="0"/>
              <a:t>Gibbs Sampling</a:t>
            </a:r>
            <a:endParaRPr lang="ko-KR" altLang="en-US" sz="6700" dirty="0"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228E69-1B17-4C46-AE7B-7A0D5AA9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배시예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1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Example(Normal likelihood)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695A-F44A-48F3-9865-CF7D80112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967"/>
            <a:ext cx="5191125" cy="42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E0BEC8-6BBE-44FF-ACCA-D07182FA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17" y="2952750"/>
            <a:ext cx="5495925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B0496A-B87C-4894-A2C5-9F1CC188E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4362"/>
            <a:ext cx="5238750" cy="447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1B7C48-DA66-41B2-A638-54CAE04A5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7" y="5121592"/>
            <a:ext cx="5343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Stationarity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E879A-5937-467F-9B57-8BD4241F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3986871"/>
            <a:ext cx="7828280" cy="2506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48D198-18BF-432E-A1C5-87456CA1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986569"/>
            <a:ext cx="10312400" cy="187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Autocorrelation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A651D-F222-42F5-805D-1E6E7EAB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much information is available in our Markov chain?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Monte Carlo effective sample size :</a:t>
            </a:r>
          </a:p>
          <a:p>
            <a:pPr marL="0" indent="0"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how many independent samples from the stationary    	distribution you would have to draw to have equivalent 	information in your Markov chain</a:t>
            </a:r>
          </a:p>
        </p:txBody>
      </p:sp>
    </p:spTree>
    <p:extLst>
      <p:ext uri="{BB962C8B-B14F-4D97-AF65-F5344CB8AC3E}">
        <p14:creationId xmlns:p14="http://schemas.microsoft.com/office/powerpoint/2010/main" val="107324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Convergence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AF7EA5-51C3-4F14-AC33-B6D64B46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61" y="3158074"/>
            <a:ext cx="5250677" cy="333480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4692E4-79E2-40AB-A47C-4FF394D3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Markov chain converged -&gt; treat it as a Monte Carlo sample 					   from the posterior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18641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Conditionally Conjugate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0096AA-0761-4035-B916-5EA8430A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15" y="2625875"/>
            <a:ext cx="10150570" cy="30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Conditional Distribution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D65098-545B-4CBD-B2DF-B4BA7858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Conditioned on everything else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Posterior of conjugate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되는 경우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계산이 편리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FA4573-D725-4DC7-92F5-AACFB64E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25" y="2784103"/>
            <a:ext cx="8083350" cy="6000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E86FF-EE00-4E2C-B57C-244F0C207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50" y="3622873"/>
            <a:ext cx="7817022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Sampler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FE8C6B0-38FF-4243-8B7B-1B3F65F31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/>
              <a:lstStyle/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For </a:t>
                </a:r>
                <a:r>
                  <a:rPr lang="en-US" altLang="ko-KR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=1, … , m, repeat: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1)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~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|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y)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2)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~ P(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𝜑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|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y)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FE8C6B0-38FF-4243-8B7B-1B3F65F31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1043" t="-1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3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Sampler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FE8C6B0-38FF-4243-8B7B-1B3F65F31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/>
              <a:lstStyle/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),…,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𝑚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dependent</a:t>
                </a:r>
              </a:p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의존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: Markov chain</a:t>
                </a:r>
              </a:p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Posterior distribution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Markov chain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stationary distribution</a:t>
                </a:r>
              </a:p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𝑚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분포는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posterior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approaches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FE8C6B0-38FF-4243-8B7B-1B3F65F31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1043" t="-1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0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Sampler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E8C6B0-38FF-4243-8B7B-1B3F65F3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Systematic Sweep Gibbs Sampler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 Sweep Gibbs Sampler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Grouped Gibbs Sampler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Collapsed Gibbs Sampler</a:t>
            </a:r>
          </a:p>
        </p:txBody>
      </p:sp>
    </p:spTree>
    <p:extLst>
      <p:ext uri="{BB962C8B-B14F-4D97-AF65-F5344CB8AC3E}">
        <p14:creationId xmlns:p14="http://schemas.microsoft.com/office/powerpoint/2010/main" val="31545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Sampler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0B3C79-1811-47ED-8ED3-F77EF8E7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40" y="2255119"/>
            <a:ext cx="5829300" cy="3733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4311CA-0EC8-4976-86AA-50D4126E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380" y="2821179"/>
            <a:ext cx="3412729" cy="26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Example(Normal likelihood)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1B525-E069-4E90-B7AA-A33C40FC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19" y="2847473"/>
            <a:ext cx="5163262" cy="15004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A61247-5BCC-47AE-AD3F-0414E804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" y="5115325"/>
            <a:ext cx="11078803" cy="10090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836CE05-65D5-48AD-A47E-3BC8258CE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19" y="4519806"/>
            <a:ext cx="8082280" cy="5611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539EC9-8EAF-4C70-BA03-8BFF878CD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186" y="2550694"/>
            <a:ext cx="3811916" cy="15004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EE0692-E572-43F5-A0C2-CE3DA31D81DA}"/>
              </a:ext>
            </a:extLst>
          </p:cNvPr>
          <p:cNvSpPr txBox="1"/>
          <p:nvPr/>
        </p:nvSpPr>
        <p:spPr>
          <a:xfrm>
            <a:off x="6853186" y="2019931"/>
            <a:ext cx="36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conjugate prior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289CDD-B557-44FB-A6B7-95FCF4FB5637}"/>
              </a:ext>
            </a:extLst>
          </p:cNvPr>
          <p:cNvSpPr/>
          <p:nvPr/>
        </p:nvSpPr>
        <p:spPr>
          <a:xfrm>
            <a:off x="6699183" y="2019931"/>
            <a:ext cx="4812632" cy="20311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7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0032-CBF8-4215-AEA3-EAC3DC78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Example(Normal likelihood)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B539EC9-8EAF-4C70-BA03-8BFF878C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03" y="4693662"/>
            <a:ext cx="3811916" cy="15004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289CDD-B557-44FB-A6B7-95FCF4FB5637}"/>
              </a:ext>
            </a:extLst>
          </p:cNvPr>
          <p:cNvSpPr/>
          <p:nvPr/>
        </p:nvSpPr>
        <p:spPr>
          <a:xfrm>
            <a:off x="838200" y="4162899"/>
            <a:ext cx="4812632" cy="20311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0E1B570-CEAF-4D41-A6A6-ED5FD5EE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Conjugate prior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Monte Carlo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5D0C95-6EDB-43F0-AF47-A7C1D5E6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" y="2695101"/>
            <a:ext cx="10956752" cy="9862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FC302D-2E0C-406B-A160-9A5A6A09DD58}"/>
              </a:ext>
            </a:extLst>
          </p:cNvPr>
          <p:cNvSpPr txBox="1"/>
          <p:nvPr/>
        </p:nvSpPr>
        <p:spPr>
          <a:xfrm>
            <a:off x="992203" y="4229671"/>
            <a:ext cx="36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conjugate prior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9182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9"/>
      </a:accent1>
      <a:accent2>
        <a:srgbClr val="B13B89"/>
      </a:accent2>
      <a:accent3>
        <a:srgbClr val="BA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052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263</Words>
  <Application>Microsoft Office PowerPoint</Application>
  <PresentationFormat>와이드스크린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함초롬돋움</vt:lpstr>
      <vt:lpstr>Arial</vt:lpstr>
      <vt:lpstr>Cambria Math</vt:lpstr>
      <vt:lpstr>Modern Love</vt:lpstr>
      <vt:lpstr>The Hand</vt:lpstr>
      <vt:lpstr>SketchyVTI</vt:lpstr>
      <vt:lpstr>베이즈 통계 심화스터디 week 4-2  Gibbs Sampling</vt:lpstr>
      <vt:lpstr>Conditionally Conjugate</vt:lpstr>
      <vt:lpstr>Full Conditional Distribution</vt:lpstr>
      <vt:lpstr>Gibbs Sampler</vt:lpstr>
      <vt:lpstr>Gibbs Sampler</vt:lpstr>
      <vt:lpstr>Gibbs Sampler</vt:lpstr>
      <vt:lpstr>Gibbs Sampler</vt:lpstr>
      <vt:lpstr>Example(Normal likelihood)</vt:lpstr>
      <vt:lpstr>Example(Normal likelihood)</vt:lpstr>
      <vt:lpstr>Example(Normal likelihood)</vt:lpstr>
      <vt:lpstr>Stationarity</vt:lpstr>
      <vt:lpstr>Autocorrelation</vt:lpstr>
      <vt:lpstr>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베이즈 통계 심화스터디 week 2-2  prior &amp; posterior distribution</dc:title>
  <dc:creator>배 시예</dc:creator>
  <cp:lastModifiedBy>배 시예</cp:lastModifiedBy>
  <cp:revision>11</cp:revision>
  <dcterms:created xsi:type="dcterms:W3CDTF">2021-01-17T18:52:00Z</dcterms:created>
  <dcterms:modified xsi:type="dcterms:W3CDTF">2021-02-01T02:40:53Z</dcterms:modified>
</cp:coreProperties>
</file>