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0"/>
  </p:notesMasterIdLst>
  <p:sldIdLst>
    <p:sldId id="292" r:id="rId2"/>
    <p:sldId id="305" r:id="rId3"/>
    <p:sldId id="307" r:id="rId4"/>
    <p:sldId id="308" r:id="rId5"/>
    <p:sldId id="306" r:id="rId6"/>
    <p:sldId id="298" r:id="rId7"/>
    <p:sldId id="299" r:id="rId8"/>
    <p:sldId id="300" r:id="rId9"/>
    <p:sldId id="301" r:id="rId10"/>
    <p:sldId id="304" r:id="rId11"/>
    <p:sldId id="302" r:id="rId12"/>
    <p:sldId id="303" r:id="rId13"/>
    <p:sldId id="317" r:id="rId14"/>
    <p:sldId id="312" r:id="rId15"/>
    <p:sldId id="309" r:id="rId16"/>
    <p:sldId id="316" r:id="rId17"/>
    <p:sldId id="314" r:id="rId18"/>
    <p:sldId id="315" r:id="rId19"/>
  </p:sldIdLst>
  <p:sldSz cx="9906000" cy="6858000" type="A4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3120" userDrawn="1">
          <p15:clr>
            <a:srgbClr val="A4A3A4"/>
          </p15:clr>
        </p15:guide>
        <p15:guide id="3" orient="horz" pos="50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FF3300"/>
    <a:srgbClr val="00A3DF"/>
    <a:srgbClr val="006699"/>
    <a:srgbClr val="0066CC"/>
    <a:srgbClr val="192742"/>
    <a:srgbClr val="1B233A"/>
    <a:srgbClr val="F29000"/>
    <a:srgbClr val="BEF202"/>
    <a:srgbClr val="519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3B80F-C9D3-4FCF-9260-A94CD487DB0C}" v="88" dt="2020-11-16T08:36:31.106"/>
    <p1510:client id="{F92A09FA-10AF-4CF6-8D34-76D16D885C68}" v="9" dt="2020-11-16T07:28:42.7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73" autoAdjust="0"/>
    <p:restoredTop sz="94414" autoAdjust="0"/>
  </p:normalViewPr>
  <p:slideViewPr>
    <p:cSldViewPr snapToGrid="0" showGuides="1">
      <p:cViewPr>
        <p:scale>
          <a:sx n="100" d="100"/>
          <a:sy n="100" d="100"/>
        </p:scale>
        <p:origin x="0" y="216"/>
      </p:cViewPr>
      <p:guideLst>
        <p:guide orient="horz" pos="504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unju" userId="a290d3d15291476a" providerId="LiveId" clId="{F92A09FA-10AF-4CF6-8D34-76D16D885C68}"/>
    <pc:docChg chg="undo custSel delSld modSld modMainMaster delSection modSection">
      <pc:chgData name="Park Sunju" userId="a290d3d15291476a" providerId="LiveId" clId="{F92A09FA-10AF-4CF6-8D34-76D16D885C68}" dt="2020-11-16T07:30:22.874" v="244" actId="20577"/>
      <pc:docMkLst>
        <pc:docMk/>
      </pc:docMkLst>
      <pc:sldChg chg="del">
        <pc:chgData name="Park Sunju" userId="a290d3d15291476a" providerId="LiveId" clId="{F92A09FA-10AF-4CF6-8D34-76D16D885C68}" dt="2020-11-16T07:26:33.429" v="48" actId="47"/>
        <pc:sldMkLst>
          <pc:docMk/>
          <pc:sldMk cId="38910885" sldId="257"/>
        </pc:sldMkLst>
      </pc:sldChg>
      <pc:sldChg chg="del">
        <pc:chgData name="Park Sunju" userId="a290d3d15291476a" providerId="LiveId" clId="{F92A09FA-10AF-4CF6-8D34-76D16D885C68}" dt="2020-11-16T07:26:35.182" v="49" actId="47"/>
        <pc:sldMkLst>
          <pc:docMk/>
          <pc:sldMk cId="1676994493" sldId="258"/>
        </pc:sldMkLst>
      </pc:sldChg>
      <pc:sldChg chg="del">
        <pc:chgData name="Park Sunju" userId="a290d3d15291476a" providerId="LiveId" clId="{F92A09FA-10AF-4CF6-8D34-76D16D885C68}" dt="2020-11-16T07:26:36.591" v="51" actId="47"/>
        <pc:sldMkLst>
          <pc:docMk/>
          <pc:sldMk cId="81854429" sldId="263"/>
        </pc:sldMkLst>
      </pc:sldChg>
      <pc:sldChg chg="del">
        <pc:chgData name="Park Sunju" userId="a290d3d15291476a" providerId="LiveId" clId="{F92A09FA-10AF-4CF6-8D34-76D16D885C68}" dt="2020-11-16T07:26:35.591" v="50" actId="47"/>
        <pc:sldMkLst>
          <pc:docMk/>
          <pc:sldMk cId="2858073358" sldId="264"/>
        </pc:sldMkLst>
      </pc:sldChg>
      <pc:sldChg chg="del">
        <pc:chgData name="Park Sunju" userId="a290d3d15291476a" providerId="LiveId" clId="{F92A09FA-10AF-4CF6-8D34-76D16D885C68}" dt="2020-11-16T07:26:37.678" v="52" actId="47"/>
        <pc:sldMkLst>
          <pc:docMk/>
          <pc:sldMk cId="2465374012" sldId="271"/>
        </pc:sldMkLst>
      </pc:sldChg>
      <pc:sldChg chg="del">
        <pc:chgData name="Park Sunju" userId="a290d3d15291476a" providerId="LiveId" clId="{F92A09FA-10AF-4CF6-8D34-76D16D885C68}" dt="2020-11-16T07:26:38.191" v="53" actId="47"/>
        <pc:sldMkLst>
          <pc:docMk/>
          <pc:sldMk cId="2314985257" sldId="272"/>
        </pc:sldMkLst>
      </pc:sldChg>
      <pc:sldChg chg="del">
        <pc:chgData name="Park Sunju" userId="a290d3d15291476a" providerId="LiveId" clId="{F92A09FA-10AF-4CF6-8D34-76D16D885C68}" dt="2020-11-16T07:26:44.141" v="56" actId="47"/>
        <pc:sldMkLst>
          <pc:docMk/>
          <pc:sldMk cId="1583174900" sldId="273"/>
        </pc:sldMkLst>
      </pc:sldChg>
      <pc:sldChg chg="del">
        <pc:chgData name="Park Sunju" userId="a290d3d15291476a" providerId="LiveId" clId="{F92A09FA-10AF-4CF6-8D34-76D16D885C68}" dt="2020-11-16T07:26:45.605" v="59" actId="47"/>
        <pc:sldMkLst>
          <pc:docMk/>
          <pc:sldMk cId="2716412350" sldId="277"/>
        </pc:sldMkLst>
      </pc:sldChg>
      <pc:sldChg chg="del">
        <pc:chgData name="Park Sunju" userId="a290d3d15291476a" providerId="LiveId" clId="{F92A09FA-10AF-4CF6-8D34-76D16D885C68}" dt="2020-11-16T07:26:46.281" v="61" actId="47"/>
        <pc:sldMkLst>
          <pc:docMk/>
          <pc:sldMk cId="3429408886" sldId="278"/>
        </pc:sldMkLst>
      </pc:sldChg>
      <pc:sldChg chg="del">
        <pc:chgData name="Park Sunju" userId="a290d3d15291476a" providerId="LiveId" clId="{F92A09FA-10AF-4CF6-8D34-76D16D885C68}" dt="2020-11-16T07:26:46.007" v="60" actId="47"/>
        <pc:sldMkLst>
          <pc:docMk/>
          <pc:sldMk cId="2190576796" sldId="279"/>
        </pc:sldMkLst>
      </pc:sldChg>
      <pc:sldChg chg="del">
        <pc:chgData name="Park Sunju" userId="a290d3d15291476a" providerId="LiveId" clId="{F92A09FA-10AF-4CF6-8D34-76D16D885C68}" dt="2020-11-16T07:26:48.634" v="63" actId="47"/>
        <pc:sldMkLst>
          <pc:docMk/>
          <pc:sldMk cId="2664407552" sldId="280"/>
        </pc:sldMkLst>
      </pc:sldChg>
      <pc:sldChg chg="del">
        <pc:chgData name="Park Sunju" userId="a290d3d15291476a" providerId="LiveId" clId="{F92A09FA-10AF-4CF6-8D34-76D16D885C68}" dt="2020-11-16T07:26:47.837" v="62" actId="47"/>
        <pc:sldMkLst>
          <pc:docMk/>
          <pc:sldMk cId="3222850718" sldId="282"/>
        </pc:sldMkLst>
      </pc:sldChg>
      <pc:sldChg chg="del">
        <pc:chgData name="Park Sunju" userId="a290d3d15291476a" providerId="LiveId" clId="{F92A09FA-10AF-4CF6-8D34-76D16D885C68}" dt="2020-11-16T07:26:38.729" v="54" actId="47"/>
        <pc:sldMkLst>
          <pc:docMk/>
          <pc:sldMk cId="1463663803" sldId="287"/>
        </pc:sldMkLst>
      </pc:sldChg>
      <pc:sldChg chg="del">
        <pc:chgData name="Park Sunju" userId="a290d3d15291476a" providerId="LiveId" clId="{F92A09FA-10AF-4CF6-8D34-76D16D885C68}" dt="2020-11-16T07:26:45.439" v="58" actId="47"/>
        <pc:sldMkLst>
          <pc:docMk/>
          <pc:sldMk cId="3918181043" sldId="288"/>
        </pc:sldMkLst>
      </pc:sldChg>
      <pc:sldChg chg="del">
        <pc:chgData name="Park Sunju" userId="a290d3d15291476a" providerId="LiveId" clId="{F92A09FA-10AF-4CF6-8D34-76D16D885C68}" dt="2020-11-16T07:26:45.274" v="57" actId="47"/>
        <pc:sldMkLst>
          <pc:docMk/>
          <pc:sldMk cId="3346011495" sldId="289"/>
        </pc:sldMkLst>
      </pc:sldChg>
      <pc:sldChg chg="addSp delSp modSp mod modClrScheme chgLayout">
        <pc:chgData name="Park Sunju" userId="a290d3d15291476a" providerId="LiveId" clId="{F92A09FA-10AF-4CF6-8D34-76D16D885C68}" dt="2020-11-16T07:30:22.874" v="244" actId="20577"/>
        <pc:sldMkLst>
          <pc:docMk/>
          <pc:sldMk cId="2774000288" sldId="290"/>
        </pc:sldMkLst>
        <pc:spChg chg="add mod ord">
          <ac:chgData name="Park Sunju" userId="a290d3d15291476a" providerId="LiveId" clId="{F92A09FA-10AF-4CF6-8D34-76D16D885C68}" dt="2020-11-16T07:30:22.874" v="244" actId="20577"/>
          <ac:spMkLst>
            <pc:docMk/>
            <pc:sldMk cId="2774000288" sldId="290"/>
            <ac:spMk id="2" creationId="{E365A68E-BBDE-4A2A-8592-50B32D1CD7B9}"/>
          </ac:spMkLst>
        </pc:spChg>
        <pc:spChg chg="del mod ord">
          <ac:chgData name="Park Sunju" userId="a290d3d15291476a" providerId="LiveId" clId="{F92A09FA-10AF-4CF6-8D34-76D16D885C68}" dt="2020-11-16T07:28:31.345" v="153" actId="700"/>
          <ac:spMkLst>
            <pc:docMk/>
            <pc:sldMk cId="2774000288" sldId="290"/>
            <ac:spMk id="7" creationId="{A1428EF2-D2EF-4D27-9E7E-F8F40DCE56EA}"/>
          </ac:spMkLst>
        </pc:spChg>
        <pc:spChg chg="del">
          <ac:chgData name="Park Sunju" userId="a290d3d15291476a" providerId="LiveId" clId="{F92A09FA-10AF-4CF6-8D34-76D16D885C68}" dt="2020-11-16T07:28:31.345" v="153" actId="700"/>
          <ac:spMkLst>
            <pc:docMk/>
            <pc:sldMk cId="2774000288" sldId="290"/>
            <ac:spMk id="8" creationId="{9DBFED15-8AE2-4415-B832-CAA60695B5A9}"/>
          </ac:spMkLst>
        </pc:sp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3" creationId="{ED2EA5AA-C67E-4487-87A8-3CB7287BB1A8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4" creationId="{E049CDEF-F102-409F-AB2D-2A8CA4EC4FF2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6" creationId="{2CF6C39F-33CF-4825-8C18-90D6784BF1C6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12" creationId="{0C4D08E6-150B-4235-8C6E-D40374B0EE68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14" creationId="{789A50FB-A0C5-4299-B190-4F08007C1109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16" creationId="{B188A3E1-38AA-48E1-A7EE-CC00984C653B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18" creationId="{11F90BB0-E0D1-46C8-96B2-F7A11F342BC3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20" creationId="{AB43E33A-1767-43B7-A151-94BE232E4E5E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22" creationId="{4092F88D-B8BA-4273-8DEB-8504F5700122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24" creationId="{8534D92E-A9A9-4B2F-A5A9-7E07A3AEE418}"/>
          </ac:graphicFrameMkLst>
        </pc:graphicFrameChg>
      </pc:sldChg>
      <pc:sldChg chg="del">
        <pc:chgData name="Park Sunju" userId="a290d3d15291476a" providerId="LiveId" clId="{F92A09FA-10AF-4CF6-8D34-76D16D885C68}" dt="2020-11-16T07:26:32.942" v="47" actId="47"/>
        <pc:sldMkLst>
          <pc:docMk/>
          <pc:sldMk cId="1049613085" sldId="291"/>
        </pc:sldMkLst>
      </pc:sldChg>
      <pc:sldChg chg="delSp modSp mod">
        <pc:chgData name="Park Sunju" userId="a290d3d15291476a" providerId="LiveId" clId="{F92A09FA-10AF-4CF6-8D34-76D16D885C68}" dt="2020-11-16T07:26:29.347" v="46" actId="478"/>
        <pc:sldMkLst>
          <pc:docMk/>
          <pc:sldMk cId="2789748324" sldId="292"/>
        </pc:sldMkLst>
        <pc:spChg chg="mod">
          <ac:chgData name="Park Sunju" userId="a290d3d15291476a" providerId="LiveId" clId="{F92A09FA-10AF-4CF6-8D34-76D16D885C68}" dt="2020-11-16T07:26:23.949" v="45" actId="404"/>
          <ac:spMkLst>
            <pc:docMk/>
            <pc:sldMk cId="2789748324" sldId="292"/>
            <ac:spMk id="3" creationId="{671472AB-FCB3-4B96-8827-BA2A6BBDA9C8}"/>
          </ac:spMkLst>
        </pc:spChg>
        <pc:spChg chg="mod">
          <ac:chgData name="Park Sunju" userId="a290d3d15291476a" providerId="LiveId" clId="{F92A09FA-10AF-4CF6-8D34-76D16D885C68}" dt="2020-11-16T07:25:47.296" v="3" actId="20577"/>
          <ac:spMkLst>
            <pc:docMk/>
            <pc:sldMk cId="2789748324" sldId="292"/>
            <ac:spMk id="4" creationId="{ACB42F6A-DD53-48BF-93C6-4B3E8CE67EC0}"/>
          </ac:spMkLst>
        </pc:spChg>
        <pc:spChg chg="del">
          <ac:chgData name="Park Sunju" userId="a290d3d15291476a" providerId="LiveId" clId="{F92A09FA-10AF-4CF6-8D34-76D16D885C68}" dt="2020-11-16T07:26:29.347" v="46" actId="478"/>
          <ac:spMkLst>
            <pc:docMk/>
            <pc:sldMk cId="2789748324" sldId="292"/>
            <ac:spMk id="6" creationId="{E5CC1313-6DA8-41C0-A11F-15ABD46B6A3A}"/>
          </ac:spMkLst>
        </pc:spChg>
      </pc:sldChg>
      <pc:sldMasterChg chg="modSp mod delSldLayout modSldLayout">
        <pc:chgData name="Park Sunju" userId="a290d3d15291476a" providerId="LiveId" clId="{F92A09FA-10AF-4CF6-8D34-76D16D885C68}" dt="2020-11-16T07:28:08.710" v="152" actId="20577"/>
        <pc:sldMasterMkLst>
          <pc:docMk/>
          <pc:sldMasterMk cId="4258334208" sldId="2147483663"/>
        </pc:sldMasterMkLst>
        <pc:spChg chg="mod">
          <ac:chgData name="Park Sunju" userId="a290d3d15291476a" providerId="LiveId" clId="{F92A09FA-10AF-4CF6-8D34-76D16D885C68}" dt="2020-11-16T07:28:08.710" v="152" actId="20577"/>
          <ac:spMkLst>
            <pc:docMk/>
            <pc:sldMasterMk cId="4258334208" sldId="2147483663"/>
            <ac:spMk id="71" creationId="{D8B88A08-EE97-44C8-8921-76CCD3623E44}"/>
          </ac:spMkLst>
        </pc:spChg>
        <pc:sldLayoutChg chg="del">
          <pc:chgData name="Park Sunju" userId="a290d3d15291476a" providerId="LiveId" clId="{F92A09FA-10AF-4CF6-8D34-76D16D885C68}" dt="2020-11-16T07:27:25.380" v="127" actId="2696"/>
          <pc:sldLayoutMkLst>
            <pc:docMk/>
            <pc:sldMasterMk cId="4258334208" sldId="2147483663"/>
            <pc:sldLayoutMk cId="1393101594" sldId="2147483664"/>
          </pc:sldLayoutMkLst>
        </pc:sldLayoutChg>
        <pc:sldLayoutChg chg="del">
          <pc:chgData name="Park Sunju" userId="a290d3d15291476a" providerId="LiveId" clId="{F92A09FA-10AF-4CF6-8D34-76D16D885C68}" dt="2020-11-16T07:27:29.539" v="131" actId="2696"/>
          <pc:sldLayoutMkLst>
            <pc:docMk/>
            <pc:sldMasterMk cId="4258334208" sldId="2147483663"/>
            <pc:sldLayoutMk cId="3868655580" sldId="2147483671"/>
          </pc:sldLayoutMkLst>
        </pc:sldLayoutChg>
        <pc:sldLayoutChg chg="del">
          <pc:chgData name="Park Sunju" userId="a290d3d15291476a" providerId="LiveId" clId="{F92A09FA-10AF-4CF6-8D34-76D16D885C68}" dt="2020-11-16T07:27:34.554" v="133" actId="2696"/>
          <pc:sldLayoutMkLst>
            <pc:docMk/>
            <pc:sldMasterMk cId="4258334208" sldId="2147483663"/>
            <pc:sldLayoutMk cId="3971272156" sldId="2147483672"/>
          </pc:sldLayoutMkLst>
        </pc:sldLayoutChg>
        <pc:sldLayoutChg chg="del">
          <pc:chgData name="Park Sunju" userId="a290d3d15291476a" providerId="LiveId" clId="{F92A09FA-10AF-4CF6-8D34-76D16D885C68}" dt="2020-11-16T07:27:30.224" v="132" actId="2696"/>
          <pc:sldLayoutMkLst>
            <pc:docMk/>
            <pc:sldMasterMk cId="4258334208" sldId="2147483663"/>
            <pc:sldLayoutMk cId="1618492324" sldId="2147483673"/>
          </pc:sldLayoutMkLst>
        </pc:sldLayoutChg>
        <pc:sldLayoutChg chg="del">
          <pc:chgData name="Park Sunju" userId="a290d3d15291476a" providerId="LiveId" clId="{F92A09FA-10AF-4CF6-8D34-76D16D885C68}" dt="2020-11-16T07:27:26.225" v="128" actId="2696"/>
          <pc:sldLayoutMkLst>
            <pc:docMk/>
            <pc:sldMasterMk cId="4258334208" sldId="2147483663"/>
            <pc:sldLayoutMk cId="2423439978" sldId="2147483674"/>
          </pc:sldLayoutMkLst>
        </pc:sldLayoutChg>
        <pc:sldLayoutChg chg="del">
          <pc:chgData name="Park Sunju" userId="a290d3d15291476a" providerId="LiveId" clId="{F92A09FA-10AF-4CF6-8D34-76D16D885C68}" dt="2020-11-16T07:27:28.043" v="130" actId="2696"/>
          <pc:sldLayoutMkLst>
            <pc:docMk/>
            <pc:sldMasterMk cId="4258334208" sldId="2147483663"/>
            <pc:sldLayoutMk cId="1087079520" sldId="2147483675"/>
          </pc:sldLayoutMkLst>
        </pc:sldLayoutChg>
        <pc:sldLayoutChg chg="modSp mod">
          <pc:chgData name="Park Sunju" userId="a290d3d15291476a" providerId="LiveId" clId="{F92A09FA-10AF-4CF6-8D34-76D16D885C68}" dt="2020-11-16T07:27:18.138" v="126"/>
          <pc:sldLayoutMkLst>
            <pc:docMk/>
            <pc:sldMasterMk cId="4258334208" sldId="2147483663"/>
            <pc:sldLayoutMk cId="1693005663" sldId="2147483677"/>
          </pc:sldLayoutMkLst>
          <pc:spChg chg="mod">
            <ac:chgData name="Park Sunju" userId="a290d3d15291476a" providerId="LiveId" clId="{F92A09FA-10AF-4CF6-8D34-76D16D885C68}" dt="2020-11-16T07:27:18.138" v="126"/>
            <ac:spMkLst>
              <pc:docMk/>
              <pc:sldMasterMk cId="4258334208" sldId="2147483663"/>
              <pc:sldLayoutMk cId="1693005663" sldId="2147483677"/>
              <ac:spMk id="7" creationId="{9EDBA5B1-515A-4F4B-9E8D-F3423E6F4F4F}"/>
            </ac:spMkLst>
          </pc:spChg>
          <pc:spChg chg="mod">
            <ac:chgData name="Park Sunju" userId="a290d3d15291476a" providerId="LiveId" clId="{F92A09FA-10AF-4CF6-8D34-76D16D885C68}" dt="2020-11-16T07:27:07.203" v="87"/>
            <ac:spMkLst>
              <pc:docMk/>
              <pc:sldMasterMk cId="4258334208" sldId="2147483663"/>
              <pc:sldLayoutMk cId="1693005663" sldId="2147483677"/>
              <ac:spMk id="8" creationId="{27A2230F-9630-43C7-B55A-F4607BE0063D}"/>
            </ac:spMkLst>
          </pc:spChg>
        </pc:sldLayoutChg>
        <pc:sldLayoutChg chg="del">
          <pc:chgData name="Park Sunju" userId="a290d3d15291476a" providerId="LiveId" clId="{F92A09FA-10AF-4CF6-8D34-76D16D885C68}" dt="2020-11-16T07:27:26.762" v="129" actId="2696"/>
          <pc:sldLayoutMkLst>
            <pc:docMk/>
            <pc:sldMasterMk cId="4258334208" sldId="2147483663"/>
            <pc:sldLayoutMk cId="179099632" sldId="2147483678"/>
          </pc:sldLayoutMkLst>
        </pc:sldLayoutChg>
      </pc:sldMasterChg>
    </pc:docChg>
  </pc:docChgLst>
  <pc:docChgLst>
    <pc:chgData name="Park Sunju" userId="a290d3d15291476a" providerId="LiveId" clId="{56E3B80F-C9D3-4FCF-9260-A94CD487DB0C}"/>
    <pc:docChg chg="undo custSel addSld modSld modMainMaster">
      <pc:chgData name="Park Sunju" userId="a290d3d15291476a" providerId="LiveId" clId="{56E3B80F-C9D3-4FCF-9260-A94CD487DB0C}" dt="2020-11-16T08:36:34.493" v="987" actId="478"/>
      <pc:docMkLst>
        <pc:docMk/>
      </pc:docMkLst>
      <pc:sldChg chg="addSp delSp modSp mod chgLayout">
        <pc:chgData name="Park Sunju" userId="a290d3d15291476a" providerId="LiveId" clId="{56E3B80F-C9D3-4FCF-9260-A94CD487DB0C}" dt="2020-11-16T08:30:28.851" v="872"/>
        <pc:sldMkLst>
          <pc:docMk/>
          <pc:sldMk cId="2774000288" sldId="290"/>
        </pc:sldMkLst>
        <pc:spChg chg="mod ord">
          <ac:chgData name="Park Sunju" userId="a290d3d15291476a" providerId="LiveId" clId="{56E3B80F-C9D3-4FCF-9260-A94CD487DB0C}" dt="2020-11-16T08:30:28.851" v="872"/>
          <ac:spMkLst>
            <pc:docMk/>
            <pc:sldMk cId="2774000288" sldId="290"/>
            <ac:spMk id="2" creationId="{E365A68E-BBDE-4A2A-8592-50B32D1CD7B9}"/>
          </ac:spMkLst>
        </pc:sp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3" creationId="{ED2EA5AA-C67E-4487-87A8-3CB7287BB1A8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4" creationId="{E049CDEF-F102-409F-AB2D-2A8CA4EC4FF2}"/>
          </ac:graphicFrameMkLst>
        </pc:graphicFrameChg>
        <pc:graphicFrameChg chg="add mod modGraphic">
          <ac:chgData name="Park Sunju" userId="a290d3d15291476a" providerId="LiveId" clId="{56E3B80F-C9D3-4FCF-9260-A94CD487DB0C}" dt="2020-11-16T08:28:44.297" v="788" actId="1035"/>
          <ac:graphicFrameMkLst>
            <pc:docMk/>
            <pc:sldMk cId="2774000288" sldId="290"/>
            <ac:graphicFrameMk id="5" creationId="{8A58165B-7C63-487B-A582-347218EF541E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6" creationId="{2CF6C39F-33CF-4825-8C18-90D6784BF1C6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12" creationId="{0C4D08E6-150B-4235-8C6E-D40374B0EE68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14" creationId="{789A50FB-A0C5-4299-B190-4F08007C1109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16" creationId="{B188A3E1-38AA-48E1-A7EE-CC00984C653B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18" creationId="{11F90BB0-E0D1-46C8-96B2-F7A11F342BC3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20" creationId="{AB43E33A-1767-43B7-A151-94BE232E4E5E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22" creationId="{4092F88D-B8BA-4273-8DEB-8504F5700122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24" creationId="{8534D92E-A9A9-4B2F-A5A9-7E07A3AEE418}"/>
          </ac:graphicFrameMkLst>
        </pc:graphicFrameChg>
      </pc:sldChg>
      <pc:sldChg chg="modSp mod">
        <pc:chgData name="Park Sunju" userId="a290d3d15291476a" providerId="LiveId" clId="{56E3B80F-C9D3-4FCF-9260-A94CD487DB0C}" dt="2020-11-16T07:33:34.324" v="37" actId="14100"/>
        <pc:sldMkLst>
          <pc:docMk/>
          <pc:sldMk cId="2789748324" sldId="292"/>
        </pc:sldMkLst>
        <pc:spChg chg="mod">
          <ac:chgData name="Park Sunju" userId="a290d3d15291476a" providerId="LiveId" clId="{56E3B80F-C9D3-4FCF-9260-A94CD487DB0C}" dt="2020-11-16T07:33:23.310" v="27" actId="20577"/>
          <ac:spMkLst>
            <pc:docMk/>
            <pc:sldMk cId="2789748324" sldId="292"/>
            <ac:spMk id="3" creationId="{671472AB-FCB3-4B96-8827-BA2A6BBDA9C8}"/>
          </ac:spMkLst>
        </pc:spChg>
        <pc:spChg chg="mod">
          <ac:chgData name="Park Sunju" userId="a290d3d15291476a" providerId="LiveId" clId="{56E3B80F-C9D3-4FCF-9260-A94CD487DB0C}" dt="2020-11-16T07:33:34.324" v="37" actId="14100"/>
          <ac:spMkLst>
            <pc:docMk/>
            <pc:sldMk cId="2789748324" sldId="292"/>
            <ac:spMk id="4" creationId="{ACB42F6A-DD53-48BF-93C6-4B3E8CE67EC0}"/>
          </ac:spMkLst>
        </pc:spChg>
      </pc:sldChg>
      <pc:sldChg chg="addSp modSp new mod">
        <pc:chgData name="Park Sunju" userId="a290d3d15291476a" providerId="LiveId" clId="{56E3B80F-C9D3-4FCF-9260-A94CD487DB0C}" dt="2020-11-16T08:32:09.923" v="926" actId="1038"/>
        <pc:sldMkLst>
          <pc:docMk/>
          <pc:sldMk cId="2198982773" sldId="293"/>
        </pc:sldMkLst>
        <pc:spChg chg="mod">
          <ac:chgData name="Park Sunju" userId="a290d3d15291476a" providerId="LiveId" clId="{56E3B80F-C9D3-4FCF-9260-A94CD487DB0C}" dt="2020-11-16T08:30:38.467" v="874" actId="20577"/>
          <ac:spMkLst>
            <pc:docMk/>
            <pc:sldMk cId="2198982773" sldId="293"/>
            <ac:spMk id="2" creationId="{D0FC9275-5C40-4DE2-AF76-1F0EBD390B21}"/>
          </ac:spMkLst>
        </pc:spChg>
        <pc:spChg chg="add mod">
          <ac:chgData name="Park Sunju" userId="a290d3d15291476a" providerId="LiveId" clId="{56E3B80F-C9D3-4FCF-9260-A94CD487DB0C}" dt="2020-11-16T08:32:05.868" v="917" actId="1037"/>
          <ac:spMkLst>
            <pc:docMk/>
            <pc:sldMk cId="2198982773" sldId="293"/>
            <ac:spMk id="18" creationId="{E0CCEF85-E43B-4128-BA9B-F653E5517490}"/>
          </ac:spMkLst>
        </pc:spChg>
        <pc:spChg chg="add mod">
          <ac:chgData name="Park Sunju" userId="a290d3d15291476a" providerId="LiveId" clId="{56E3B80F-C9D3-4FCF-9260-A94CD487DB0C}" dt="2020-11-16T08:32:09.923" v="926" actId="1038"/>
          <ac:spMkLst>
            <pc:docMk/>
            <pc:sldMk cId="2198982773" sldId="293"/>
            <ac:spMk id="20" creationId="{B2AAFE98-E287-4F4B-87A4-19E55168F0FF}"/>
          </ac:spMkLst>
        </pc:spChg>
        <pc:graphicFrameChg chg="add mod modGraphic">
          <ac:chgData name="Park Sunju" userId="a290d3d15291476a" providerId="LiveId" clId="{56E3B80F-C9D3-4FCF-9260-A94CD487DB0C}" dt="2020-11-16T08:31:29.778" v="888" actId="1037"/>
          <ac:graphicFrameMkLst>
            <pc:docMk/>
            <pc:sldMk cId="2198982773" sldId="293"/>
            <ac:graphicFrameMk id="4" creationId="{334735A4-5F78-4E62-88A4-D1DAEFC098D2}"/>
          </ac:graphicFrameMkLst>
        </pc:graphicFrameChg>
        <pc:graphicFrameChg chg="add mod modGraphic">
          <ac:chgData name="Park Sunju" userId="a290d3d15291476a" providerId="LiveId" clId="{56E3B80F-C9D3-4FCF-9260-A94CD487DB0C}" dt="2020-11-16T08:31:59.103" v="905" actId="408"/>
          <ac:graphicFrameMkLst>
            <pc:docMk/>
            <pc:sldMk cId="2198982773" sldId="293"/>
            <ac:graphicFrameMk id="6" creationId="{95922346-A4F4-496C-A457-015F9DB01A00}"/>
          </ac:graphicFrameMkLst>
        </pc:graphicFrameChg>
        <pc:graphicFrameChg chg="add mod modGraphic">
          <ac:chgData name="Park Sunju" userId="a290d3d15291476a" providerId="LiveId" clId="{56E3B80F-C9D3-4FCF-9260-A94CD487DB0C}" dt="2020-11-16T08:31:59.103" v="905" actId="408"/>
          <ac:graphicFrameMkLst>
            <pc:docMk/>
            <pc:sldMk cId="2198982773" sldId="293"/>
            <ac:graphicFrameMk id="8" creationId="{31DFF645-C884-44BB-8A39-F5B9EFA17907}"/>
          </ac:graphicFrameMkLst>
        </pc:graphicFrameChg>
        <pc:graphicFrameChg chg="add mod modGraphic">
          <ac:chgData name="Park Sunju" userId="a290d3d15291476a" providerId="LiveId" clId="{56E3B80F-C9D3-4FCF-9260-A94CD487DB0C}" dt="2020-11-16T08:31:59.103" v="905" actId="408"/>
          <ac:graphicFrameMkLst>
            <pc:docMk/>
            <pc:sldMk cId="2198982773" sldId="293"/>
            <ac:graphicFrameMk id="10" creationId="{25E8D399-CC77-4C96-B479-7FC5C46866B3}"/>
          </ac:graphicFrameMkLst>
        </pc:graphicFrameChg>
        <pc:graphicFrameChg chg="add mod modGraphic">
          <ac:chgData name="Park Sunju" userId="a290d3d15291476a" providerId="LiveId" clId="{56E3B80F-C9D3-4FCF-9260-A94CD487DB0C}" dt="2020-11-16T08:31:59.103" v="905" actId="408"/>
          <ac:graphicFrameMkLst>
            <pc:docMk/>
            <pc:sldMk cId="2198982773" sldId="293"/>
            <ac:graphicFrameMk id="12" creationId="{0AA06558-5794-4589-92DB-0FECD6B27F0F}"/>
          </ac:graphicFrameMkLst>
        </pc:graphicFrameChg>
        <pc:graphicFrameChg chg="add mod modGraphic">
          <ac:chgData name="Park Sunju" userId="a290d3d15291476a" providerId="LiveId" clId="{56E3B80F-C9D3-4FCF-9260-A94CD487DB0C}" dt="2020-11-16T08:31:22.873" v="886" actId="14100"/>
          <ac:graphicFrameMkLst>
            <pc:docMk/>
            <pc:sldMk cId="2198982773" sldId="293"/>
            <ac:graphicFrameMk id="14" creationId="{2E989DD2-B0FD-4400-AFE3-6C11219459A2}"/>
          </ac:graphicFrameMkLst>
        </pc:graphicFrameChg>
        <pc:graphicFrameChg chg="add mod modGraphic">
          <ac:chgData name="Park Sunju" userId="a290d3d15291476a" providerId="LiveId" clId="{56E3B80F-C9D3-4FCF-9260-A94CD487DB0C}" dt="2020-11-16T08:31:59.103" v="905" actId="408"/>
          <ac:graphicFrameMkLst>
            <pc:docMk/>
            <pc:sldMk cId="2198982773" sldId="293"/>
            <ac:graphicFrameMk id="16" creationId="{18DE3493-B6A3-423D-9110-DE87483FBBA9}"/>
          </ac:graphicFrameMkLst>
        </pc:graphicFrameChg>
      </pc:sldChg>
      <pc:sldChg chg="addSp modSp new mod modClrScheme chgLayout">
        <pc:chgData name="Park Sunju" userId="a290d3d15291476a" providerId="LiveId" clId="{56E3B80F-C9D3-4FCF-9260-A94CD487DB0C}" dt="2020-11-16T08:33:42.647" v="935" actId="700"/>
        <pc:sldMkLst>
          <pc:docMk/>
          <pc:sldMk cId="1738587921" sldId="294"/>
        </pc:sldMkLst>
        <pc:spChg chg="mod ord">
          <ac:chgData name="Park Sunju" userId="a290d3d15291476a" providerId="LiveId" clId="{56E3B80F-C9D3-4FCF-9260-A94CD487DB0C}" dt="2020-11-16T08:33:42.647" v="935" actId="700"/>
          <ac:spMkLst>
            <pc:docMk/>
            <pc:sldMk cId="1738587921" sldId="294"/>
            <ac:spMk id="2" creationId="{D3724576-C42D-487B-B510-2EE90D13C23E}"/>
          </ac:spMkLst>
        </pc:spChg>
        <pc:graphicFrameChg chg="add mod modGraphic">
          <ac:chgData name="Park Sunju" userId="a290d3d15291476a" providerId="LiveId" clId="{56E3B80F-C9D3-4FCF-9260-A94CD487DB0C}" dt="2020-11-16T08:33:07.817" v="932"/>
          <ac:graphicFrameMkLst>
            <pc:docMk/>
            <pc:sldMk cId="1738587921" sldId="294"/>
            <ac:graphicFrameMk id="4" creationId="{94C6BA7C-2D06-4498-80E2-41CA77A1C72A}"/>
          </ac:graphicFrameMkLst>
        </pc:graphicFrameChg>
      </pc:sldChg>
      <pc:sldChg chg="addSp delSp modSp new mod modClrScheme chgLayout">
        <pc:chgData name="Park Sunju" userId="a290d3d15291476a" providerId="LiveId" clId="{56E3B80F-C9D3-4FCF-9260-A94CD487DB0C}" dt="2020-11-16T08:36:34.493" v="987" actId="478"/>
        <pc:sldMkLst>
          <pc:docMk/>
          <pc:sldMk cId="3662319349" sldId="295"/>
        </pc:sldMkLst>
        <pc:spChg chg="del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2" creationId="{01FD4F22-8903-44C5-B421-40940A4C9A95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3" creationId="{145F3801-52E4-4971-A005-3DB4A5EB0B95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4" creationId="{B3191740-3DE7-4A81-8CB4-B3ABB580003E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5" creationId="{CF40E7B7-70EE-4DEB-AA17-B5095F912818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6" creationId="{FC56E595-2C81-4892-B08E-86D5F698AFA4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7" creationId="{C730E593-182E-4619-A525-3B219C559466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8" creationId="{974C0307-61BE-4F55-9C75-149FEA217C58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9" creationId="{E9B0A4E3-B1EA-4ED9-8A9C-D914E62B4333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10" creationId="{5659B790-65A6-4EFA-B71D-F1D56F06B3B4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14" creationId="{CD221405-3390-4295-9DE0-ABF3BBE77972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19" creationId="{57B89B5F-8F68-46B9-A801-8F5161E39F0A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0" creationId="{462E3847-F9E9-40B3-94AF-5C5731DCE6CA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1" creationId="{E338AE3B-4F11-448F-8292-F665F3FBFD0B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2" creationId="{CAEECF5E-888D-4279-9809-8A80D3D0201F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3" creationId="{64932CE2-B41D-468F-BE5B-8495B0C599D5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4" creationId="{022A2099-3A28-4208-9F59-953258E04CA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5" creationId="{CC2A3C3A-E66D-4C66-A7B7-9DB386F016C0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6" creationId="{36625705-420B-4817-806B-A066A025301D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7" creationId="{CEDDDB2F-3469-4E58-B1B1-9A123D9391D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8" creationId="{9523F3E2-D363-4581-9028-42320B5D9AD6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9" creationId="{4A9AB73D-5B12-400A-80FD-73F8F351CE2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30" creationId="{A38BECF4-0B6A-4C2B-80C1-F4701644A5E1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31" creationId="{481A9B6E-2EEE-419B-9655-6E6B52604E00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33" creationId="{3171CE4F-AC0F-4961-8A4E-FACE5126A2B2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34" creationId="{BE6615EE-1039-4F6B-8086-BBB9EA841A3A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40" creationId="{99B92031-237F-4C85-9CF8-07EDC420E638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41" creationId="{FB405887-5961-42E8-A863-FFE613BCCD2C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42" creationId="{1933EDE5-12D8-4A00-99DD-CC2C941D15B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43" creationId="{141EA8DE-3A6B-4A15-92F5-3EF3A4184EDE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44" creationId="{4509946A-CD31-450A-A721-EFAF1D8A228B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0" creationId="{327DEA9B-A331-432D-AC80-2B461DF0BC16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1" creationId="{1CF8F9FF-1166-4583-AB96-E068D594C5A2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2" creationId="{C60E1636-8991-4409-869A-B0A2F10760BB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5" creationId="{CD11213C-2B62-4474-8BF3-03D02461744D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6" creationId="{6BA5DCAE-13D8-46B6-91CB-EFDFE1E58A6B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7" creationId="{B7997185-99FF-4006-A307-7FEACE5003C4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8" creationId="{389DD285-3CEF-4B4D-9671-04C90160C142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9" creationId="{96F5DFB3-8A30-4BB6-861C-B7D3AD9928E8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60" creationId="{3C2DA582-900B-4B11-A3E6-DA3595AA595C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61" creationId="{BC96798B-01A5-48DF-A369-FED3D50BC99A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62" creationId="{3C8D5734-AD83-43E4-8D9E-5F4681CDB091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63" creationId="{45311CB7-7119-4AEA-BA5F-E59B02ABFE44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64" creationId="{797F137C-A19B-4400-8C25-7FCB0EBDAC0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71" creationId="{19F65CAC-2239-4CD5-B4A7-2B84C91BCB3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72" creationId="{04E7B591-4BDA-403B-98DA-9559473BE0D6}"/>
          </ac:spMkLst>
        </pc:spChg>
        <pc:spChg chg="add del mod">
          <ac:chgData name="Park Sunju" userId="a290d3d15291476a" providerId="LiveId" clId="{56E3B80F-C9D3-4FCF-9260-A94CD487DB0C}" dt="2020-11-16T08:36:34.493" v="987" actId="478"/>
          <ac:spMkLst>
            <pc:docMk/>
            <pc:sldMk cId="3662319349" sldId="295"/>
            <ac:spMk id="76" creationId="{52B2C327-60DC-44D3-91A5-BE3470242581}"/>
          </ac:spMkLst>
        </pc:spChg>
        <pc:spChg chg="add del mod">
          <ac:chgData name="Park Sunju" userId="a290d3d15291476a" providerId="LiveId" clId="{56E3B80F-C9D3-4FCF-9260-A94CD487DB0C}" dt="2020-11-16T08:36:31.413" v="986" actId="478"/>
          <ac:spMkLst>
            <pc:docMk/>
            <pc:sldMk cId="3662319349" sldId="295"/>
            <ac:spMk id="77" creationId="{3E8AF314-2C09-4229-8825-6FA210B7D5C8}"/>
          </ac:spMkLst>
        </pc:spChg>
        <pc:grpChg chg="add mod">
          <ac:chgData name="Park Sunju" userId="a290d3d15291476a" providerId="LiveId" clId="{56E3B80F-C9D3-4FCF-9260-A94CD487DB0C}" dt="2020-11-16T08:34:06.173" v="951" actId="1035"/>
          <ac:grpSpMkLst>
            <pc:docMk/>
            <pc:sldMk cId="3662319349" sldId="295"/>
            <ac:grpSpMk id="11" creationId="{986CE1DD-383B-4E0A-873A-70B1D372DB53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12" creationId="{8BD6EF1E-C554-4D07-9178-0D71E01E0F67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13" creationId="{CCF37664-D099-4C52-8CFD-78D66CF71710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15" creationId="{62B60153-E0CB-4AB3-A8F9-9AA7DE3A2B6F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16" creationId="{F9219382-A079-4092-957B-D7B895FDC40C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17" creationId="{61FBC5EF-D656-49E9-B4DC-B0F7A99D3DEF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65" creationId="{FC6C9E04-DE88-4347-95B2-2A35CA32EAEA}"/>
          </ac:grpSpMkLst>
        </pc:grpChg>
        <pc:grpChg chg="add mod">
          <ac:chgData name="Park Sunju" userId="a290d3d15291476a" providerId="LiveId" clId="{56E3B80F-C9D3-4FCF-9260-A94CD487DB0C}" dt="2020-11-16T08:34:06.173" v="951" actId="1035"/>
          <ac:grpSpMkLst>
            <pc:docMk/>
            <pc:sldMk cId="3662319349" sldId="295"/>
            <ac:grpSpMk id="73" creationId="{4C57C3D1-6261-4510-ADF6-AF1701E34E49}"/>
          </ac:grpSpMkLst>
        </pc:grpChg>
        <pc:graphicFrameChg chg="mod">
          <ac:chgData name="Park Sunju" userId="a290d3d15291476a" providerId="LiveId" clId="{56E3B80F-C9D3-4FCF-9260-A94CD487DB0C}" dt="2020-11-16T08:34:02.199" v="938"/>
          <ac:graphicFrameMkLst>
            <pc:docMk/>
            <pc:sldMk cId="3662319349" sldId="295"/>
            <ac:graphicFrameMk id="18" creationId="{17B67169-B33D-4B23-82A2-E039B167B0A9}"/>
          </ac:graphicFrameMkLst>
        </pc:graphicFrame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32" creationId="{B75A1E26-5BE5-4F90-9385-DC52922CC3CA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53" creationId="{6BE83671-9C73-46A3-B13A-3AC642732665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54" creationId="{1571A8B6-E2F0-4587-9C3F-FEB868654D88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66" creationId="{66C976A1-30E9-46DB-812A-DE4AF2BD2A62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67" creationId="{58B31250-9877-4328-ADD8-DF0F0C874DCB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68" creationId="{B834F2EA-9AB1-4534-94EE-6BB76A2A1172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69" creationId="{176C79F7-B191-4737-8F93-2A01CB826C45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70" creationId="{4A335B25-8C75-434D-95DD-FB631AA599B6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74" creationId="{ADFFD74F-69BF-4CDF-BDA2-8F0349775EF1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75" creationId="{B6887CD3-7853-457C-A34B-A01D7D3A782E}"/>
          </ac:picMkLst>
        </pc:pic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35" creationId="{F587E713-957E-4535-B067-90219990D34D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36" creationId="{768F9F52-FCE9-435F-A8F0-810217904696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37" creationId="{231E71B2-3D26-4AFC-9B96-D92C12DE6B63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38" creationId="{6C3BA114-7EF0-4A6B-B80C-0E5E5CBBD1D2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39" creationId="{0EF75143-5DF7-43E4-9030-14544FD9B3F5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45" creationId="{921A5FAF-95C1-454D-9EBC-5E88B35D4E22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46" creationId="{A7405431-8796-4263-AEA3-76C81FE509A3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47" creationId="{F8F2C73A-E40D-440D-9406-3476E6357B55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48" creationId="{A37D5D7C-8B55-4F80-9DB6-0995D24D617A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49" creationId="{F46E4C42-2771-4414-A3CE-DFDE64D134AF}"/>
          </ac:cxnSpMkLst>
        </pc:cxnChg>
      </pc:sldChg>
      <pc:sldChg chg="addSp delSp modSp new mod modClrScheme chgLayout">
        <pc:chgData name="Park Sunju" userId="a290d3d15291476a" providerId="LiveId" clId="{56E3B80F-C9D3-4FCF-9260-A94CD487DB0C}" dt="2020-11-16T08:35:10.731" v="970" actId="20577"/>
        <pc:sldMkLst>
          <pc:docMk/>
          <pc:sldMk cId="771998431" sldId="296"/>
        </pc:sldMkLst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2" creationId="{5F9795B0-3481-41B9-92AD-6B4E7F8338EF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3" creationId="{54C9822E-D371-43AA-A51D-A4BB017B7CD3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4" creationId="{A94C59FB-DB93-48D9-B565-CA5F857762E7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5" creationId="{69809D17-6098-4DDE-BDAC-6B26A133A232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6" creationId="{27163FA0-11D7-4618-BC42-F476BE52FA33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7" creationId="{5D296767-D562-4025-9875-3FA49FB0DB3D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8" creationId="{CF5B2C77-5108-4E1B-8030-8A2E715D0484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9" creationId="{56F068AD-E9BF-45F5-A4D2-697D7270217E}"/>
          </ac:spMkLst>
        </pc:spChg>
        <pc:spChg chg="add mod ord">
          <ac:chgData name="Park Sunju" userId="a290d3d15291476a" providerId="LiveId" clId="{56E3B80F-C9D3-4FCF-9260-A94CD487DB0C}" dt="2020-11-16T08:35:10.731" v="970" actId="20577"/>
          <ac:spMkLst>
            <pc:docMk/>
            <pc:sldMk cId="771998431" sldId="296"/>
            <ac:spMk id="10" creationId="{99870AFA-D375-4CD1-9BB4-2F2A4BEF99DC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1" creationId="{B150F715-8D5B-42BB-9494-5D2EC0F88303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2" creationId="{EAB6EF4F-8ED8-4C3D-9EF2-EB0FC9D66E62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3" creationId="{C06B03F8-6B5A-4722-8319-258DA56E5439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4" creationId="{52C43E16-22C4-45E0-9139-2FF5D20B5730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5" creationId="{9156D016-C62F-472A-89BA-E29076DDCD35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6" creationId="{0CBA61C3-A5ED-47C6-AED7-D4D98930F30A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7" creationId="{1AC30B98-667F-4CEB-AF6E-FC4079C2237B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8" creationId="{86536C29-D0F6-4D8F-B95D-7C87479E7272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0" creationId="{1E40C5BB-BED7-4A6A-9D18-20F13D02806E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1" creationId="{5F141385-B481-4092-A6B2-156DCA1CF455}"/>
          </ac:spMkLst>
        </pc:spChg>
        <pc:spChg chg="add 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3" creationId="{74E1CC6A-C7FD-48E3-A703-333509BB7466}"/>
          </ac:spMkLst>
        </pc:spChg>
        <pc:spChg chg="add 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4" creationId="{1932AA21-675E-4F1E-B752-0925F05AD826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6" creationId="{EABB34A0-BF04-46FF-800C-CBE53E03A093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8" creationId="{684DAF06-F1E5-41C9-88C7-B81CAEDB60E2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9" creationId="{7338860E-E91C-4B9A-9D55-07D2407063E7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30" creationId="{62513408-CBCE-4776-909B-BB063F1FBB93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31" creationId="{4E1F36D5-AAA3-4E0B-AF3F-1EA73FC189A7}"/>
          </ac:spMkLst>
        </pc:spChg>
        <pc:spChg chg="add 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33" creationId="{931E4F08-F59A-443E-B4CC-5F484CD1C53D}"/>
          </ac:spMkLst>
        </pc:spChg>
        <pc:grpChg chg="add mod">
          <ac:chgData name="Park Sunju" userId="a290d3d15291476a" providerId="LiveId" clId="{56E3B80F-C9D3-4FCF-9260-A94CD487DB0C}" dt="2020-11-16T08:34:30.962" v="954"/>
          <ac:grpSpMkLst>
            <pc:docMk/>
            <pc:sldMk cId="771998431" sldId="296"/>
            <ac:grpSpMk id="19" creationId="{9F79DB95-4A16-4B2C-BEE8-19E582CA9D4C}"/>
          </ac:grpSpMkLst>
        </pc:grpChg>
        <pc:grpChg chg="add mod">
          <ac:chgData name="Park Sunju" userId="a290d3d15291476a" providerId="LiveId" clId="{56E3B80F-C9D3-4FCF-9260-A94CD487DB0C}" dt="2020-11-16T08:34:30.962" v="954"/>
          <ac:grpSpMkLst>
            <pc:docMk/>
            <pc:sldMk cId="771998431" sldId="296"/>
            <ac:grpSpMk id="25" creationId="{8549DFDD-1463-40F0-BE4D-2F7129E3EBBC}"/>
          </ac:grpSpMkLst>
        </pc:grpChg>
        <pc:grpChg chg="mod">
          <ac:chgData name="Park Sunju" userId="a290d3d15291476a" providerId="LiveId" clId="{56E3B80F-C9D3-4FCF-9260-A94CD487DB0C}" dt="2020-11-16T08:34:30.962" v="954"/>
          <ac:grpSpMkLst>
            <pc:docMk/>
            <pc:sldMk cId="771998431" sldId="296"/>
            <ac:grpSpMk id="27" creationId="{E67C8312-5332-4938-B5C1-C0ACF3C47D03}"/>
          </ac:grpSpMkLst>
        </pc:grpChg>
        <pc:picChg chg="add mod">
          <ac:chgData name="Park Sunju" userId="a290d3d15291476a" providerId="LiveId" clId="{56E3B80F-C9D3-4FCF-9260-A94CD487DB0C}" dt="2020-11-16T08:34:30.962" v="954"/>
          <ac:picMkLst>
            <pc:docMk/>
            <pc:sldMk cId="771998431" sldId="296"/>
            <ac:picMk id="22" creationId="{F8868A46-E407-4679-A92B-A320A7452B5B}"/>
          </ac:picMkLst>
        </pc:picChg>
        <pc:picChg chg="mod">
          <ac:chgData name="Park Sunju" userId="a290d3d15291476a" providerId="LiveId" clId="{56E3B80F-C9D3-4FCF-9260-A94CD487DB0C}" dt="2020-11-16T08:34:30.962" v="954"/>
          <ac:picMkLst>
            <pc:docMk/>
            <pc:sldMk cId="771998431" sldId="296"/>
            <ac:picMk id="32" creationId="{F8E705D7-2E55-4576-9414-9A4B5E664A14}"/>
          </ac:picMkLst>
        </pc:picChg>
      </pc:sldChg>
      <pc:sldChg chg="addSp modSp new mod">
        <pc:chgData name="Park Sunju" userId="a290d3d15291476a" providerId="LiveId" clId="{56E3B80F-C9D3-4FCF-9260-A94CD487DB0C}" dt="2020-11-16T08:35:56.957" v="976"/>
        <pc:sldMkLst>
          <pc:docMk/>
          <pc:sldMk cId="1500012410" sldId="297"/>
        </pc:sldMkLst>
        <pc:spChg chg="mod">
          <ac:chgData name="Park Sunju" userId="a290d3d15291476a" providerId="LiveId" clId="{56E3B80F-C9D3-4FCF-9260-A94CD487DB0C}" dt="2020-11-16T08:35:56.957" v="976"/>
          <ac:spMkLst>
            <pc:docMk/>
            <pc:sldMk cId="1500012410" sldId="297"/>
            <ac:spMk id="2" creationId="{E9E00D3F-F55E-4D6D-A01B-93623B99CD87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11" creationId="{74E8E9E4-60C1-4EE0-B209-E0208C3817AE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15" creationId="{8A7D0D20-2270-414A-B054-7B3D3EB8B7ED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17" creationId="{7AC987A9-92F3-4CE3-A289-7690898F0320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18" creationId="{2453105D-AA0E-4BFF-A866-1F9F3C6DCEC6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19" creationId="{EE353D2B-8288-4312-9341-4B08360F4CF6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0" creationId="{BA0A75B7-E4BF-4953-82D5-547E020B22B6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1" creationId="{0272D63F-4890-414F-A6FB-05C4A485283E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2" creationId="{7C4F59B8-2038-4C3B-B2CF-143CF76D8FA1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3" creationId="{3D751AF9-4F5F-47F9-B02C-4033BBA9570B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5" creationId="{44EDD8B1-AC73-4753-80D8-903BA4302930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6" creationId="{0F7CB5A7-EAD3-4BE2-920E-26410DADDB77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7" creationId="{619DCD60-747F-4079-B3A7-7762AE0A023C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8" creationId="{55E1199F-F079-4A89-B48C-083C374AEBBC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9" creationId="{52FE1079-4D95-4D3B-A3CB-A781F38675F4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0" creationId="{2B1DEC50-7D7E-45D2-AC49-78401C8B1CDF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1" creationId="{1F0A3886-A745-4768-A095-50D1B7C0934C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2" creationId="{48AFFD25-E887-497A-9065-CDFC494A5DB7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3" creationId="{612E60F1-1688-4367-8F8D-1B9368EA80DA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5" creationId="{5CBD4390-7610-4F5F-A5EF-F359EBA9BBA7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7" creationId="{6754B4ED-E19D-4332-8F1A-43E97516AD96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0" creationId="{BA8C683F-F21D-4F7E-A079-D0566D6C7EB7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1" creationId="{DFE85C31-7361-495D-AA2C-C255F8315978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2" creationId="{E6D599EA-6E09-4E91-A048-B1FDDC0AE877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4" creationId="{26C36389-4E32-478B-953B-1C6D3EA75C85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5" creationId="{76D5C7D1-0650-4D9A-BB40-1158A83F06A3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7" creationId="{4ED9DAFB-966F-4BCF-BFA2-DEF201E16DDB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9" creationId="{668D8389-BBDB-4CF2-8F6E-FFE5B425ABC0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50" creationId="{3981031E-F98F-49DD-838B-C739BB340430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51" creationId="{43596095-FF5D-4567-8AEB-11962D8CA298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52" creationId="{370B861D-9214-4DB2-B745-1E7F16D4CDDB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54" creationId="{B3854973-BCFC-4213-B679-93023872C4C5}"/>
          </ac:spMkLst>
        </pc:spChg>
        <pc:grpChg chg="add mod">
          <ac:chgData name="Park Sunju" userId="a290d3d15291476a" providerId="LiveId" clId="{56E3B80F-C9D3-4FCF-9260-A94CD487DB0C}" dt="2020-11-16T08:35:45.763" v="972"/>
          <ac:grpSpMkLst>
            <pc:docMk/>
            <pc:sldMk cId="1500012410" sldId="297"/>
            <ac:grpSpMk id="13" creationId="{FB92D27C-D033-4D6E-8631-4722AD12983F}"/>
          </ac:grpSpMkLst>
        </pc:grpChg>
        <pc:grpChg chg="add mod">
          <ac:chgData name="Park Sunju" userId="a290d3d15291476a" providerId="LiveId" clId="{56E3B80F-C9D3-4FCF-9260-A94CD487DB0C}" dt="2020-11-16T08:35:45.763" v="972"/>
          <ac:grpSpMkLst>
            <pc:docMk/>
            <pc:sldMk cId="1500012410" sldId="297"/>
            <ac:grpSpMk id="34" creationId="{521A1F6E-8B16-4B3E-B648-618FAEC39AF1}"/>
          </ac:grpSpMkLst>
        </pc:grpChg>
        <pc:grpChg chg="add mod">
          <ac:chgData name="Park Sunju" userId="a290d3d15291476a" providerId="LiveId" clId="{56E3B80F-C9D3-4FCF-9260-A94CD487DB0C}" dt="2020-11-16T08:35:45.763" v="972"/>
          <ac:grpSpMkLst>
            <pc:docMk/>
            <pc:sldMk cId="1500012410" sldId="297"/>
            <ac:grpSpMk id="39" creationId="{58F0E9E4-80BE-4D4D-BED8-8F84E38CA40B}"/>
          </ac:grpSpMkLst>
        </pc:grpChg>
        <pc:grpChg chg="add mod">
          <ac:chgData name="Park Sunju" userId="a290d3d15291476a" providerId="LiveId" clId="{56E3B80F-C9D3-4FCF-9260-A94CD487DB0C}" dt="2020-11-16T08:35:45.763" v="972"/>
          <ac:grpSpMkLst>
            <pc:docMk/>
            <pc:sldMk cId="1500012410" sldId="297"/>
            <ac:grpSpMk id="46" creationId="{65BA3FC8-4EC1-4267-8E8E-EE077C8A3124}"/>
          </ac:grpSpMkLst>
        </pc:grpChg>
        <pc:picChg chg="add 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12" creationId="{DDA618B9-D3AA-4336-9739-AEDB928CBE5D}"/>
          </ac:picMkLst>
        </pc:picChg>
        <pc:picChg chg="add 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24" creationId="{087A028F-C8A3-46E2-9521-6C9843C662D3}"/>
          </ac:picMkLst>
        </pc:picChg>
        <pc:picChg chg="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36" creationId="{4CEB68F0-4FF2-4FE5-9162-38344B12A074}"/>
          </ac:picMkLst>
        </pc:picChg>
        <pc:picChg chg="add 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38" creationId="{6F745C6D-B9CD-441B-B38A-D8D5BD3BC135}"/>
          </ac:picMkLst>
        </pc:picChg>
        <pc:picChg chg="add 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43" creationId="{B34AA768-D3D5-4155-80B1-BC4326E01E51}"/>
          </ac:picMkLst>
        </pc:picChg>
        <pc:picChg chg="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48" creationId="{EF38E97F-14D7-420A-A8BD-AB2AA26F8D13}"/>
          </ac:picMkLst>
        </pc:picChg>
        <pc:picChg chg="add 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53" creationId="{7F6E48A2-F5AC-43A4-A418-E0430254B842}"/>
          </ac:picMkLst>
        </pc:picChg>
        <pc:cxnChg chg="mod">
          <ac:chgData name="Park Sunju" userId="a290d3d15291476a" providerId="LiveId" clId="{56E3B80F-C9D3-4FCF-9260-A94CD487DB0C}" dt="2020-11-16T08:35:45.763" v="972"/>
          <ac:cxnSpMkLst>
            <pc:docMk/>
            <pc:sldMk cId="1500012410" sldId="297"/>
            <ac:cxnSpMk id="14" creationId="{BA660D34-5300-44AD-AF12-1ADE29E43890}"/>
          </ac:cxnSpMkLst>
        </pc:cxnChg>
        <pc:cxnChg chg="mod">
          <ac:chgData name="Park Sunju" userId="a290d3d15291476a" providerId="LiveId" clId="{56E3B80F-C9D3-4FCF-9260-A94CD487DB0C}" dt="2020-11-16T08:35:45.763" v="972"/>
          <ac:cxnSpMkLst>
            <pc:docMk/>
            <pc:sldMk cId="1500012410" sldId="297"/>
            <ac:cxnSpMk id="16" creationId="{ED8F1A13-A08E-41C0-B30F-49DA50B9D0D9}"/>
          </ac:cxnSpMkLst>
        </pc:cxnChg>
      </pc:sldChg>
      <pc:sldMasterChg chg="addSp delSp modSp mod addSldLayout delSldLayout modSldLayout">
        <pc:chgData name="Park Sunju" userId="a290d3d15291476a" providerId="LiveId" clId="{56E3B80F-C9D3-4FCF-9260-A94CD487DB0C}" dt="2020-11-16T08:33:37.480" v="934" actId="478"/>
        <pc:sldMasterMkLst>
          <pc:docMk/>
          <pc:sldMasterMk cId="4258334208" sldId="2147483663"/>
        </pc:sldMasterMkLst>
        <pc:spChg chg="add del mod">
          <ac:chgData name="Park Sunju" userId="a290d3d15291476a" providerId="LiveId" clId="{56E3B80F-C9D3-4FCF-9260-A94CD487DB0C}" dt="2020-11-16T07:53:23.645" v="53" actId="403"/>
          <ac:spMkLst>
            <pc:docMk/>
            <pc:sldMasterMk cId="4258334208" sldId="2147483663"/>
            <ac:spMk id="2" creationId="{2F4EE5CC-FF52-4439-BB49-582C7379AAF0}"/>
          </ac:spMkLst>
        </pc:spChg>
        <pc:spChg chg="add del">
          <ac:chgData name="Park Sunju" userId="a290d3d15291476a" providerId="LiveId" clId="{56E3B80F-C9D3-4FCF-9260-A94CD487DB0C}" dt="2020-11-16T07:53:02.815" v="49" actId="478"/>
          <ac:spMkLst>
            <pc:docMk/>
            <pc:sldMasterMk cId="4258334208" sldId="2147483663"/>
            <ac:spMk id="3" creationId="{0191ECCF-F896-4685-8E68-0293EF27ACAD}"/>
          </ac:spMkLst>
        </pc:spChg>
        <pc:spChg chg="add del">
          <ac:chgData name="Park Sunju" userId="a290d3d15291476a" providerId="LiveId" clId="{56E3B80F-C9D3-4FCF-9260-A94CD487DB0C}" dt="2020-11-16T07:53:01.551" v="48" actId="478"/>
          <ac:spMkLst>
            <pc:docMk/>
            <pc:sldMasterMk cId="4258334208" sldId="2147483663"/>
            <ac:spMk id="4" creationId="{E6C84DF9-DC53-4659-B317-57C48A944D5C}"/>
          </ac:spMkLst>
        </pc:spChg>
        <pc:spChg chg="add mod ord">
          <ac:chgData name="Park Sunju" userId="a290d3d15291476a" providerId="LiveId" clId="{56E3B80F-C9D3-4FCF-9260-A94CD487DB0C}" dt="2020-11-16T08:29:24.952" v="801" actId="1076"/>
          <ac:spMkLst>
            <pc:docMk/>
            <pc:sldMasterMk cId="4258334208" sldId="2147483663"/>
            <ac:spMk id="5" creationId="{998AA5F1-410C-40BC-B0AF-A3732340BA91}"/>
          </ac:spMkLst>
        </pc:spChg>
        <pc:spChg chg="mod">
          <ac:chgData name="Park Sunju" userId="a290d3d15291476a" providerId="LiveId" clId="{56E3B80F-C9D3-4FCF-9260-A94CD487DB0C}" dt="2020-11-16T08:24:45.020" v="697" actId="1035"/>
          <ac:spMkLst>
            <pc:docMk/>
            <pc:sldMasterMk cId="4258334208" sldId="2147483663"/>
            <ac:spMk id="10" creationId="{87735016-4503-487D-AF5F-E9515DE4E400}"/>
          </ac:spMkLst>
        </pc:spChg>
        <pc:spChg chg="add del mod">
          <ac:chgData name="Park Sunju" userId="a290d3d15291476a" providerId="LiveId" clId="{56E3B80F-C9D3-4FCF-9260-A94CD487DB0C}" dt="2020-11-16T07:52:55.652" v="44"/>
          <ac:spMkLst>
            <pc:docMk/>
            <pc:sldMasterMk cId="4258334208" sldId="2147483663"/>
            <ac:spMk id="12" creationId="{8F60C27D-D589-41ED-B439-F899E0AA9DC4}"/>
          </ac:spMkLst>
        </pc:spChg>
        <pc:spChg chg="mod">
          <ac:chgData name="Park Sunju" userId="a290d3d15291476a" providerId="LiveId" clId="{56E3B80F-C9D3-4FCF-9260-A94CD487DB0C}" dt="2020-11-16T08:29:52.435" v="804" actId="1035"/>
          <ac:spMkLst>
            <pc:docMk/>
            <pc:sldMasterMk cId="4258334208" sldId="2147483663"/>
            <ac:spMk id="13" creationId="{198F068F-311E-41CE-896B-4E3A14FA4A4A}"/>
          </ac:spMkLst>
        </pc:spChg>
        <pc:spChg chg="add del mod">
          <ac:chgData name="Park Sunju" userId="a290d3d15291476a" providerId="LiveId" clId="{56E3B80F-C9D3-4FCF-9260-A94CD487DB0C}" dt="2020-11-16T07:52:58.780" v="46"/>
          <ac:spMkLst>
            <pc:docMk/>
            <pc:sldMasterMk cId="4258334208" sldId="2147483663"/>
            <ac:spMk id="14" creationId="{BA54FD61-0700-4271-B594-80A01BA5FD4C}"/>
          </ac:spMkLst>
        </pc:spChg>
        <pc:spChg chg="mod">
          <ac:chgData name="Park Sunju" userId="a290d3d15291476a" providerId="LiveId" clId="{56E3B80F-C9D3-4FCF-9260-A94CD487DB0C}" dt="2020-11-16T07:53:36.888" v="60" actId="1038"/>
          <ac:spMkLst>
            <pc:docMk/>
            <pc:sldMasterMk cId="4258334208" sldId="2147483663"/>
            <ac:spMk id="71" creationId="{D8B88A08-EE97-44C8-8921-76CCD3623E44}"/>
          </ac:spMkLst>
        </pc:spChg>
        <pc:grpChg chg="mod">
          <ac:chgData name="Park Sunju" userId="a290d3d15291476a" providerId="LiveId" clId="{56E3B80F-C9D3-4FCF-9260-A94CD487DB0C}" dt="2020-11-16T08:24:45.020" v="697" actId="1035"/>
          <ac:grpSpMkLst>
            <pc:docMk/>
            <pc:sldMasterMk cId="4258334208" sldId="2147483663"/>
            <ac:grpSpMk id="9" creationId="{38EAE873-00B6-4FBC-A42C-01D437F855A2}"/>
          </ac:grpSpMkLst>
        </pc:grpChg>
        <pc:picChg chg="mod">
          <ac:chgData name="Park Sunju" userId="a290d3d15291476a" providerId="LiveId" clId="{56E3B80F-C9D3-4FCF-9260-A94CD487DB0C}" dt="2020-11-16T07:53:50.376" v="63" actId="1362"/>
          <ac:picMkLst>
            <pc:docMk/>
            <pc:sldMasterMk cId="4258334208" sldId="2147483663"/>
            <ac:picMk id="8" creationId="{73A0DE1F-192A-4F1A-AE7B-D23C0FEC9A0E}"/>
          </ac:picMkLst>
        </pc:picChg>
        <pc:picChg chg="mod">
          <ac:chgData name="Park Sunju" userId="a290d3d15291476a" providerId="LiveId" clId="{56E3B80F-C9D3-4FCF-9260-A94CD487DB0C}" dt="2020-11-16T07:53:50.376" v="63" actId="1362"/>
          <ac:picMkLst>
            <pc:docMk/>
            <pc:sldMasterMk cId="4258334208" sldId="2147483663"/>
            <ac:picMk id="23" creationId="{94A6369C-BB6A-45EE-A38F-8B18644FC404}"/>
          </ac:picMkLst>
        </pc:picChg>
        <pc:picChg chg="del">
          <ac:chgData name="Park Sunju" userId="a290d3d15291476a" providerId="LiveId" clId="{56E3B80F-C9D3-4FCF-9260-A94CD487DB0C}" dt="2020-11-16T07:53:41.870" v="61" actId="478"/>
          <ac:picMkLst>
            <pc:docMk/>
            <pc:sldMasterMk cId="4258334208" sldId="2147483663"/>
            <ac:picMk id="58" creationId="{7BFCE421-EE9A-45ED-803D-898C52DFBDB5}"/>
          </ac:picMkLst>
        </pc:picChg>
        <pc:sldLayoutChg chg="addSp modSp mod">
          <pc:chgData name="Park Sunju" userId="a290d3d15291476a" providerId="LiveId" clId="{56E3B80F-C9D3-4FCF-9260-A94CD487DB0C}" dt="2020-11-16T08:28:54.955" v="796" actId="1036"/>
          <pc:sldLayoutMkLst>
            <pc:docMk/>
            <pc:sldMasterMk cId="4258334208" sldId="2147483663"/>
            <pc:sldLayoutMk cId="2433962430" sldId="2147483670"/>
          </pc:sldLayoutMkLst>
          <pc:spChg chg="mod">
            <ac:chgData name="Park Sunju" userId="a290d3d15291476a" providerId="LiveId" clId="{56E3B80F-C9D3-4FCF-9260-A94CD487DB0C}" dt="2020-11-16T08:27:29.543" v="759" actId="6549"/>
            <ac:spMkLst>
              <pc:docMk/>
              <pc:sldMasterMk cId="4258334208" sldId="2147483663"/>
              <pc:sldLayoutMk cId="2433962430" sldId="2147483670"/>
              <ac:spMk id="36" creationId="{18DA2F43-0407-4982-8EBD-ED7C636B1310}"/>
            </ac:spMkLst>
          </pc:spChg>
          <pc:spChg chg="mod">
            <ac:chgData name="Park Sunju" userId="a290d3d15291476a" providerId="LiveId" clId="{56E3B80F-C9D3-4FCF-9260-A94CD487DB0C}" dt="2020-11-16T08:27:18.802" v="754"/>
            <ac:spMkLst>
              <pc:docMk/>
              <pc:sldMasterMk cId="4258334208" sldId="2147483663"/>
              <pc:sldLayoutMk cId="2433962430" sldId="2147483670"/>
              <ac:spMk id="37" creationId="{3FD3BD75-89D3-47FD-80D2-97D9AA7C7764}"/>
            </ac:spMkLst>
          </pc:spChg>
          <pc:grpChg chg="add mod">
            <ac:chgData name="Park Sunju" userId="a290d3d15291476a" providerId="LiveId" clId="{56E3B80F-C9D3-4FCF-9260-A94CD487DB0C}" dt="2020-11-16T08:28:54.955" v="796" actId="1036"/>
            <ac:grpSpMkLst>
              <pc:docMk/>
              <pc:sldMasterMk cId="4258334208" sldId="2147483663"/>
              <pc:sldLayoutMk cId="2433962430" sldId="2147483670"/>
              <ac:grpSpMk id="35" creationId="{6B049F97-B79E-400F-8C71-0EC15338F66E}"/>
            </ac:grpSpMkLst>
          </pc:grpChg>
          <pc:cxnChg chg="add">
            <ac:chgData name="Park Sunju" userId="a290d3d15291476a" providerId="LiveId" clId="{56E3B80F-C9D3-4FCF-9260-A94CD487DB0C}" dt="2020-11-16T08:28:29.196" v="779" actId="11529"/>
            <ac:cxnSpMkLst>
              <pc:docMk/>
              <pc:sldMasterMk cId="4258334208" sldId="2147483663"/>
              <pc:sldLayoutMk cId="2433962430" sldId="2147483670"/>
              <ac:cxnSpMk id="4" creationId="{B5051552-390D-4370-8C10-BF358D668A9F}"/>
            </ac:cxnSpMkLst>
          </pc:cxnChg>
        </pc:sldLayoutChg>
        <pc:sldLayoutChg chg="delSp modSp add del mod modTransition">
          <pc:chgData name="Park Sunju" userId="a290d3d15291476a" providerId="LiveId" clId="{56E3B80F-C9D3-4FCF-9260-A94CD487DB0C}" dt="2020-11-16T07:55:33.655" v="112" actId="2696"/>
          <pc:sldLayoutMkLst>
            <pc:docMk/>
            <pc:sldMasterMk cId="4258334208" sldId="2147483663"/>
            <pc:sldLayoutMk cId="947990259" sldId="2147483678"/>
          </pc:sldLayoutMkLst>
          <pc:spChg chg="del mod">
            <ac:chgData name="Park Sunju" userId="a290d3d15291476a" providerId="LiveId" clId="{56E3B80F-C9D3-4FCF-9260-A94CD487DB0C}" dt="2020-11-16T07:55:22.363" v="110" actId="478"/>
            <ac:spMkLst>
              <pc:docMk/>
              <pc:sldMasterMk cId="4258334208" sldId="2147483663"/>
              <pc:sldLayoutMk cId="947990259" sldId="2147483678"/>
              <ac:spMk id="2" creationId="{1B58FDFD-7B95-44FA-936E-D26DB95EDF4F}"/>
            </ac:spMkLst>
          </pc:spChg>
        </pc:sldLayoutChg>
        <pc:sldLayoutChg chg="addSp delSp modSp mod">
          <pc:chgData name="Park Sunju" userId="a290d3d15291476a" providerId="LiveId" clId="{56E3B80F-C9D3-4FCF-9260-A94CD487DB0C}" dt="2020-11-16T08:25:59.325" v="710"/>
          <pc:sldLayoutMkLst>
            <pc:docMk/>
            <pc:sldMasterMk cId="4258334208" sldId="2147483663"/>
            <pc:sldLayoutMk cId="1567667666" sldId="2147483679"/>
          </pc:sldLayoutMkLst>
          <pc:spChg chg="add mod">
            <ac:chgData name="Park Sunju" userId="a290d3d15291476a" providerId="LiveId" clId="{56E3B80F-C9D3-4FCF-9260-A94CD487DB0C}" dt="2020-11-16T08:18:57.741" v="362"/>
            <ac:spMkLst>
              <pc:docMk/>
              <pc:sldMasterMk cId="4258334208" sldId="2147483663"/>
              <pc:sldLayoutMk cId="1567667666" sldId="2147483679"/>
              <ac:spMk id="16" creationId="{2B6E7FD8-B153-494C-887D-C745D684820D}"/>
            </ac:spMkLst>
          </pc:spChg>
          <pc:spChg chg="add mod">
            <ac:chgData name="Park Sunju" userId="a290d3d15291476a" providerId="LiveId" clId="{56E3B80F-C9D3-4FCF-9260-A94CD487DB0C}" dt="2020-11-16T08:18:51.336" v="346"/>
            <ac:spMkLst>
              <pc:docMk/>
              <pc:sldMasterMk cId="4258334208" sldId="2147483663"/>
              <pc:sldLayoutMk cId="1567667666" sldId="2147483679"/>
              <ac:spMk id="17" creationId="{D87FE732-C08B-438B-B155-28D2BC3B5A1A}"/>
            </ac:spMkLst>
          </pc:spChg>
          <pc:spChg chg="del mod">
            <ac:chgData name="Park Sunju" userId="a290d3d15291476a" providerId="LiveId" clId="{56E3B80F-C9D3-4FCF-9260-A94CD487DB0C}" dt="2020-11-16T07:55:46.438" v="115" actId="478"/>
            <ac:spMkLst>
              <pc:docMk/>
              <pc:sldMasterMk cId="4258334208" sldId="2147483663"/>
              <pc:sldLayoutMk cId="1567667666" sldId="2147483679"/>
              <ac:spMk id="19" creationId="{00000000-0000-0000-0000-000000000000}"/>
            </ac:spMkLst>
          </pc:spChg>
          <pc:spChg chg="add mod">
            <ac:chgData name="Park Sunju" userId="a290d3d15291476a" providerId="LiveId" clId="{56E3B80F-C9D3-4FCF-9260-A94CD487DB0C}" dt="2020-11-16T08:17:47.435" v="319" actId="14100"/>
            <ac:spMkLst>
              <pc:docMk/>
              <pc:sldMasterMk cId="4258334208" sldId="2147483663"/>
              <pc:sldLayoutMk cId="1567667666" sldId="2147483679"/>
              <ac:spMk id="20" creationId="{E98C7EE2-8CE6-42BE-AF58-8EF48DCBF455}"/>
            </ac:spMkLst>
          </pc:spChg>
          <pc:spChg chg="del mod">
            <ac:chgData name="Park Sunju" userId="a290d3d15291476a" providerId="LiveId" clId="{56E3B80F-C9D3-4FCF-9260-A94CD487DB0C}" dt="2020-11-16T07:56:59.393" v="134" actId="478"/>
            <ac:spMkLst>
              <pc:docMk/>
              <pc:sldMasterMk cId="4258334208" sldId="2147483663"/>
              <pc:sldLayoutMk cId="1567667666" sldId="2147483679"/>
              <ac:spMk id="21" creationId="{00000000-0000-0000-0000-000000000000}"/>
            </ac:spMkLst>
          </pc:spChg>
          <pc:spChg chg="add del">
            <ac:chgData name="Park Sunju" userId="a290d3d15291476a" providerId="LiveId" clId="{56E3B80F-C9D3-4FCF-9260-A94CD487DB0C}" dt="2020-11-16T08:17:57.192" v="321" actId="22"/>
            <ac:spMkLst>
              <pc:docMk/>
              <pc:sldMasterMk cId="4258334208" sldId="2147483663"/>
              <pc:sldLayoutMk cId="1567667666" sldId="2147483679"/>
              <ac:spMk id="22" creationId="{76B7DF93-BF4C-47C4-A788-F0FB8C6699B3}"/>
            </ac:spMkLst>
          </pc:spChg>
          <pc:spChg chg="mod">
            <ac:chgData name="Park Sunju" userId="a290d3d15291476a" providerId="LiveId" clId="{56E3B80F-C9D3-4FCF-9260-A94CD487DB0C}" dt="2020-11-16T08:24:39.198" v="689" actId="14100"/>
            <ac:spMkLst>
              <pc:docMk/>
              <pc:sldMasterMk cId="4258334208" sldId="2147483663"/>
              <pc:sldLayoutMk cId="1567667666" sldId="2147483679"/>
              <ac:spMk id="23" creationId="{00000000-0000-0000-0000-000000000000}"/>
            </ac:spMkLst>
          </pc:spChg>
          <pc:spChg chg="del">
            <ac:chgData name="Park Sunju" userId="a290d3d15291476a" providerId="LiveId" clId="{56E3B80F-C9D3-4FCF-9260-A94CD487DB0C}" dt="2020-11-16T07:58:45.952" v="159" actId="478"/>
            <ac:spMkLst>
              <pc:docMk/>
              <pc:sldMasterMk cId="4258334208" sldId="2147483663"/>
              <pc:sldLayoutMk cId="1567667666" sldId="2147483679"/>
              <ac:spMk id="25" creationId="{00000000-0000-0000-0000-000000000000}"/>
            </ac:spMkLst>
          </pc:spChg>
          <pc:spChg chg="del">
            <ac:chgData name="Park Sunju" userId="a290d3d15291476a" providerId="LiveId" clId="{56E3B80F-C9D3-4FCF-9260-A94CD487DB0C}" dt="2020-11-16T07:56:40.109" v="126" actId="478"/>
            <ac:spMkLst>
              <pc:docMk/>
              <pc:sldMasterMk cId="4258334208" sldId="2147483663"/>
              <pc:sldLayoutMk cId="1567667666" sldId="2147483679"/>
              <ac:spMk id="26" creationId="{00000000-0000-0000-0000-000000000000}"/>
            </ac:spMkLst>
          </pc:spChg>
          <pc:spChg chg="del mod">
            <ac:chgData name="Park Sunju" userId="a290d3d15291476a" providerId="LiveId" clId="{56E3B80F-C9D3-4FCF-9260-A94CD487DB0C}" dt="2020-11-16T08:24:27.237" v="686" actId="478"/>
            <ac:spMkLst>
              <pc:docMk/>
              <pc:sldMasterMk cId="4258334208" sldId="2147483663"/>
              <pc:sldLayoutMk cId="1567667666" sldId="2147483679"/>
              <ac:spMk id="27" creationId="{00000000-0000-0000-0000-000000000000}"/>
            </ac:spMkLst>
          </pc:spChg>
          <pc:spChg chg="del mod">
            <ac:chgData name="Park Sunju" userId="a290d3d15291476a" providerId="LiveId" clId="{56E3B80F-C9D3-4FCF-9260-A94CD487DB0C}" dt="2020-11-16T07:56:50.469" v="130" actId="478"/>
            <ac:spMkLst>
              <pc:docMk/>
              <pc:sldMasterMk cId="4258334208" sldId="2147483663"/>
              <pc:sldLayoutMk cId="1567667666" sldId="2147483679"/>
              <ac:spMk id="28" creationId="{00000000-0000-0000-0000-000000000000}"/>
            </ac:spMkLst>
          </pc:spChg>
          <pc:spChg chg="del mod">
            <ac:chgData name="Park Sunju" userId="a290d3d15291476a" providerId="LiveId" clId="{56E3B80F-C9D3-4FCF-9260-A94CD487DB0C}" dt="2020-11-16T07:56:48.756" v="129" actId="478"/>
            <ac:spMkLst>
              <pc:docMk/>
              <pc:sldMasterMk cId="4258334208" sldId="2147483663"/>
              <pc:sldLayoutMk cId="1567667666" sldId="2147483679"/>
              <ac:spMk id="29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8:18:53.844" v="354"/>
            <ac:spMkLst>
              <pc:docMk/>
              <pc:sldMasterMk cId="4258334208" sldId="2147483663"/>
              <pc:sldLayoutMk cId="1567667666" sldId="2147483679"/>
              <ac:spMk id="30" creationId="{00000000-0000-0000-0000-000000000000}"/>
            </ac:spMkLst>
          </pc:spChg>
          <pc:spChg chg="del mod">
            <ac:chgData name="Park Sunju" userId="a290d3d15291476a" providerId="LiveId" clId="{56E3B80F-C9D3-4FCF-9260-A94CD487DB0C}" dt="2020-11-16T07:56:26.718" v="122" actId="478"/>
            <ac:spMkLst>
              <pc:docMk/>
              <pc:sldMasterMk cId="4258334208" sldId="2147483663"/>
              <pc:sldLayoutMk cId="1567667666" sldId="2147483679"/>
              <ac:spMk id="31" creationId="{00000000-0000-0000-0000-000000000000}"/>
            </ac:spMkLst>
          </pc:spChg>
          <pc:spChg chg="del mod">
            <ac:chgData name="Park Sunju" userId="a290d3d15291476a" providerId="LiveId" clId="{56E3B80F-C9D3-4FCF-9260-A94CD487DB0C}" dt="2020-11-16T07:56:52.182" v="131" actId="478"/>
            <ac:spMkLst>
              <pc:docMk/>
              <pc:sldMasterMk cId="4258334208" sldId="2147483663"/>
              <pc:sldLayoutMk cId="1567667666" sldId="2147483679"/>
              <ac:spMk id="32" creationId="{00000000-0000-0000-0000-000000000000}"/>
            </ac:spMkLst>
          </pc:spChg>
          <pc:spChg chg="add mod">
            <ac:chgData name="Park Sunju" userId="a290d3d15291476a" providerId="LiveId" clId="{56E3B80F-C9D3-4FCF-9260-A94CD487DB0C}" dt="2020-11-16T08:18:37.817" v="336" actId="1037"/>
            <ac:spMkLst>
              <pc:docMk/>
              <pc:sldMasterMk cId="4258334208" sldId="2147483663"/>
              <pc:sldLayoutMk cId="1567667666" sldId="2147483679"/>
              <ac:spMk id="33" creationId="{97DC6BA7-7597-4DE8-AEA4-851AEA3F96A1}"/>
            </ac:spMkLst>
          </pc:spChg>
          <pc:spChg chg="del mod">
            <ac:chgData name="Park Sunju" userId="a290d3d15291476a" providerId="LiveId" clId="{56E3B80F-C9D3-4FCF-9260-A94CD487DB0C}" dt="2020-11-16T07:55:44.325" v="114" actId="478"/>
            <ac:spMkLst>
              <pc:docMk/>
              <pc:sldMasterMk cId="4258334208" sldId="2147483663"/>
              <pc:sldLayoutMk cId="1567667666" sldId="2147483679"/>
              <ac:spMk id="34" creationId="{00000000-0000-0000-0000-000000000000}"/>
            </ac:spMkLst>
          </pc:spChg>
          <pc:spChg chg="add mod">
            <ac:chgData name="Park Sunju" userId="a290d3d15291476a" providerId="LiveId" clId="{56E3B80F-C9D3-4FCF-9260-A94CD487DB0C}" dt="2020-11-16T08:19:56.571" v="417" actId="1036"/>
            <ac:spMkLst>
              <pc:docMk/>
              <pc:sldMasterMk cId="4258334208" sldId="2147483663"/>
              <pc:sldLayoutMk cId="1567667666" sldId="2147483679"/>
              <ac:spMk id="35" creationId="{74913D00-FF7E-4B31-9B25-188DD0BA86DE}"/>
            </ac:spMkLst>
          </pc:spChg>
          <pc:spChg chg="add mod">
            <ac:chgData name="Park Sunju" userId="a290d3d15291476a" providerId="LiveId" clId="{56E3B80F-C9D3-4FCF-9260-A94CD487DB0C}" dt="2020-11-16T08:19:52.748" v="414" actId="1035"/>
            <ac:spMkLst>
              <pc:docMk/>
              <pc:sldMasterMk cId="4258334208" sldId="2147483663"/>
              <pc:sldLayoutMk cId="1567667666" sldId="2147483679"/>
              <ac:spMk id="36" creationId="{FA0E9AC3-B8AD-4898-AFE9-B4472FD4AB33}"/>
            </ac:spMkLst>
          </pc:spChg>
          <pc:spChg chg="add mod">
            <ac:chgData name="Park Sunju" userId="a290d3d15291476a" providerId="LiveId" clId="{56E3B80F-C9D3-4FCF-9260-A94CD487DB0C}" dt="2020-11-16T08:20:28.128" v="468" actId="14100"/>
            <ac:spMkLst>
              <pc:docMk/>
              <pc:sldMasterMk cId="4258334208" sldId="2147483663"/>
              <pc:sldLayoutMk cId="1567667666" sldId="2147483679"/>
              <ac:spMk id="37" creationId="{B330D698-96F4-448B-98C6-6C4FC09F512B}"/>
            </ac:spMkLst>
          </pc:spChg>
          <pc:spChg chg="add mod">
            <ac:chgData name="Park Sunju" userId="a290d3d15291476a" providerId="LiveId" clId="{56E3B80F-C9D3-4FCF-9260-A94CD487DB0C}" dt="2020-11-16T08:20:28.128" v="468" actId="14100"/>
            <ac:spMkLst>
              <pc:docMk/>
              <pc:sldMasterMk cId="4258334208" sldId="2147483663"/>
              <pc:sldLayoutMk cId="1567667666" sldId="2147483679"/>
              <ac:spMk id="38" creationId="{611ED436-6DFF-4478-93A8-792005496EED}"/>
            </ac:spMkLst>
          </pc:spChg>
          <pc:graphicFrameChg chg="mod modGraphic">
            <ac:chgData name="Park Sunju" userId="a290d3d15291476a" providerId="LiveId" clId="{56E3B80F-C9D3-4FCF-9260-A94CD487DB0C}" dt="2020-11-16T08:25:59.325" v="710"/>
            <ac:graphicFrameMkLst>
              <pc:docMk/>
              <pc:sldMasterMk cId="4258334208" sldId="2147483663"/>
              <pc:sldLayoutMk cId="1567667666" sldId="2147483679"/>
              <ac:graphicFrameMk id="18" creationId="{00000000-0000-0000-0000-000000000000}"/>
            </ac:graphicFrameMkLst>
          </pc:graphicFrameChg>
          <pc:picChg chg="del">
            <ac:chgData name="Park Sunju" userId="a290d3d15291476a" providerId="LiveId" clId="{56E3B80F-C9D3-4FCF-9260-A94CD487DB0C}" dt="2020-11-16T08:24:00.008" v="676" actId="478"/>
            <ac:picMkLst>
              <pc:docMk/>
              <pc:sldMasterMk cId="4258334208" sldId="2147483663"/>
              <pc:sldLayoutMk cId="1567667666" sldId="2147483679"/>
              <ac:picMk id="24" creationId="{00000000-0000-0000-0000-000000000000}"/>
            </ac:picMkLst>
          </pc:picChg>
        </pc:sldLayoutChg>
        <pc:sldLayoutChg chg="modSp del">
          <pc:chgData name="Park Sunju" userId="a290d3d15291476a" providerId="LiveId" clId="{56E3B80F-C9D3-4FCF-9260-A94CD487DB0C}" dt="2020-11-16T08:25:08.696" v="700" actId="2696"/>
          <pc:sldLayoutMkLst>
            <pc:docMk/>
            <pc:sldMasterMk cId="4258334208" sldId="2147483663"/>
            <pc:sldLayoutMk cId="2599576294" sldId="2147483680"/>
          </pc:sldLayoutMkLst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19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21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23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28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29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30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31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32" creationId="{00000000-0000-0000-0000-000000000000}"/>
            </ac:spMkLst>
          </pc:spChg>
        </pc:sldLayoutChg>
        <pc:sldLayoutChg chg="delSp modSp add mod modTransition">
          <pc:chgData name="Park Sunju" userId="a290d3d15291476a" providerId="LiveId" clId="{56E3B80F-C9D3-4FCF-9260-A94CD487DB0C}" dt="2020-11-16T08:25:51.707" v="709" actId="572"/>
          <pc:sldLayoutMkLst>
            <pc:docMk/>
            <pc:sldMasterMk cId="4258334208" sldId="2147483663"/>
            <pc:sldLayoutMk cId="2834544069" sldId="2147483681"/>
          </pc:sldLayoutMkLst>
          <pc:spChg chg="del">
            <ac:chgData name="Park Sunju" userId="a290d3d15291476a" providerId="LiveId" clId="{56E3B80F-C9D3-4FCF-9260-A94CD487DB0C}" dt="2020-11-16T08:25:15.811" v="702" actId="478"/>
            <ac:spMkLst>
              <pc:docMk/>
              <pc:sldMasterMk cId="4258334208" sldId="2147483663"/>
              <pc:sldLayoutMk cId="2834544069" sldId="2147483681"/>
              <ac:spMk id="23" creationId="{00000000-0000-0000-0000-000000000000}"/>
            </ac:spMkLst>
          </pc:spChg>
          <pc:graphicFrameChg chg="mod modGraphic">
            <ac:chgData name="Park Sunju" userId="a290d3d15291476a" providerId="LiveId" clId="{56E3B80F-C9D3-4FCF-9260-A94CD487DB0C}" dt="2020-11-16T08:25:51.707" v="709" actId="572"/>
            <ac:graphicFrameMkLst>
              <pc:docMk/>
              <pc:sldMasterMk cId="4258334208" sldId="2147483663"/>
              <pc:sldLayoutMk cId="2834544069" sldId="2147483681"/>
              <ac:graphicFrameMk id="18" creationId="{00000000-0000-0000-0000-000000000000}"/>
            </ac:graphicFrameMkLst>
          </pc:graphicFrameChg>
        </pc:sldLayoutChg>
        <pc:sldLayoutChg chg="delSp add mod modTransition">
          <pc:chgData name="Park Sunju" userId="a290d3d15291476a" providerId="LiveId" clId="{56E3B80F-C9D3-4FCF-9260-A94CD487DB0C}" dt="2020-11-16T08:33:37.480" v="934" actId="478"/>
          <pc:sldLayoutMkLst>
            <pc:docMk/>
            <pc:sldMasterMk cId="4258334208" sldId="2147483663"/>
            <pc:sldLayoutMk cId="3356236821" sldId="2147483682"/>
          </pc:sldLayoutMkLst>
          <pc:grpChg chg="del">
            <ac:chgData name="Park Sunju" userId="a290d3d15291476a" providerId="LiveId" clId="{56E3B80F-C9D3-4FCF-9260-A94CD487DB0C}" dt="2020-11-16T08:33:37.480" v="934" actId="478"/>
            <ac:grpSpMkLst>
              <pc:docMk/>
              <pc:sldMasterMk cId="4258334208" sldId="2147483663"/>
              <pc:sldLayoutMk cId="3356236821" sldId="2147483682"/>
              <ac:grpSpMk id="35" creationId="{6B049F97-B79E-400F-8C71-0EC15338F66E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F8177DE-A3D2-4007-A346-2C691D5EA1D1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17625" y="1200150"/>
            <a:ext cx="46799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5118088-512E-4A7A-A674-E8217CF47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44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디지털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프론티어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3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팀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팀명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판타스틱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발표를 시작하겠습니다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저희 팀은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명의 팀원으로 구성되어 있습니다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주제는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펀더멘탈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분석을 통한 주식 추천 서비스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670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종목 추가시에는 증권사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API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통해 종목코드와 주요 정보들을 가져올 것입니다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화면에서 관심종목 목록을 추가할 수 있습니다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030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다음은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추천종목 화면입니다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선별한 종목을 표시하는 목록입니다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추가 버튼으로 관심종목을 등록할 수 있습니다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종목을 선택하면 다음과 같이 종목 상세화면이 표시됩니다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976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종목 상세화면은 주가현황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AI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예측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일별시세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관련뉴스 등으로 구성됩니다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예측 부분은 분석결과가 있을 때만 표시되고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분석결과가 없는 종목의 경우 이를 제외한 컨텐츠만 표시되어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종목상세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화면을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모듈화하여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사용할 것입니다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분기별 예측 컨텐츠는 향후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년까지의 분기 단위 주가 상승 또는 하락을 예측한 결과를 표시하게 될 것입니다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다음 페이지에서 이 정보를 어떻게 산출할 것인지 설명 드리겠습니다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86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만기 시점을 두고 </a:t>
            </a:r>
            <a:r>
              <a:rPr lang="ko-KR" altLang="en-US" dirty="0" err="1"/>
              <a:t>손절라인과</a:t>
            </a:r>
            <a:r>
              <a:rPr lang="ko-KR" altLang="en-US" dirty="0"/>
              <a:t> </a:t>
            </a:r>
            <a:r>
              <a:rPr lang="ko-KR" altLang="en-US" dirty="0" err="1"/>
              <a:t>익절라인을</a:t>
            </a:r>
            <a:r>
              <a:rPr lang="ko-KR" altLang="en-US" dirty="0"/>
              <a:t> 정해 해당 라인에 도달하면 </a:t>
            </a:r>
            <a:r>
              <a:rPr lang="en-US" altLang="ko-KR" dirty="0"/>
              <a:t>1, -1</a:t>
            </a:r>
            <a:r>
              <a:rPr lang="ko-KR" altLang="en-US" dirty="0"/>
              <a:t>로 </a:t>
            </a:r>
            <a:r>
              <a:rPr lang="en-US" altLang="ko-KR" dirty="0"/>
              <a:t>labelling</a:t>
            </a:r>
            <a:r>
              <a:rPr lang="ko-KR" altLang="en-US" dirty="0"/>
              <a:t>한다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분기별 예측은 각 분기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개월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/6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개월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/9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개월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/1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년 을 만기로 설정하고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기간 내 상승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하락 계산 비율이 지정한 수치를 넘어서면 상승 또는 하락으로 예측 결과를 내게 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10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만기 시점을 두고 </a:t>
            </a:r>
            <a:r>
              <a:rPr lang="ko-KR" altLang="en-US" dirty="0" err="1"/>
              <a:t>손절라인과</a:t>
            </a:r>
            <a:r>
              <a:rPr lang="ko-KR" altLang="en-US" dirty="0"/>
              <a:t> </a:t>
            </a:r>
            <a:r>
              <a:rPr lang="ko-KR" altLang="en-US" dirty="0" err="1"/>
              <a:t>익절라인을</a:t>
            </a:r>
            <a:r>
              <a:rPr lang="ko-KR" altLang="en-US" dirty="0"/>
              <a:t> 정해 해당 라인에 도달하면 </a:t>
            </a:r>
            <a:r>
              <a:rPr lang="en-US" altLang="ko-KR" dirty="0"/>
              <a:t>1, -1</a:t>
            </a:r>
            <a:r>
              <a:rPr lang="ko-KR" altLang="en-US" dirty="0"/>
              <a:t>로 </a:t>
            </a:r>
            <a:r>
              <a:rPr lang="en-US" altLang="ko-KR" dirty="0"/>
              <a:t>labelling</a:t>
            </a:r>
            <a:r>
              <a:rPr lang="ko-KR" altLang="en-US" dirty="0"/>
              <a:t>한다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분기별 예측은 각 분기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개월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/6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개월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/9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개월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/1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년 을 만기로 설정하고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기간 내 상승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하락 계산 비율이 지정한 수치를 넘어서면 상승 또는 하락으로 예측 결과를 내게 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10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다음은 이 예측 분석을 처리하기 위한 모델 설계입니다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/>
            </a:r>
            <a:b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1400" b="0" i="0" dirty="0" err="1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딥러닝은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미분 가능한 함수를 데이터로 넣어야 하는데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주식데이터는 미분 가능한 함수가 아니므로 미분 가능하게 바꿔주어야 합니다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과정을 </a:t>
            </a:r>
            <a:r>
              <a:rPr lang="ko-KR" altLang="en-US" sz="1400" b="0" i="0" dirty="0" err="1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스무딩이라고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합니다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/>
            </a:r>
            <a:b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 다음은 </a:t>
            </a:r>
            <a:r>
              <a:rPr lang="en-US" altLang="ko-KR" sz="1400" b="0" i="0" dirty="0" err="1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AutoEncoder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통해 함수 내에 특징점을 찾고자 합니다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예를 들어 변곡점이나 주가 방향이 전환되는 순간을 파악하여 모델에 넣고자 합니다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/>
            </a:r>
            <a:b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Time2Vec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이용해 주가의 패턴을 익히고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GPT-3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모델을 통해 예측하고자 합니다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/>
            </a:r>
            <a:b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GPT-3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사용하는 이유는 주가는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IID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분포를 가지는데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Transformer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IID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분포를 학습하기 때문입니다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GPT-3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Transformer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모델의 일종인 모델로 가장 성능이 좋아 선택하였습니다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스무딩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미분 불가능 한 함수를 변형하여 미분 가능한 함수로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바꿔줌</a:t>
            </a:r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Auto Encoder : 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특정한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기간내에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feature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찾는 것</a:t>
            </a:r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Time2Vec :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패턴분석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모델 </a:t>
            </a:r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–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비주기적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패턴과 주기적 패턴 찾기</a:t>
            </a:r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GPT-3 : IID 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분포 예측 모델</a:t>
            </a:r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35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다음은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팀원별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업무 분장 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320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세부 추진일정은 앞서 보신 업무분장에 따라 진행됩니다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페이지는 현재 진행중인 착수보고까지의 일정이며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2099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내년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월말까지 개발을 완료하고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월간에는 테스트를 진행하여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최종결과보고 일정을 준비하게 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이상으로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3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팀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‘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펀더멘탈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분석을 통한 주식 추천 서비스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착수보고를 마치겠습니다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감사합니다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5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목차입니다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프로젝트 개요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–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프로젝트 설계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–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추진 일정 및 조직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–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맺는말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로 진행하겠습니다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623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프로젝트는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지수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환율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VIX,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필라델피아 반도체 지수 등 시장 정보 등을 학습시킨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활용하여 주식종목 투자판단 서비스를 개발하게 됩니다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DART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와 증권사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API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활용하여 펀더멘털 정보를 분석하여 분기단위의 주가 상승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하락을 예측하게 될 것입니다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UI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Python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활용하기 위해 </a:t>
            </a:r>
            <a:r>
              <a:rPr lang="en-US" altLang="ko-KR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PyQT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사용하여 클라이언트를 개발할 것입니다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프로젝트를 통해 저희 팀은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교육과정 심화 학습을 목표로 합니다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파이썬 활용과 주가 예측 분야에서 사용하는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알고리즘을 학습할 것입니다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더불어 증권사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API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활용하여 완성도 높은 산출물을 만들고자 합니다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093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다음은 프로젝트 설계 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아키텍처는 다음과 같이 구성됩니다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증권사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공공포털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및 주식정보를 제공하는 사이트에서 데이터를 수집하고 이를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알고리즘에 학습시켜 모델을 만들고 예측을 수행하게 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예측 결과는 시각화처리를 통해 클라이언트에 제공될 것입니다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504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메뉴는 다음과 같이 설계되었습니다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프로젝트의 핵심이자 목표인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주가예측을 서비스하기 위해 종목검색과 관심종목 관리 메뉴를 구성하였으며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사용자의 관심종목 목록 외에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선별한 추천종목을 표시하는 메뉴가 구성됩니다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관심종목과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추천종목 메뉴를 통해 각 주식종목의 현황정보와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분석 결과를 표시하게 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071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화면 설계는 다음과 같이 구성했습니다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먼저 전체 레이아웃 설계 화면입니다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원활한 시연을 위해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PC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화면을 기반으로 설계했습니다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좌측에 메뉴영역과 우측에 각 메뉴 하위의 화면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주식종목을 표시하는 레이아웃과 뉴스 등 외부 컨텐츠를 팝업형태로 표시하는 컨텐츠 팝업으로 구성됩니다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643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메뉴 영역은 전체 메뉴와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분석이 완료된 종목을 표시하기 위한 알림 메시지 영역이 있습니다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176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시장현황 화면 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주식시장 기본 정보를 표시합니다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화면은 주식정보를 제공하는 사이트에서 데이터 수집 및 시각화를 활용하여 구성할 것입니다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969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관심종목 화면 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사용자가 직접 종목을 검색하고 추가한 목록을 표시합니다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목록에서 종목을 선택하면 종목의 상세정보가 표시됩니다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상세정보 화면은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추천종목 화면에서도 동일하게 호출되기 때문에 뒤에서 설명하도록 하겠습니다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주식정보는 매일 변동되기 때문에 모든 종목에 대한 분석결과를 만들기 위해서는 많은 시간과 컴퓨팅 자원이 필요합니다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그래서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분석 정보가 포함된 경우에 로봇 아이콘이 표시될 것입니다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297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37FA97E-532B-4BA6-8F44-415380FE92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333" y="5840964"/>
            <a:ext cx="3234134" cy="671804"/>
          </a:xfrm>
          <a:prstGeom prst="rect">
            <a:avLst/>
          </a:prstGeom>
        </p:spPr>
      </p:pic>
      <p:sp>
        <p:nvSpPr>
          <p:cNvPr id="4" name="직사각형 16">
            <a:extLst>
              <a:ext uri="{FF2B5EF4-FFF2-40B4-BE49-F238E27FC236}">
                <a16:creationId xmlns="" xmlns:a16="http://schemas.microsoft.com/office/drawing/2014/main" id="{7A37B6F6-AA8F-4A61-8680-CFACF56F79E5}"/>
              </a:ext>
            </a:extLst>
          </p:cNvPr>
          <p:cNvSpPr/>
          <p:nvPr userDrawn="1"/>
        </p:nvSpPr>
        <p:spPr>
          <a:xfrm>
            <a:off x="-3" y="1"/>
            <a:ext cx="7016623" cy="5551714"/>
          </a:xfrm>
          <a:custGeom>
            <a:avLst/>
            <a:gdLst>
              <a:gd name="connsiteX0" fmla="*/ 0 w 2696547"/>
              <a:gd name="connsiteY0" fmla="*/ 0 h 6260841"/>
              <a:gd name="connsiteX1" fmla="*/ 2696547 w 2696547"/>
              <a:gd name="connsiteY1" fmla="*/ 0 h 6260841"/>
              <a:gd name="connsiteX2" fmla="*/ 2696547 w 2696547"/>
              <a:gd name="connsiteY2" fmla="*/ 6260841 h 6260841"/>
              <a:gd name="connsiteX3" fmla="*/ 0 w 2696547"/>
              <a:gd name="connsiteY3" fmla="*/ 6260841 h 6260841"/>
              <a:gd name="connsiteX4" fmla="*/ 0 w 2696547"/>
              <a:gd name="connsiteY4" fmla="*/ 0 h 6260841"/>
              <a:gd name="connsiteX0" fmla="*/ 0 w 2696547"/>
              <a:gd name="connsiteY0" fmla="*/ 0 h 6260841"/>
              <a:gd name="connsiteX1" fmla="*/ 2696547 w 2696547"/>
              <a:gd name="connsiteY1" fmla="*/ 0 h 6260841"/>
              <a:gd name="connsiteX2" fmla="*/ 0 w 2696547"/>
              <a:gd name="connsiteY2" fmla="*/ 6260841 h 6260841"/>
              <a:gd name="connsiteX3" fmla="*/ 0 w 2696547"/>
              <a:gd name="connsiteY3" fmla="*/ 0 h 626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6547" h="6260841">
                <a:moveTo>
                  <a:pt x="0" y="0"/>
                </a:moveTo>
                <a:lnTo>
                  <a:pt x="2696547" y="0"/>
                </a:lnTo>
                <a:lnTo>
                  <a:pt x="0" y="626084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5" name="그림 4" descr="물, 남자, 타기, 공기이(가) 표시된 사진&#10;&#10;자동 생성된 설명">
            <a:extLst>
              <a:ext uri="{FF2B5EF4-FFF2-40B4-BE49-F238E27FC236}">
                <a16:creationId xmlns="" xmlns:a16="http://schemas.microsoft.com/office/drawing/2014/main" id="{817E577B-F5B7-4EC8-BD46-EA1AE268F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14"/>
          <a:stretch/>
        </p:blipFill>
        <p:spPr>
          <a:xfrm>
            <a:off x="0" y="0"/>
            <a:ext cx="9906000" cy="5858699"/>
          </a:xfrm>
          <a:custGeom>
            <a:avLst/>
            <a:gdLst>
              <a:gd name="connsiteX0" fmla="*/ 0 w 9906000"/>
              <a:gd name="connsiteY0" fmla="*/ 0 h 5858699"/>
              <a:gd name="connsiteX1" fmla="*/ 9906000 w 9906000"/>
              <a:gd name="connsiteY1" fmla="*/ 0 h 5858699"/>
              <a:gd name="connsiteX2" fmla="*/ 9906000 w 9906000"/>
              <a:gd name="connsiteY2" fmla="*/ 5858699 h 5858699"/>
              <a:gd name="connsiteX3" fmla="*/ 512482 w 9906000"/>
              <a:gd name="connsiteY3" fmla="*/ 4872786 h 5858699"/>
              <a:gd name="connsiteX4" fmla="*/ 0 w 9906000"/>
              <a:gd name="connsiteY4" fmla="*/ 28 h 585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6000" h="5858699">
                <a:moveTo>
                  <a:pt x="0" y="0"/>
                </a:moveTo>
                <a:lnTo>
                  <a:pt x="9906000" y="0"/>
                </a:lnTo>
                <a:lnTo>
                  <a:pt x="9906000" y="5858699"/>
                </a:lnTo>
                <a:lnTo>
                  <a:pt x="512482" y="4872786"/>
                </a:lnTo>
                <a:lnTo>
                  <a:pt x="0" y="28"/>
                </a:lnTo>
                <a:close/>
              </a:path>
            </a:pathLst>
          </a:cu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6CC0802F-F209-4C91-89C3-75893FBFCB88}"/>
              </a:ext>
            </a:extLst>
          </p:cNvPr>
          <p:cNvSpPr/>
          <p:nvPr userDrawn="1"/>
        </p:nvSpPr>
        <p:spPr>
          <a:xfrm>
            <a:off x="276420" y="299341"/>
            <a:ext cx="1631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ko-KR" altLang="en-US" sz="1200" b="0" i="0" u="none" strike="noStrike" kern="0" cap="none" spc="-30" normalizeH="0" baseline="0" noProof="0" dirty="0" err="1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Bold" panose="00000800000000000000" pitchFamily="2" charset="-127"/>
              </a:rPr>
              <a:t>우리에프아이이에스</a:t>
            </a:r>
            <a:endParaRPr kumimoji="0" lang="en-US" altLang="ko-KR" sz="1200" b="0" i="0" u="none" strike="noStrike" kern="0" cap="none" spc="-3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Bold" panose="00000800000000000000" pitchFamily="2" charset="-127"/>
            </a:endParaRPr>
          </a:p>
          <a:p>
            <a:r>
              <a:rPr kumimoji="0" lang="ko-KR" altLang="en-US" sz="12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디지털 </a:t>
            </a:r>
            <a:r>
              <a:rPr kumimoji="0" lang="ko-KR" altLang="en-US" sz="1200" b="0" i="0" u="none" strike="noStrike" kern="0" cap="none" spc="-30" normalizeH="0" baseline="0" noProof="0" dirty="0" err="1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프론티어</a:t>
            </a:r>
            <a:endParaRPr kumimoji="0" lang="en-US" altLang="ko-KR" sz="1200" b="0" i="0" u="none" strike="noStrike" kern="0" cap="none" spc="-3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="" xmlns:a16="http://schemas.microsoft.com/office/drawing/2014/main" id="{9EDBA5B1-515A-4F4B-9E8D-F3423E6F4F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8250" y="2211354"/>
            <a:ext cx="8286750" cy="1716834"/>
          </a:xfrm>
          <a:prstGeom prst="rect">
            <a:avLst/>
          </a:prstGeom>
        </p:spPr>
        <p:txBody>
          <a:bodyPr wrap="none" anchor="t"/>
          <a:lstStyle>
            <a:lvl1pPr algn="l">
              <a:defRPr kumimoji="0" lang="ko-KR" altLang="en-US" sz="5000" b="1" i="0" u="none" strike="noStrike" kern="1200" cap="none" spc="-20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r>
              <a:rPr lang="ko-KR" altLang="en-US" dirty="0"/>
              <a:t>서비스명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메뉴구성도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="" xmlns:a16="http://schemas.microsoft.com/office/drawing/2014/main" id="{27A2230F-9630-43C7-B55A-F4607BE006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38250" y="1748962"/>
            <a:ext cx="3714750" cy="30777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l">
              <a:buNone/>
              <a:defRPr sz="2000" spc="-100" baseline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WDF-</a:t>
            </a:r>
            <a:r>
              <a:rPr lang="ko-KR" altLang="en-US" dirty="0" err="1"/>
              <a:t>트랙명</a:t>
            </a:r>
            <a:r>
              <a:rPr lang="en-US" altLang="ko-KR" dirty="0"/>
              <a:t>-PJT</a:t>
            </a:r>
            <a:r>
              <a:rPr lang="ko-KR" altLang="en-US" dirty="0" err="1"/>
              <a:t>팀번호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00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내용: 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B58FDFD-7B95-44FA-936E-D26DB95ED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885" y="160871"/>
            <a:ext cx="9133115" cy="4001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ko-KR" altLang="en-US" dirty="0"/>
              <a:t>슬라이드 제목 입력 </a:t>
            </a:r>
            <a:r>
              <a:rPr lang="en-US" altLang="ko-KR" dirty="0"/>
              <a:t>// </a:t>
            </a:r>
            <a:r>
              <a:rPr lang="ko-KR" altLang="en-US" dirty="0"/>
              <a:t>본문 </a:t>
            </a:r>
            <a:r>
              <a:rPr lang="en-US" altLang="ko-KR" dirty="0"/>
              <a:t>1</a:t>
            </a:r>
            <a:r>
              <a:rPr lang="ko-KR" altLang="en-US" dirty="0"/>
              <a:t>단형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F7565A99-2B81-4618-92C8-EFFB98201111}"/>
              </a:ext>
            </a:extLst>
          </p:cNvPr>
          <p:cNvGrpSpPr/>
          <p:nvPr userDrawn="1"/>
        </p:nvGrpSpPr>
        <p:grpSpPr>
          <a:xfrm>
            <a:off x="-1518624" y="5499365"/>
            <a:ext cx="1322681" cy="1358635"/>
            <a:chOff x="3582259" y="401749"/>
            <a:chExt cx="1769608" cy="1817710"/>
          </a:xfrm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4950F9D3-3F69-44E5-AADA-41A331C25025}"/>
                </a:ext>
              </a:extLst>
            </p:cNvPr>
            <p:cNvSpPr/>
            <p:nvPr/>
          </p:nvSpPr>
          <p:spPr>
            <a:xfrm>
              <a:off x="3947578" y="1007148"/>
              <a:ext cx="308332" cy="308332"/>
            </a:xfrm>
            <a:prstGeom prst="rect">
              <a:avLst/>
            </a:prstGeom>
            <a:solidFill>
              <a:srgbClr val="00B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7498804-CB01-42CC-8992-B6A75FB3AA42}"/>
                </a:ext>
              </a:extLst>
            </p:cNvPr>
            <p:cNvSpPr/>
            <p:nvPr/>
          </p:nvSpPr>
          <p:spPr>
            <a:xfrm>
              <a:off x="4312897" y="1007148"/>
              <a:ext cx="308332" cy="308332"/>
            </a:xfrm>
            <a:prstGeom prst="rect">
              <a:avLst/>
            </a:prstGeom>
            <a:solidFill>
              <a:srgbClr val="FC6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211A3CC8-FF26-48DE-8C86-1D5A5A83D461}"/>
                </a:ext>
              </a:extLst>
            </p:cNvPr>
            <p:cNvSpPr/>
            <p:nvPr/>
          </p:nvSpPr>
          <p:spPr>
            <a:xfrm>
              <a:off x="4678216" y="704449"/>
              <a:ext cx="308332" cy="308332"/>
            </a:xfrm>
            <a:prstGeom prst="rect">
              <a:avLst/>
            </a:prstGeom>
            <a:solidFill>
              <a:srgbClr val="BEF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1DD17845-2768-4EC6-8663-14EFC7DA6096}"/>
                </a:ext>
              </a:extLst>
            </p:cNvPr>
            <p:cNvSpPr/>
            <p:nvPr/>
          </p:nvSpPr>
          <p:spPr>
            <a:xfrm>
              <a:off x="3582259" y="1007148"/>
              <a:ext cx="308332" cy="308332"/>
            </a:xfrm>
            <a:prstGeom prst="rect">
              <a:avLst/>
            </a:prstGeom>
            <a:solidFill>
              <a:srgbClr val="005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F46E502C-CD4E-4B8F-AFD9-6ADF9E427046}"/>
                </a:ext>
              </a:extLst>
            </p:cNvPr>
            <p:cNvSpPr/>
            <p:nvPr/>
          </p:nvSpPr>
          <p:spPr>
            <a:xfrm>
              <a:off x="5043535" y="1007148"/>
              <a:ext cx="308332" cy="30833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33E987D3-A7AD-4D93-BE43-C1E260045A39}"/>
                </a:ext>
              </a:extLst>
            </p:cNvPr>
            <p:cNvSpPr/>
            <p:nvPr/>
          </p:nvSpPr>
          <p:spPr>
            <a:xfrm>
              <a:off x="4678216" y="1007148"/>
              <a:ext cx="308332" cy="308332"/>
            </a:xfrm>
            <a:prstGeom prst="rect">
              <a:avLst/>
            </a:prstGeom>
            <a:solidFill>
              <a:srgbClr val="90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CD2FF0FB-6E6D-400A-AD08-316F2554593F}"/>
                </a:ext>
              </a:extLst>
            </p:cNvPr>
            <p:cNvSpPr/>
            <p:nvPr/>
          </p:nvSpPr>
          <p:spPr>
            <a:xfrm>
              <a:off x="4678216" y="401749"/>
              <a:ext cx="308332" cy="308332"/>
            </a:xfrm>
            <a:prstGeom prst="rect">
              <a:avLst/>
            </a:prstGeom>
            <a:solidFill>
              <a:srgbClr val="EAFD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6527E84C-B918-4E77-A6C0-C497C8784DA9}"/>
                </a:ext>
              </a:extLst>
            </p:cNvPr>
            <p:cNvSpPr/>
            <p:nvPr/>
          </p:nvSpPr>
          <p:spPr>
            <a:xfrm>
              <a:off x="4678216" y="1309847"/>
              <a:ext cx="308332" cy="308332"/>
            </a:xfrm>
            <a:prstGeom prst="rect">
              <a:avLst/>
            </a:prstGeom>
            <a:solidFill>
              <a:srgbClr val="519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0453DFBC-5B78-458E-B431-A280F59D565C}"/>
                </a:ext>
              </a:extLst>
            </p:cNvPr>
            <p:cNvSpPr/>
            <p:nvPr/>
          </p:nvSpPr>
          <p:spPr>
            <a:xfrm>
              <a:off x="4678216" y="1612547"/>
              <a:ext cx="308332" cy="308332"/>
            </a:xfrm>
            <a:prstGeom prst="rect">
              <a:avLst/>
            </a:prstGeom>
            <a:solidFill>
              <a:srgbClr val="1B67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D574D5D9-61D7-42C4-B94E-25BBC1514E6E}"/>
                </a:ext>
              </a:extLst>
            </p:cNvPr>
            <p:cNvSpPr/>
            <p:nvPr/>
          </p:nvSpPr>
          <p:spPr>
            <a:xfrm>
              <a:off x="4312897" y="704449"/>
              <a:ext cx="308332" cy="308332"/>
            </a:xfrm>
            <a:prstGeom prst="rect">
              <a:avLst/>
            </a:prstGeom>
            <a:solidFill>
              <a:srgbClr val="F2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154F70E8-9417-4CB4-BF46-8EE0455A406D}"/>
                </a:ext>
              </a:extLst>
            </p:cNvPr>
            <p:cNvSpPr/>
            <p:nvPr/>
          </p:nvSpPr>
          <p:spPr>
            <a:xfrm>
              <a:off x="4312897" y="401749"/>
              <a:ext cx="308332" cy="308332"/>
            </a:xfrm>
            <a:prstGeom prst="rect">
              <a:avLst/>
            </a:prstGeom>
            <a:solidFill>
              <a:srgbClr val="F2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A85CD838-E0D4-47D9-80C1-46641986C0AE}"/>
                </a:ext>
              </a:extLst>
            </p:cNvPr>
            <p:cNvSpPr/>
            <p:nvPr userDrawn="1"/>
          </p:nvSpPr>
          <p:spPr>
            <a:xfrm>
              <a:off x="3947578" y="1309847"/>
              <a:ext cx="308332" cy="308332"/>
            </a:xfrm>
            <a:prstGeom prst="rect">
              <a:avLst/>
            </a:prstGeom>
            <a:solidFill>
              <a:srgbClr val="008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4446AD31-40A9-4565-9439-3D9BBDA18874}"/>
                </a:ext>
              </a:extLst>
            </p:cNvPr>
            <p:cNvSpPr/>
            <p:nvPr userDrawn="1"/>
          </p:nvSpPr>
          <p:spPr>
            <a:xfrm>
              <a:off x="4312897" y="1309847"/>
              <a:ext cx="308332" cy="308332"/>
            </a:xfrm>
            <a:prstGeom prst="rect">
              <a:avLst/>
            </a:prstGeom>
            <a:solidFill>
              <a:srgbClr val="DF54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67866D7F-CEDB-42C7-80B6-484B64C3C83F}"/>
                </a:ext>
              </a:extLst>
            </p:cNvPr>
            <p:cNvSpPr/>
            <p:nvPr userDrawn="1"/>
          </p:nvSpPr>
          <p:spPr>
            <a:xfrm>
              <a:off x="4312897" y="1612547"/>
              <a:ext cx="308332" cy="308332"/>
            </a:xfrm>
            <a:prstGeom prst="rect">
              <a:avLst/>
            </a:prstGeom>
            <a:solidFill>
              <a:srgbClr val="C5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9C1CE35F-B0C2-4C64-A26F-AEBF5183F495}"/>
                </a:ext>
              </a:extLst>
            </p:cNvPr>
            <p:cNvSpPr/>
            <p:nvPr userDrawn="1"/>
          </p:nvSpPr>
          <p:spPr>
            <a:xfrm>
              <a:off x="4312897" y="1911127"/>
              <a:ext cx="308332" cy="308332"/>
            </a:xfrm>
            <a:prstGeom prst="rect">
              <a:avLst/>
            </a:prstGeom>
            <a:solidFill>
              <a:srgbClr val="A60A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717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내용: 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B58FDFD-7B95-44FA-936E-D26DB95ED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331" y="160871"/>
            <a:ext cx="9134669" cy="4001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슬라이드 제목 입력 </a:t>
            </a:r>
            <a:r>
              <a:rPr lang="en-US" altLang="ko-KR" dirty="0"/>
              <a:t>// </a:t>
            </a:r>
            <a:r>
              <a:rPr lang="ko-KR" altLang="en-US" dirty="0"/>
              <a:t>편집영역 전체 이미지 삽입 시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DDE0CB5D-B003-4DE9-973B-5A6B4EF2A909}"/>
              </a:ext>
            </a:extLst>
          </p:cNvPr>
          <p:cNvGrpSpPr/>
          <p:nvPr userDrawn="1"/>
        </p:nvGrpSpPr>
        <p:grpSpPr>
          <a:xfrm>
            <a:off x="-1518624" y="5499365"/>
            <a:ext cx="1322681" cy="1358635"/>
            <a:chOff x="3582259" y="401749"/>
            <a:chExt cx="1769608" cy="1817710"/>
          </a:xfrm>
        </p:grpSpPr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40889A40-1821-4BCC-8C62-BD195039D450}"/>
                </a:ext>
              </a:extLst>
            </p:cNvPr>
            <p:cNvSpPr/>
            <p:nvPr/>
          </p:nvSpPr>
          <p:spPr>
            <a:xfrm>
              <a:off x="3947578" y="1007148"/>
              <a:ext cx="308332" cy="308332"/>
            </a:xfrm>
            <a:prstGeom prst="rect">
              <a:avLst/>
            </a:prstGeom>
            <a:solidFill>
              <a:srgbClr val="00B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8F8300C8-0A0B-4E2D-B333-7AD8479EE23A}"/>
                </a:ext>
              </a:extLst>
            </p:cNvPr>
            <p:cNvSpPr/>
            <p:nvPr/>
          </p:nvSpPr>
          <p:spPr>
            <a:xfrm>
              <a:off x="4312897" y="1007148"/>
              <a:ext cx="308332" cy="308332"/>
            </a:xfrm>
            <a:prstGeom prst="rect">
              <a:avLst/>
            </a:prstGeom>
            <a:solidFill>
              <a:srgbClr val="FC6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="" xmlns:a16="http://schemas.microsoft.com/office/drawing/2014/main" id="{C5B545A5-6C5A-4A0A-8B4F-B26E009152CB}"/>
                </a:ext>
              </a:extLst>
            </p:cNvPr>
            <p:cNvSpPr/>
            <p:nvPr/>
          </p:nvSpPr>
          <p:spPr>
            <a:xfrm>
              <a:off x="4678216" y="704449"/>
              <a:ext cx="308332" cy="308332"/>
            </a:xfrm>
            <a:prstGeom prst="rect">
              <a:avLst/>
            </a:prstGeom>
            <a:solidFill>
              <a:srgbClr val="BEF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F4283154-4B12-4816-A2B2-A11624F0620F}"/>
                </a:ext>
              </a:extLst>
            </p:cNvPr>
            <p:cNvSpPr/>
            <p:nvPr/>
          </p:nvSpPr>
          <p:spPr>
            <a:xfrm>
              <a:off x="3582259" y="1007148"/>
              <a:ext cx="308332" cy="308332"/>
            </a:xfrm>
            <a:prstGeom prst="rect">
              <a:avLst/>
            </a:prstGeom>
            <a:solidFill>
              <a:srgbClr val="005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21DCB9C3-33F9-456F-B3DC-228040B444C8}"/>
                </a:ext>
              </a:extLst>
            </p:cNvPr>
            <p:cNvSpPr/>
            <p:nvPr/>
          </p:nvSpPr>
          <p:spPr>
            <a:xfrm>
              <a:off x="5043535" y="1007148"/>
              <a:ext cx="308332" cy="30833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488D670C-6BA2-4949-8521-7E40B5548AD1}"/>
                </a:ext>
              </a:extLst>
            </p:cNvPr>
            <p:cNvSpPr/>
            <p:nvPr/>
          </p:nvSpPr>
          <p:spPr>
            <a:xfrm>
              <a:off x="4678216" y="1007148"/>
              <a:ext cx="308332" cy="308332"/>
            </a:xfrm>
            <a:prstGeom prst="rect">
              <a:avLst/>
            </a:prstGeom>
            <a:solidFill>
              <a:srgbClr val="90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212D1DAC-C938-47DF-8CA1-E301BBC203BF}"/>
                </a:ext>
              </a:extLst>
            </p:cNvPr>
            <p:cNvSpPr/>
            <p:nvPr/>
          </p:nvSpPr>
          <p:spPr>
            <a:xfrm>
              <a:off x="4678216" y="401749"/>
              <a:ext cx="308332" cy="308332"/>
            </a:xfrm>
            <a:prstGeom prst="rect">
              <a:avLst/>
            </a:prstGeom>
            <a:solidFill>
              <a:srgbClr val="EAFD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CD95C2D8-964F-4A00-9B39-F320B8A9CEEE}"/>
                </a:ext>
              </a:extLst>
            </p:cNvPr>
            <p:cNvSpPr/>
            <p:nvPr/>
          </p:nvSpPr>
          <p:spPr>
            <a:xfrm>
              <a:off x="4678216" y="1309847"/>
              <a:ext cx="308332" cy="308332"/>
            </a:xfrm>
            <a:prstGeom prst="rect">
              <a:avLst/>
            </a:prstGeom>
            <a:solidFill>
              <a:srgbClr val="519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8FC01CCE-A1FB-4EAD-957E-3DC4B6A07C3F}"/>
                </a:ext>
              </a:extLst>
            </p:cNvPr>
            <p:cNvSpPr/>
            <p:nvPr/>
          </p:nvSpPr>
          <p:spPr>
            <a:xfrm>
              <a:off x="4678216" y="1612547"/>
              <a:ext cx="308332" cy="308332"/>
            </a:xfrm>
            <a:prstGeom prst="rect">
              <a:avLst/>
            </a:prstGeom>
            <a:solidFill>
              <a:srgbClr val="1B67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C999CF88-FA7A-4DF9-9276-6427E29BAF72}"/>
                </a:ext>
              </a:extLst>
            </p:cNvPr>
            <p:cNvSpPr/>
            <p:nvPr/>
          </p:nvSpPr>
          <p:spPr>
            <a:xfrm>
              <a:off x="4312897" y="704449"/>
              <a:ext cx="308332" cy="308332"/>
            </a:xfrm>
            <a:prstGeom prst="rect">
              <a:avLst/>
            </a:prstGeom>
            <a:solidFill>
              <a:srgbClr val="F2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7FA4F655-56C2-40A6-96AA-6A5BE0601CD1}"/>
                </a:ext>
              </a:extLst>
            </p:cNvPr>
            <p:cNvSpPr/>
            <p:nvPr/>
          </p:nvSpPr>
          <p:spPr>
            <a:xfrm>
              <a:off x="4312897" y="401749"/>
              <a:ext cx="308332" cy="308332"/>
            </a:xfrm>
            <a:prstGeom prst="rect">
              <a:avLst/>
            </a:prstGeom>
            <a:solidFill>
              <a:srgbClr val="F2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48FFAFF9-DC8F-4AD5-ADE6-E1FFE634F3E4}"/>
                </a:ext>
              </a:extLst>
            </p:cNvPr>
            <p:cNvSpPr/>
            <p:nvPr userDrawn="1"/>
          </p:nvSpPr>
          <p:spPr>
            <a:xfrm>
              <a:off x="3947578" y="1309847"/>
              <a:ext cx="308332" cy="308332"/>
            </a:xfrm>
            <a:prstGeom prst="rect">
              <a:avLst/>
            </a:prstGeom>
            <a:solidFill>
              <a:srgbClr val="008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D449707F-626D-405D-AC8C-32222F3969C0}"/>
                </a:ext>
              </a:extLst>
            </p:cNvPr>
            <p:cNvSpPr/>
            <p:nvPr userDrawn="1"/>
          </p:nvSpPr>
          <p:spPr>
            <a:xfrm>
              <a:off x="4312897" y="1309847"/>
              <a:ext cx="308332" cy="308332"/>
            </a:xfrm>
            <a:prstGeom prst="rect">
              <a:avLst/>
            </a:prstGeom>
            <a:solidFill>
              <a:srgbClr val="DF54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51E112E4-6943-465E-90E4-6CB09A905753}"/>
                </a:ext>
              </a:extLst>
            </p:cNvPr>
            <p:cNvSpPr/>
            <p:nvPr userDrawn="1"/>
          </p:nvSpPr>
          <p:spPr>
            <a:xfrm>
              <a:off x="4312897" y="1612547"/>
              <a:ext cx="308332" cy="308332"/>
            </a:xfrm>
            <a:prstGeom prst="rect">
              <a:avLst/>
            </a:prstGeom>
            <a:solidFill>
              <a:srgbClr val="C5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A3A512A2-D659-4285-978D-33B70192BA5C}"/>
                </a:ext>
              </a:extLst>
            </p:cNvPr>
            <p:cNvSpPr/>
            <p:nvPr userDrawn="1"/>
          </p:nvSpPr>
          <p:spPr>
            <a:xfrm>
              <a:off x="4312897" y="1911127"/>
              <a:ext cx="308332" cy="308332"/>
            </a:xfrm>
            <a:prstGeom prst="rect">
              <a:avLst/>
            </a:prstGeom>
            <a:solidFill>
              <a:srgbClr val="A60A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5051552-390D-4370-8C10-BF358D668A9F}"/>
              </a:ext>
            </a:extLst>
          </p:cNvPr>
          <p:cNvCxnSpPr/>
          <p:nvPr userDrawn="1"/>
        </p:nvCxnSpPr>
        <p:spPr>
          <a:xfrm>
            <a:off x="381000" y="56098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9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 M0+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6805020" y="826967"/>
            <a:ext cx="2972393" cy="5779106"/>
          </a:xfrm>
          <a:prstGeom prst="rect">
            <a:avLst/>
          </a:prstGeom>
        </p:spPr>
        <p:txBody>
          <a:bodyPr vert="horz" lIns="72000" tIns="108000" rIns="72000" bIns="45720" rtlCol="0" anchor="t">
            <a:normAutofit/>
          </a:bodyPr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+mj-lt"/>
              <a:buAutoNum type="arabicPeriod"/>
              <a:defRPr sz="11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317500" indent="-1317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2pPr>
            <a:lvl3pPr marL="447675" indent="-127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KoPubWorld돋움체 Light" panose="00000300000000000000" pitchFamily="2" charset="-127"/>
              <a:buChar char="‒"/>
              <a:defRPr sz="10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문단 내에서 강제 </a:t>
            </a:r>
            <a:r>
              <a:rPr lang="ko-KR" altLang="en-US" dirty="0" err="1"/>
              <a:t>개행할</a:t>
            </a:r>
            <a:r>
              <a:rPr lang="ko-KR" altLang="en-US" dirty="0"/>
              <a:t> 경우</a:t>
            </a:r>
            <a:r>
              <a:rPr lang="en-US" altLang="ko-KR" dirty="0"/>
              <a:t>: &lt;Shift + enter&gt;</a:t>
            </a:r>
            <a:endParaRPr lang="ko-KR" altLang="en-US" dirty="0"/>
          </a:p>
          <a:p>
            <a:pPr lvl="2"/>
            <a:r>
              <a:rPr lang="ko-KR" altLang="en-US" dirty="0"/>
              <a:t>셋째 수준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Level</a:t>
            </a:r>
            <a:r>
              <a:rPr lang="ko-KR" altLang="en-US" dirty="0"/>
              <a:t> </a:t>
            </a:r>
            <a:r>
              <a:rPr lang="en-US" altLang="ko-KR" dirty="0"/>
              <a:t>down:</a:t>
            </a:r>
            <a:r>
              <a:rPr lang="ko-KR" altLang="en-US" dirty="0"/>
              <a:t>  </a:t>
            </a:r>
            <a:r>
              <a:rPr lang="en-US" altLang="ko-KR" dirty="0"/>
              <a:t>&lt;Tab&gt; </a:t>
            </a:r>
            <a:r>
              <a:rPr lang="ko-KR" altLang="en-US" dirty="0"/>
              <a:t>키 입력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Level up:  &lt;Shift + Tab&gt; </a:t>
            </a:r>
            <a:r>
              <a:rPr lang="ko-KR" altLang="en-US" dirty="0"/>
              <a:t>키 입력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="" xmlns:a16="http://schemas.microsoft.com/office/drawing/2014/main" id="{1B58FDFD-7B95-44FA-936E-D26DB95ED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331" y="160871"/>
            <a:ext cx="9134669" cy="4001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슬라이드 제목 입력 </a:t>
            </a:r>
            <a:r>
              <a:rPr lang="en-US" altLang="ko-KR" dirty="0"/>
              <a:t>// </a:t>
            </a:r>
            <a:r>
              <a:rPr lang="ko-KR" altLang="en-US" dirty="0"/>
              <a:t>편집영역 전체 이미지 삽입 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B5051552-390D-4370-8C10-BF358D668A9F}"/>
              </a:ext>
            </a:extLst>
          </p:cNvPr>
          <p:cNvCxnSpPr/>
          <p:nvPr userDrawn="1"/>
        </p:nvCxnSpPr>
        <p:spPr>
          <a:xfrm>
            <a:off x="381000" y="56098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667666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1 M0+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 userDrawn="1"/>
        </p:nvGraphicFramePr>
        <p:xfrm>
          <a:off x="128587" y="115887"/>
          <a:ext cx="9651361" cy="64901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3135">
                  <a:extLst>
                    <a:ext uri="{9D8B030D-6E8A-4147-A177-3AD203B41FA5}">
                      <a16:colId xmlns="" xmlns:a16="http://schemas.microsoft.com/office/drawing/2014/main" val="1633696151"/>
                    </a:ext>
                  </a:extLst>
                </a:gridCol>
                <a:gridCol w="3648270">
                  <a:extLst>
                    <a:ext uri="{9D8B030D-6E8A-4147-A177-3AD203B41FA5}">
                      <a16:colId xmlns="" xmlns:a16="http://schemas.microsoft.com/office/drawing/2014/main" val="2124494228"/>
                    </a:ext>
                  </a:extLst>
                </a:gridCol>
                <a:gridCol w="727788">
                  <a:extLst>
                    <a:ext uri="{9D8B030D-6E8A-4147-A177-3AD203B41FA5}">
                      <a16:colId xmlns="" xmlns:a16="http://schemas.microsoft.com/office/drawing/2014/main" val="708461914"/>
                    </a:ext>
                  </a:extLst>
                </a:gridCol>
                <a:gridCol w="1475020">
                  <a:extLst>
                    <a:ext uri="{9D8B030D-6E8A-4147-A177-3AD203B41FA5}">
                      <a16:colId xmlns="" xmlns:a16="http://schemas.microsoft.com/office/drawing/2014/main" val="2903822504"/>
                    </a:ext>
                  </a:extLst>
                </a:gridCol>
                <a:gridCol w="824993">
                  <a:extLst>
                    <a:ext uri="{9D8B030D-6E8A-4147-A177-3AD203B41FA5}">
                      <a16:colId xmlns="" xmlns:a16="http://schemas.microsoft.com/office/drawing/2014/main" val="2149433321"/>
                    </a:ext>
                  </a:extLst>
                </a:gridCol>
                <a:gridCol w="2152155">
                  <a:extLst>
                    <a:ext uri="{9D8B030D-6E8A-4147-A177-3AD203B41FA5}">
                      <a16:colId xmlns="" xmlns:a16="http://schemas.microsoft.com/office/drawing/2014/main" val="366821983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2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화면</a:t>
                      </a:r>
                      <a:r>
                        <a:rPr lang="en-US" altLang="ko-KR" sz="900" b="1" kern="1200" spc="-2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ID/</a:t>
                      </a:r>
                      <a:r>
                        <a:rPr lang="ko-KR" altLang="en-US" sz="900" b="1" kern="1200" spc="-20" baseline="0" dirty="0" err="1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화면명</a:t>
                      </a:r>
                      <a:endParaRPr lang="ko-KR" altLang="en-US" sz="900" b="1" kern="1200" spc="-20" baseline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kern="1200" spc="-20" baseline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요구사항</a:t>
                      </a:r>
                      <a:r>
                        <a:rPr lang="en-US" altLang="ko-KR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ID</a:t>
                      </a:r>
                      <a:endParaRPr lang="ko-KR" altLang="en-US" sz="900" b="1" kern="1200" spc="-50" baseline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생성일</a:t>
                      </a:r>
                      <a:r>
                        <a:rPr lang="en-US" altLang="ko-KR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2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7749271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2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경로</a:t>
                      </a: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50" baseline="0" noProof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갱신일</a:t>
                      </a:r>
                      <a:r>
                        <a:rPr lang="en-US" altLang="ko-KR" sz="900" b="1" kern="1200" spc="-50" baseline="0" noProof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900" b="1" kern="1200" spc="-50" baseline="0" noProof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2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14383149"/>
                  </a:ext>
                </a:extLst>
              </a:tr>
              <a:tr h="187001">
                <a:tc rowSpan="2" gridSpan="4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6513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화면 설명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92086294"/>
                  </a:ext>
                </a:extLst>
              </a:tr>
              <a:tr h="5777026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87211622"/>
                  </a:ext>
                </a:extLst>
              </a:tr>
            </a:tbl>
          </a:graphicData>
        </a:graphic>
      </p:graphicFrame>
      <p:sp>
        <p:nvSpPr>
          <p:cNvPr id="23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6805020" y="826967"/>
            <a:ext cx="2972393" cy="5779106"/>
          </a:xfrm>
          <a:prstGeom prst="rect">
            <a:avLst/>
          </a:prstGeom>
        </p:spPr>
        <p:txBody>
          <a:bodyPr vert="horz" lIns="72000" tIns="108000" rIns="72000" bIns="45720" rtlCol="0" anchor="t">
            <a:normAutofit/>
          </a:bodyPr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+mj-lt"/>
              <a:buAutoNum type="arabicPeriod"/>
              <a:defRPr sz="11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317500" indent="-1317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2pPr>
            <a:lvl3pPr marL="447675" indent="-127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KoPubWorld돋움체 Light" panose="00000300000000000000" pitchFamily="2" charset="-127"/>
              <a:buChar char="‒"/>
              <a:defRPr sz="10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문단 내에서 강제 </a:t>
            </a:r>
            <a:r>
              <a:rPr lang="ko-KR" altLang="en-US" dirty="0" err="1"/>
              <a:t>개행할</a:t>
            </a:r>
            <a:r>
              <a:rPr lang="ko-KR" altLang="en-US" dirty="0"/>
              <a:t> 경우</a:t>
            </a:r>
            <a:r>
              <a:rPr lang="en-US" altLang="ko-KR" dirty="0"/>
              <a:t>: &lt;Shift + enter&gt;</a:t>
            </a:r>
            <a:endParaRPr lang="ko-KR" altLang="en-US" dirty="0"/>
          </a:p>
          <a:p>
            <a:pPr lvl="2"/>
            <a:r>
              <a:rPr lang="ko-KR" altLang="en-US" dirty="0"/>
              <a:t>셋째 수준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Level</a:t>
            </a:r>
            <a:r>
              <a:rPr lang="ko-KR" altLang="en-US" dirty="0"/>
              <a:t> </a:t>
            </a:r>
            <a:r>
              <a:rPr lang="en-US" altLang="ko-KR" dirty="0"/>
              <a:t>down:</a:t>
            </a:r>
            <a:r>
              <a:rPr lang="ko-KR" altLang="en-US" dirty="0"/>
              <a:t>  </a:t>
            </a:r>
            <a:r>
              <a:rPr lang="en-US" altLang="ko-KR" dirty="0"/>
              <a:t>&lt;Tab&gt; </a:t>
            </a:r>
            <a:r>
              <a:rPr lang="ko-KR" altLang="en-US" dirty="0"/>
              <a:t>키 입력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Level up:  &lt;Shift + Tab&gt; </a:t>
            </a:r>
            <a:r>
              <a:rPr lang="ko-KR" altLang="en-US" dirty="0"/>
              <a:t>키 입력</a:t>
            </a:r>
          </a:p>
        </p:txBody>
      </p:sp>
      <p:sp>
        <p:nvSpPr>
          <p:cNvPr id="30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1027899" y="149779"/>
            <a:ext cx="819128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화면</a:t>
            </a:r>
            <a:r>
              <a:rPr lang="en-US" altLang="ko-KR" dirty="0"/>
              <a:t>ID </a:t>
            </a:r>
            <a:r>
              <a:rPr lang="ko-KR" altLang="en-US" dirty="0"/>
              <a:t>입력</a:t>
            </a:r>
          </a:p>
        </p:txBody>
      </p:sp>
      <p:sp>
        <p:nvSpPr>
          <p:cNvPr id="16" name="텍스트 개체 틀 4">
            <a:extLst>
              <a:ext uri="{FF2B5EF4-FFF2-40B4-BE49-F238E27FC236}">
                <a16:creationId xmlns="" xmlns:a16="http://schemas.microsoft.com/office/drawing/2014/main" id="{2B6E7FD8-B153-494C-887D-C745D68482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73079" y="149779"/>
            <a:ext cx="2541256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화면명</a:t>
            </a:r>
            <a:r>
              <a:rPr lang="ko-KR" altLang="en-US" dirty="0"/>
              <a:t> 입력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텍스트 개체 틀 4">
            <a:extLst>
              <a:ext uri="{FF2B5EF4-FFF2-40B4-BE49-F238E27FC236}">
                <a16:creationId xmlns="" xmlns:a16="http://schemas.microsoft.com/office/drawing/2014/main" id="{D87FE732-C08B-438B-B155-28D2BC3B5A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7898" y="403750"/>
            <a:ext cx="5690799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경로명 입력</a:t>
            </a:r>
          </a:p>
        </p:txBody>
      </p:sp>
      <p:sp>
        <p:nvSpPr>
          <p:cNvPr id="20" name="텍스트 개체 틀 4">
            <a:extLst>
              <a:ext uri="{FF2B5EF4-FFF2-40B4-BE49-F238E27FC236}">
                <a16:creationId xmlns="" xmlns:a16="http://schemas.microsoft.com/office/drawing/2014/main" id="{E98C7EE2-8CE6-42BE-AF58-8EF48DCBF45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09893" y="149779"/>
            <a:ext cx="13088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요구사항</a:t>
            </a:r>
            <a:r>
              <a:rPr lang="en-US" altLang="ko-KR" dirty="0"/>
              <a:t>ID </a:t>
            </a:r>
            <a:r>
              <a:rPr lang="ko-KR" altLang="en-US" dirty="0"/>
              <a:t>입력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7DC6BA7-7597-4DE8-AEA4-851AEA3F96A1}"/>
              </a:ext>
            </a:extLst>
          </p:cNvPr>
          <p:cNvSpPr txBox="1"/>
          <p:nvPr userDrawn="1"/>
        </p:nvSpPr>
        <p:spPr>
          <a:xfrm>
            <a:off x="1856238" y="170529"/>
            <a:ext cx="97809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9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/</a:t>
            </a:r>
            <a:endParaRPr lang="ko-KR" altLang="en-US" b="0" dirty="0"/>
          </a:p>
        </p:txBody>
      </p:sp>
      <p:sp>
        <p:nvSpPr>
          <p:cNvPr id="35" name="텍스트 개체 틀 4">
            <a:extLst>
              <a:ext uri="{FF2B5EF4-FFF2-40B4-BE49-F238E27FC236}">
                <a16:creationId xmlns="" xmlns:a16="http://schemas.microsoft.com/office/drawing/2014/main" id="{74913D00-FF7E-4B31-9B25-188DD0BA86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01358" y="160708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YYYY.MM.DD(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6" name="텍스트 개체 틀 4">
            <a:extLst>
              <a:ext uri="{FF2B5EF4-FFF2-40B4-BE49-F238E27FC236}">
                <a16:creationId xmlns="" xmlns:a16="http://schemas.microsoft.com/office/drawing/2014/main" id="{FA0E9AC3-B8AD-4898-AFE9-B4472FD4AB3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1358" y="412379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YYYY.MM.DD(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7" name="텍스트 개체 틀 4">
            <a:extLst>
              <a:ext uri="{FF2B5EF4-FFF2-40B4-BE49-F238E27FC236}">
                <a16:creationId xmlns="" xmlns:a16="http://schemas.microsoft.com/office/drawing/2014/main" id="{B330D698-96F4-448B-98C6-6C4FC09F51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9848" y="160708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작업자명</a:t>
            </a:r>
          </a:p>
        </p:txBody>
      </p:sp>
      <p:sp>
        <p:nvSpPr>
          <p:cNvPr id="38" name="텍스트 개체 틀 4">
            <a:extLst>
              <a:ext uri="{FF2B5EF4-FFF2-40B4-BE49-F238E27FC236}">
                <a16:creationId xmlns="" xmlns:a16="http://schemas.microsoft.com/office/drawing/2014/main" id="{611ED436-6DFF-4478-93A8-792005496EE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69848" y="412379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작업자명</a:t>
            </a:r>
          </a:p>
        </p:txBody>
      </p:sp>
    </p:spTree>
    <p:extLst>
      <p:ext uri="{BB962C8B-B14F-4D97-AF65-F5344CB8AC3E}">
        <p14:creationId xmlns:p14="http://schemas.microsoft.com/office/powerpoint/2010/main" val="1938063203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간지">
    <p:bg>
      <p:bgPr>
        <a:gradFill>
          <a:gsLst>
            <a:gs pos="100000">
              <a:schemeClr val="bg1">
                <a:lumMod val="65000"/>
              </a:schemeClr>
            </a:gs>
            <a:gs pos="85000">
              <a:schemeClr val="bg1">
                <a:lumMod val="75000"/>
              </a:schemeClr>
            </a:gs>
            <a:gs pos="35000">
              <a:schemeClr val="bg1"/>
            </a:gs>
            <a:gs pos="65000">
              <a:schemeClr val="bg1">
                <a:lumMod val="8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D7AA33CE-7299-4A54-B655-F37165957109}"/>
              </a:ext>
            </a:extLst>
          </p:cNvPr>
          <p:cNvGrpSpPr/>
          <p:nvPr userDrawn="1"/>
        </p:nvGrpSpPr>
        <p:grpSpPr>
          <a:xfrm>
            <a:off x="1" y="0"/>
            <a:ext cx="3067664" cy="6858000"/>
            <a:chOff x="0" y="0"/>
            <a:chExt cx="3106993" cy="6858000"/>
          </a:xfrm>
        </p:grpSpPr>
        <p:pic>
          <p:nvPicPr>
            <p:cNvPr id="8" name="그림 7">
              <a:extLst>
                <a:ext uri="{FF2B5EF4-FFF2-40B4-BE49-F238E27FC236}">
                  <a16:creationId xmlns="" xmlns:a16="http://schemas.microsoft.com/office/drawing/2014/main" id="{C69470B8-640B-47A7-B5AD-E3A0B00A176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0" y="0"/>
              <a:ext cx="3106993" cy="685800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0655A2C9-BBD1-4EB2-ADAE-CBA1D69A276E}"/>
                </a:ext>
              </a:extLst>
            </p:cNvPr>
            <p:cNvSpPr/>
            <p:nvPr userDrawn="1"/>
          </p:nvSpPr>
          <p:spPr>
            <a:xfrm>
              <a:off x="276420" y="299341"/>
              <a:ext cx="1631948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ko-KR" altLang="en-US" sz="975" b="0" i="0" u="none" strike="noStrike" kern="0" cap="none" spc="-24" normalizeH="0" baseline="0" noProof="0" dirty="0" err="1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  <a:cs typeface="KoPubWorld돋움체 Bold" panose="00000800000000000000" pitchFamily="2" charset="-127"/>
                </a:rPr>
                <a:t>우리에프아이이에스</a:t>
              </a:r>
              <a:endParaRPr kumimoji="0" lang="en-US" altLang="ko-KR" sz="975" b="0" i="0" u="none" strike="noStrike" kern="0" cap="none" spc="-24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975" b="0" i="0" u="none" strike="noStrike" kern="0" cap="none" spc="-24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KoPubWorld돋움체 Bold" panose="00000800000000000000" pitchFamily="2" charset="-127"/>
                </a:rPr>
                <a:t>디지털 </a:t>
              </a:r>
              <a:r>
                <a:rPr kumimoji="0" lang="ko-KR" altLang="en-US" sz="975" b="0" i="0" u="none" strike="noStrike" kern="0" cap="none" spc="-24" normalizeH="0" baseline="0" noProof="0" dirty="0" err="1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KoPubWorld돋움체 Bold" panose="00000800000000000000" pitchFamily="2" charset="-127"/>
                </a:rPr>
                <a:t>프론티어</a:t>
              </a:r>
              <a:endParaRPr kumimoji="0" lang="en-US" altLang="ko-KR" sz="975" b="0" i="0" u="none" strike="noStrike" kern="0" cap="none" spc="-24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7243D21-3861-4B1B-BCDC-51E2D6532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42" y="1412875"/>
            <a:ext cx="2311400" cy="771402"/>
          </a:xfrm>
        </p:spPr>
        <p:txBody>
          <a:bodyPr anchor="t" anchorCtr="0"/>
          <a:lstStyle>
            <a:lvl1pPr algn="r">
              <a:defRPr sz="2925">
                <a:gradFill>
                  <a:gsLst>
                    <a:gs pos="0">
                      <a:srgbClr val="FFC000"/>
                    </a:gs>
                    <a:gs pos="100000">
                      <a:srgbClr val="FFFF00"/>
                    </a:gs>
                  </a:gsLst>
                  <a:lin ang="5400000" scaled="1"/>
                </a:gra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1335D3D4-2D42-4D60-9EC7-AED270D5BF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8" t="22073" r="12144" b="74227"/>
          <a:stretch/>
        </p:blipFill>
        <p:spPr>
          <a:xfrm>
            <a:off x="7908512" y="6416675"/>
            <a:ext cx="997992" cy="194648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="" xmlns:a16="http://schemas.microsoft.com/office/drawing/2014/main" id="{81AE3FBC-CBCD-4DB6-BF81-7B534ED82F0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75228" y="6439192"/>
            <a:ext cx="560609" cy="129997"/>
          </a:xfrm>
          <a:prstGeom prst="rect">
            <a:avLst/>
          </a:prstGeom>
        </p:spPr>
      </p:pic>
      <p:sp>
        <p:nvSpPr>
          <p:cNvPr id="17" name="텍스트 개체 틀 16">
            <a:extLst>
              <a:ext uri="{FF2B5EF4-FFF2-40B4-BE49-F238E27FC236}">
                <a16:creationId xmlns="" xmlns:a16="http://schemas.microsoft.com/office/drawing/2014/main" id="{7DCE3122-FDF4-400F-99CD-20079F8F2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95403" y="1412875"/>
            <a:ext cx="5733355" cy="4608513"/>
          </a:xfrm>
          <a:prstGeom prst="rect">
            <a:avLst/>
          </a:prstGeom>
        </p:spPr>
        <p:txBody>
          <a:bodyPr/>
          <a:lstStyle>
            <a:lvl1pPr marL="526500" indent="-526500">
              <a:spcBef>
                <a:spcPts val="1625"/>
              </a:spcBef>
              <a:buFont typeface="+mj-lt"/>
              <a:buAutoNum type="romanUcPeriod"/>
              <a:defRPr sz="1950"/>
            </a:lvl1pPr>
            <a:lvl2pPr marL="526500" indent="0">
              <a:buNone/>
              <a:defRPr b="0"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79102964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890">
          <p15:clr>
            <a:srgbClr val="FBAE40"/>
          </p15:clr>
        </p15:guide>
        <p15:guide id="2" pos="2162">
          <p15:clr>
            <a:srgbClr val="FBAE40"/>
          </p15:clr>
        </p15:guide>
        <p15:guide id="3" pos="2865">
          <p15:clr>
            <a:srgbClr val="FBAE40"/>
          </p15:clr>
        </p15:guide>
        <p15:guide id="4" orient="horz" pos="379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0" y="44624"/>
            <a:ext cx="3002756" cy="43204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>
            <a:lvl1pPr algn="l">
              <a:defRPr sz="2000" b="1" spc="-150" baseline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76586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189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98AA5F1-410C-40BC-B0AF-A3732340BA91}"/>
              </a:ext>
            </a:extLst>
          </p:cNvPr>
          <p:cNvSpPr/>
          <p:nvPr userDrawn="1"/>
        </p:nvSpPr>
        <p:spPr>
          <a:xfrm>
            <a:off x="0" y="6578082"/>
            <a:ext cx="9906000" cy="2799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 anchor="ctr">
            <a:sp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2F4EE5CC-FF52-4439-BB49-582C7379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31" y="151540"/>
            <a:ext cx="9134669" cy="40011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87735016-4503-487D-AF5F-E9515DE4E400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8963892" y="6719895"/>
            <a:ext cx="36000" cy="36000"/>
          </a:xfrm>
          <a:prstGeom prst="ellipse">
            <a:avLst/>
          </a:prstGeom>
          <a:solidFill>
            <a:srgbClr val="00A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aseline="-25000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="" xmlns:a16="http://schemas.microsoft.com/office/drawing/2014/main" id="{198F068F-311E-41CE-896B-4E3A14FA4A4A}"/>
              </a:ext>
            </a:extLst>
          </p:cNvPr>
          <p:cNvSpPr txBox="1">
            <a:spLocks/>
          </p:cNvSpPr>
          <p:nvPr userDrawn="1"/>
        </p:nvSpPr>
        <p:spPr>
          <a:xfrm>
            <a:off x="8281285" y="6643349"/>
            <a:ext cx="641987" cy="18466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algn="r">
              <a:defRPr sz="100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8FE61030-22DF-487C-BE17-1D85BE054251}" type="slidenum">
              <a:rPr lang="ko-KR" altLang="en-US" sz="900" smtClean="0"/>
              <a:pPr lvl="0"/>
              <a:t>‹#›</a:t>
            </a:fld>
            <a:endParaRPr lang="ko-KR" altLang="en-US" sz="900" dirty="0"/>
          </a:p>
        </p:txBody>
      </p:sp>
      <p:sp>
        <p:nvSpPr>
          <p:cNvPr id="71" name="부제목 2">
            <a:extLst>
              <a:ext uri="{FF2B5EF4-FFF2-40B4-BE49-F238E27FC236}">
                <a16:creationId xmlns="" xmlns:a16="http://schemas.microsoft.com/office/drawing/2014/main" id="{D8B88A08-EE97-44C8-8921-76CCD3623E44}"/>
              </a:ext>
            </a:extLst>
          </p:cNvPr>
          <p:cNvSpPr txBox="1">
            <a:spLocks/>
          </p:cNvSpPr>
          <p:nvPr userDrawn="1"/>
        </p:nvSpPr>
        <p:spPr>
          <a:xfrm>
            <a:off x="181065" y="6671795"/>
            <a:ext cx="3877754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800"/>
              </a:spcBef>
              <a:spcAft>
                <a:spcPts val="200"/>
              </a:spcAft>
              <a:buClr>
                <a:schemeClr val="tx1">
                  <a:lumMod val="50000"/>
                  <a:lumOff val="50000"/>
                </a:schemeClr>
              </a:buClr>
              <a:buFont typeface="Wingdings 2" panose="05020102010507070707" pitchFamily="18" charset="2"/>
              <a:buNone/>
              <a:defRPr sz="2400" b="1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0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700"/>
              </a:spcBef>
              <a:spcAft>
                <a:spcPts val="200"/>
              </a:spcAft>
              <a:buFont typeface="KoPub돋움체 Light" panose="00000300000000000000" pitchFamily="2" charset="-127"/>
              <a:buNone/>
              <a:defRPr sz="18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pc="-20" baseline="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디지털 </a:t>
            </a:r>
            <a:r>
              <a:rPr lang="ko-KR" altLang="en-US" sz="800" spc="-20" baseline="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프론티어</a:t>
            </a:r>
            <a:r>
              <a:rPr lang="en-US" altLang="ko-KR" sz="800" spc="-20" baseline="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 AI-PJT01</a:t>
            </a:r>
            <a:endParaRPr lang="ko-KR" altLang="en-US" sz="800" spc="-20" baseline="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38EAE873-00B6-4FBC-A42C-01D437F855A2}"/>
              </a:ext>
            </a:extLst>
          </p:cNvPr>
          <p:cNvGrpSpPr/>
          <p:nvPr userDrawn="1"/>
        </p:nvGrpSpPr>
        <p:grpSpPr>
          <a:xfrm>
            <a:off x="9039676" y="6652728"/>
            <a:ext cx="719396" cy="166059"/>
            <a:chOff x="8793266" y="77198"/>
            <a:chExt cx="970649" cy="224056"/>
          </a:xfrm>
        </p:grpSpPr>
        <p:pic>
          <p:nvPicPr>
            <p:cNvPr id="23" name="그림 22">
              <a:extLst>
                <a:ext uri="{FF2B5EF4-FFF2-40B4-BE49-F238E27FC236}">
                  <a16:creationId xmlns="" xmlns:a16="http://schemas.microsoft.com/office/drawing/2014/main" id="{94A6369C-BB6A-45EE-A38F-8B18644FC40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/>
            <a:srcRect l="22817" t="79904" r="22894" b="16190"/>
            <a:stretch/>
          </p:blipFill>
          <p:spPr>
            <a:xfrm>
              <a:off x="8793266" y="77198"/>
              <a:ext cx="970649" cy="22405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="" xmlns:a16="http://schemas.microsoft.com/office/drawing/2014/main" id="{73A0DE1F-192A-4F1A-AE7B-D23C0FEC9A0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/>
            <a:srcRect l="22817" t="79904" r="64693" b="16190"/>
            <a:stretch/>
          </p:blipFill>
          <p:spPr>
            <a:xfrm>
              <a:off x="8793267" y="77198"/>
              <a:ext cx="223318" cy="224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833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9" r:id="rId2"/>
    <p:sldLayoutId id="2147483670" r:id="rId3"/>
    <p:sldLayoutId id="2147483679" r:id="rId4"/>
    <p:sldLayoutId id="2147483684" r:id="rId5"/>
    <p:sldLayoutId id="2147483683" r:id="rId6"/>
    <p:sldLayoutId id="2147483685" r:id="rId7"/>
  </p:sldLayoutIdLst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lang="ko-KR" altLang="en-US" sz="2400" b="1" kern="1200" spc="-20" baseline="0" dirty="0">
          <a:ln>
            <a:noFill/>
          </a:ln>
          <a:gradFill>
            <a:gsLst>
              <a:gs pos="0">
                <a:srgbClr val="2B7089"/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  <a:latin typeface="KoPub돋움체 Bold" panose="00000800000000000000" pitchFamily="2" charset="-127"/>
          <a:ea typeface="KoPub돋움체 Bold" panose="00000800000000000000" pitchFamily="2" charset="-127"/>
          <a:cs typeface="+mn-cs"/>
        </a:defRPr>
      </a:lvl1pPr>
    </p:titleStyle>
    <p:bodyStyle>
      <a:lvl1pPr marL="360000" indent="-360000" algn="l" defTabSz="914400" rtl="0" eaLnBrk="1" latinLnBrk="1" hangingPunct="1">
        <a:lnSpc>
          <a:spcPct val="100000"/>
        </a:lnSpc>
        <a:spcBef>
          <a:spcPts val="1800"/>
        </a:spcBef>
        <a:spcAft>
          <a:spcPts val="200"/>
        </a:spcAft>
        <a:buClr>
          <a:schemeClr val="tx1">
            <a:lumMod val="50000"/>
            <a:lumOff val="50000"/>
          </a:schemeClr>
        </a:buClr>
        <a:buFont typeface="Wingdings 2" panose="05020102010507070707" pitchFamily="18" charset="2"/>
        <a:buChar char=""/>
        <a:defRPr sz="2200" b="1" kern="1200" spc="-5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1pPr>
      <a:lvl2pPr marL="576000" indent="-216000" algn="l" defTabSz="914400" rtl="0" eaLnBrk="1" latinLnBrk="1" hangingPunct="1">
        <a:lnSpc>
          <a:spcPct val="100000"/>
        </a:lnSpc>
        <a:spcBef>
          <a:spcPts val="1000"/>
        </a:spcBef>
        <a:spcAft>
          <a:spcPts val="200"/>
        </a:spcAft>
        <a:buClr>
          <a:srgbClr val="C00000"/>
        </a:buClr>
        <a:buFont typeface="Wingdings" panose="05000000000000000000" pitchFamily="2" charset="2"/>
        <a:buChar char="§"/>
        <a:defRPr sz="1800" kern="1200" spc="-5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2pPr>
      <a:lvl3pPr marL="792000" indent="-216000" algn="l" defTabSz="914400" rtl="0" eaLnBrk="1" latinLnBrk="1" hangingPunct="1">
        <a:lnSpc>
          <a:spcPct val="100000"/>
        </a:lnSpc>
        <a:spcBef>
          <a:spcPts val="600"/>
        </a:spcBef>
        <a:spcAft>
          <a:spcPts val="200"/>
        </a:spcAft>
        <a:buFont typeface="KoPub돋움체 Light" panose="00000300000000000000" pitchFamily="2" charset="-127"/>
        <a:buChar char="-"/>
        <a:defRPr sz="1600" kern="1200" spc="-5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800" kern="1200" spc="-2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800" kern="1200" spc="-2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pos="240" userDrawn="1">
          <p15:clr>
            <a:srgbClr val="F26B43"/>
          </p15:clr>
        </p15:guide>
        <p15:guide id="3" pos="60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1.png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25.png"/><Relationship Id="rId5" Type="http://schemas.openxmlformats.org/officeDocument/2006/relationships/image" Target="../media/image15.png"/><Relationship Id="rId10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671472AB-FCB3-4B96-8827-BA2A6BBDA9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5000" b="1" i="0" u="none" strike="noStrike" dirty="0" err="1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펀더멘탈</a:t>
            </a:r>
            <a:r>
              <a:rPr lang="ko-KR" altLang="en-US" sz="5000" b="1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 분석을 통한</a:t>
            </a:r>
            <a:r>
              <a:rPr lang="en-US" altLang="ko-KR" sz="5000" b="1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US" altLang="ko-KR" sz="5000" b="1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</a:br>
            <a:r>
              <a:rPr lang="ko-KR" altLang="en-US" sz="5000" b="1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주식 추천 </a:t>
            </a:r>
            <a:r>
              <a:rPr lang="ko-KR" altLang="en-US" sz="5000" b="1" i="0" u="none" strike="noStrike" dirty="0" smtClean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서비스</a:t>
            </a:r>
            <a:r>
              <a:rPr lang="en-US" altLang="ko-KR" sz="5000" b="1" i="0" u="none" strike="noStrike" dirty="0" smtClean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5000" b="1" i="0" u="none" strike="noStrike" dirty="0" smtClean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중간보고</a:t>
            </a:r>
            <a:r>
              <a:rPr lang="en-US" altLang="ko-KR" sz="5000" b="1" i="0" u="none" strike="noStrike" dirty="0" smtClean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b="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="" xmlns:a16="http://schemas.microsoft.com/office/drawing/2014/main" id="{ACB42F6A-DD53-48BF-93C6-4B3E8CE67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1748962"/>
            <a:ext cx="6534150" cy="307777"/>
          </a:xfrm>
        </p:spPr>
        <p:txBody>
          <a:bodyPr/>
          <a:lstStyle/>
          <a:p>
            <a:r>
              <a:rPr lang="en-US" altLang="ko-KR" dirty="0"/>
              <a:t>WDF-AI-PJT01  AI 3</a:t>
            </a:r>
            <a:r>
              <a:rPr lang="ko-KR" altLang="en-US" dirty="0"/>
              <a:t>팀</a:t>
            </a:r>
            <a:r>
              <a:rPr lang="en-US" altLang="ko-KR" dirty="0"/>
              <a:t>(</a:t>
            </a:r>
            <a:r>
              <a:rPr lang="ko-KR" altLang="en-US" dirty="0" err="1"/>
              <a:t>판타스틱</a:t>
            </a:r>
            <a:r>
              <a:rPr lang="en-US" altLang="ko-KR" dirty="0"/>
              <a:t>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748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="" xmlns:a16="http://schemas.microsoft.com/office/drawing/2014/main" id="{99870AFA-D375-4CD1-9BB4-2F2A4BEF99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종목검색 및 관심목록 등록</a:t>
            </a:r>
            <a:endParaRPr lang="en-US" altLang="ko-KR" dirty="0"/>
          </a:p>
          <a:p>
            <a:pPr lvl="1"/>
            <a:r>
              <a:rPr lang="ko-KR" altLang="en-US" dirty="0"/>
              <a:t>종목검색을 이용하여 종목을 등록해야 함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❶ [</a:t>
            </a:r>
            <a:r>
              <a:rPr lang="ko-KR" altLang="en-US" dirty="0"/>
              <a:t>검색어</a:t>
            </a:r>
            <a:r>
              <a:rPr lang="en-US" altLang="ko-KR" dirty="0"/>
              <a:t>] </a:t>
            </a:r>
            <a:r>
              <a:rPr lang="ko-KR" altLang="en-US" dirty="0"/>
              <a:t>입력 후 조회 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❷ </a:t>
            </a:r>
            <a:r>
              <a:rPr lang="ko-KR" altLang="en-US" dirty="0"/>
              <a:t>검색결과 목록</a:t>
            </a:r>
            <a:endParaRPr lang="en-US" altLang="ko-KR" dirty="0"/>
          </a:p>
          <a:p>
            <a:pPr lvl="1"/>
            <a:r>
              <a:rPr lang="en-US" altLang="ko-KR" dirty="0"/>
              <a:t>❶ </a:t>
            </a:r>
            <a:r>
              <a:rPr lang="ko-KR" altLang="en-US" dirty="0"/>
              <a:t>에서 검색 후</a:t>
            </a:r>
            <a:r>
              <a:rPr lang="en-US" altLang="ko-KR" dirty="0"/>
              <a:t>, </a:t>
            </a:r>
            <a:r>
              <a:rPr lang="ko-KR" altLang="en-US" dirty="0"/>
              <a:t>검색 조건에 맞는 결과 목록 표시</a:t>
            </a:r>
            <a:endParaRPr lang="en-US" altLang="ko-KR" dirty="0"/>
          </a:p>
          <a:p>
            <a:pPr lvl="1"/>
            <a:r>
              <a:rPr lang="ko-KR" altLang="en-US" dirty="0"/>
              <a:t>관심등록 버튼을 클릭하면 관심목록에 해당 종목이 추가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 dirty="0"/>
              <a:t>화면 설계</a:t>
            </a:r>
            <a:r>
              <a:rPr lang="en-US" altLang="ko-KR" dirty="0"/>
              <a:t>(</a:t>
            </a:r>
            <a:r>
              <a:rPr lang="ko-KR" altLang="en-US" dirty="0"/>
              <a:t>종목검색</a:t>
            </a:r>
            <a:r>
              <a:rPr lang="en-US" altLang="ko-KR" dirty="0"/>
              <a:t>/</a:t>
            </a:r>
            <a:r>
              <a:rPr lang="ko-KR" altLang="en-US" dirty="0"/>
              <a:t>추가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5DB6D4B0-5466-406C-A753-88E390E2F72A}"/>
              </a:ext>
            </a:extLst>
          </p:cNvPr>
          <p:cNvGrpSpPr/>
          <p:nvPr/>
        </p:nvGrpSpPr>
        <p:grpSpPr>
          <a:xfrm>
            <a:off x="224725" y="699845"/>
            <a:ext cx="6496063" cy="5754405"/>
            <a:chOff x="224725" y="699845"/>
            <a:chExt cx="6496063" cy="5754405"/>
          </a:xfrm>
        </p:grpSpPr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961A1B77-C657-41B2-9E56-508121F4359A}"/>
                </a:ext>
              </a:extLst>
            </p:cNvPr>
            <p:cNvSpPr/>
            <p:nvPr/>
          </p:nvSpPr>
          <p:spPr>
            <a:xfrm>
              <a:off x="224725" y="702470"/>
              <a:ext cx="6491300" cy="5751780"/>
            </a:xfrm>
            <a:prstGeom prst="rect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1EF807FA-128A-4979-8908-F8AF1FF319FB}"/>
                </a:ext>
              </a:extLst>
            </p:cNvPr>
            <p:cNvSpPr/>
            <p:nvPr/>
          </p:nvSpPr>
          <p:spPr>
            <a:xfrm>
              <a:off x="224725" y="714135"/>
              <a:ext cx="6491300" cy="1805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r>
                <a:rPr lang="ko-KR" altLang="en-US" sz="700" b="1" spc="-5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주식 추천 서비스</a:t>
              </a:r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pic>
          <p:nvPicPr>
            <p:cNvPr id="55" name="그림 54">
              <a:extLst>
                <a:ext uri="{FF2B5EF4-FFF2-40B4-BE49-F238E27FC236}">
                  <a16:creationId xmlns="" xmlns:a16="http://schemas.microsoft.com/office/drawing/2014/main" id="{AE14647E-766E-41F8-9284-D8AA31E93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6333" y="699845"/>
              <a:ext cx="844455" cy="194875"/>
            </a:xfrm>
            <a:prstGeom prst="rect">
              <a:avLst/>
            </a:prstGeom>
          </p:spPr>
        </p:pic>
      </p:grp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AA4E54F5-29D4-4468-9FE8-FCCE788ED120}"/>
              </a:ext>
            </a:extLst>
          </p:cNvPr>
          <p:cNvSpPr/>
          <p:nvPr/>
        </p:nvSpPr>
        <p:spPr>
          <a:xfrm>
            <a:off x="245358" y="910787"/>
            <a:ext cx="529740" cy="55044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2AFCB35A-A250-45EA-93DC-8C2EA1BC2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69" y="996609"/>
            <a:ext cx="304816" cy="304816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68A529E9-C3B6-4E30-A153-192C9955B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407" y="6029749"/>
            <a:ext cx="304816" cy="304816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D91E4790-6D80-4D0F-A99D-6895B994F3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87" y="1479958"/>
            <a:ext cx="304816" cy="304816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D58A75A3-620E-43E9-A8E8-55BD04B1C4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787" y="2898455"/>
            <a:ext cx="304816" cy="304816"/>
          </a:xfrm>
          <a:prstGeom prst="rect">
            <a:avLst/>
          </a:prstGeom>
        </p:spPr>
      </p:pic>
      <p:sp>
        <p:nvSpPr>
          <p:cNvPr id="62" name="사각형: 둥근 모서리 61">
            <a:extLst>
              <a:ext uri="{FF2B5EF4-FFF2-40B4-BE49-F238E27FC236}">
                <a16:creationId xmlns="" xmlns:a16="http://schemas.microsoft.com/office/drawing/2014/main" id="{78A871C0-E1D0-4D31-ADB6-679F65D13E04}"/>
              </a:ext>
            </a:extLst>
          </p:cNvPr>
          <p:cNvSpPr/>
          <p:nvPr/>
        </p:nvSpPr>
        <p:spPr>
          <a:xfrm>
            <a:off x="309532" y="2380974"/>
            <a:ext cx="420565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540000" tIns="0" rIns="0" bIns="0" rtlCol="0" anchor="ctr">
            <a:noAutofit/>
          </a:bodyPr>
          <a:lstStyle/>
          <a:p>
            <a:pPr algn="l"/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BC38FC67-94CE-4940-85D8-AF730E3CB9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787" y="1955052"/>
            <a:ext cx="304816" cy="304816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A896BAD6-8A41-4968-9930-034714C043BA}"/>
              </a:ext>
            </a:extLst>
          </p:cNvPr>
          <p:cNvSpPr/>
          <p:nvPr/>
        </p:nvSpPr>
        <p:spPr>
          <a:xfrm>
            <a:off x="801032" y="912233"/>
            <a:ext cx="5858848" cy="5503042"/>
          </a:xfrm>
          <a:prstGeom prst="rect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="" xmlns:a16="http://schemas.microsoft.com/office/drawing/2014/main" id="{61F5028D-4655-4280-A218-5D4E439834BA}"/>
              </a:ext>
            </a:extLst>
          </p:cNvPr>
          <p:cNvSpPr/>
          <p:nvPr/>
        </p:nvSpPr>
        <p:spPr>
          <a:xfrm>
            <a:off x="883642" y="982162"/>
            <a:ext cx="1524278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540000" tIns="0" rIns="0" bIns="0" rtlCol="0" anchor="ctr">
            <a:noAutofit/>
          </a:bodyPr>
          <a:lstStyle/>
          <a:p>
            <a:pPr algn="l"/>
            <a:r>
              <a:rPr lang="ko-KR" altLang="en-US" sz="1600" b="1" spc="-50" dirty="0">
                <a:solidFill>
                  <a:schemeClr val="accent1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관심종목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A2732C48-C6FD-4A60-916F-BE7396AA5F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787" y="2430735"/>
            <a:ext cx="304816" cy="304816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C87E6826-F70A-4C7C-9D2D-EA3416AA3A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263" y="1013440"/>
            <a:ext cx="304816" cy="304816"/>
          </a:xfrm>
          <a:prstGeom prst="rect">
            <a:avLst/>
          </a:prstGeom>
        </p:spPr>
      </p:pic>
      <p:sp>
        <p:nvSpPr>
          <p:cNvPr id="69" name="사각형: 둥근 모서리 68">
            <a:extLst>
              <a:ext uri="{FF2B5EF4-FFF2-40B4-BE49-F238E27FC236}">
                <a16:creationId xmlns="" xmlns:a16="http://schemas.microsoft.com/office/drawing/2014/main" id="{AE63EF44-6C92-4544-AC29-0B0DF6395065}"/>
              </a:ext>
            </a:extLst>
          </p:cNvPr>
          <p:cNvSpPr/>
          <p:nvPr/>
        </p:nvSpPr>
        <p:spPr>
          <a:xfrm>
            <a:off x="1120966" y="1823900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LG</a:t>
            </a:r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디스플레이      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16,650 </a:t>
            </a:r>
            <a:r>
              <a:rPr lang="en-US" altLang="ko-KR" sz="1600" b="1" spc="-5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+3.42%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="" xmlns:a16="http://schemas.microsoft.com/office/drawing/2014/main" id="{8BAD0A99-F61D-4633-80E6-5A64F6F32860}"/>
              </a:ext>
            </a:extLst>
          </p:cNvPr>
          <p:cNvSpPr/>
          <p:nvPr/>
        </p:nvSpPr>
        <p:spPr>
          <a:xfrm>
            <a:off x="1120966" y="2299301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삼성전자             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72,900 -1.35%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="" xmlns:a16="http://schemas.microsoft.com/office/drawing/2014/main" id="{F70E0D25-F01B-43EF-BE38-9B5FB97CD501}"/>
              </a:ext>
            </a:extLst>
          </p:cNvPr>
          <p:cNvSpPr/>
          <p:nvPr/>
        </p:nvSpPr>
        <p:spPr>
          <a:xfrm>
            <a:off x="1120966" y="2767082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SK</a:t>
            </a:r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하이닉스        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116,500 -3.32%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6E1C7291-E682-40CE-97D8-9F55F669902F}"/>
              </a:ext>
            </a:extLst>
          </p:cNvPr>
          <p:cNvSpPr/>
          <p:nvPr/>
        </p:nvSpPr>
        <p:spPr>
          <a:xfrm>
            <a:off x="1120966" y="3233735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셀트리온           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360,000 +1.84%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DCE4F3B-75F4-49A7-986A-6EDE1A1397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1584" y="1865869"/>
            <a:ext cx="304816" cy="304816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9EF6C05D-B32E-4463-84DE-CEA280A8E4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1584" y="2324738"/>
            <a:ext cx="304816" cy="304816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90E72070-435E-4AA6-ACA3-E7C58E8EF2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1584" y="2791149"/>
            <a:ext cx="304816" cy="304816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A38FE154-690E-41C5-9C16-1F4A414F3B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1584" y="3270651"/>
            <a:ext cx="304816" cy="304816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="" xmlns:a16="http://schemas.microsoft.com/office/drawing/2014/main" id="{299C5F45-AACA-41B6-ABA8-9D52B48459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8221" y="1899656"/>
            <a:ext cx="238112" cy="238112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</p:pic>
      <p:pic>
        <p:nvPicPr>
          <p:cNvPr id="82" name="그림 81">
            <a:extLst>
              <a:ext uri="{FF2B5EF4-FFF2-40B4-BE49-F238E27FC236}">
                <a16:creationId xmlns="" xmlns:a16="http://schemas.microsoft.com/office/drawing/2014/main" id="{ECE320CF-FF28-41E3-A7D7-A7145EE62C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8221" y="2358090"/>
            <a:ext cx="238112" cy="238112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6476106D-B500-4C38-82B0-4CDC2661E9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63992" y="1044718"/>
            <a:ext cx="304816" cy="304816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01D01384-245E-4E91-9966-234F09E785B2}"/>
              </a:ext>
            </a:extLst>
          </p:cNvPr>
          <p:cNvGrpSpPr/>
          <p:nvPr/>
        </p:nvGrpSpPr>
        <p:grpSpPr>
          <a:xfrm>
            <a:off x="1257734" y="1535580"/>
            <a:ext cx="5108145" cy="3881197"/>
            <a:chOff x="1323516" y="1448681"/>
            <a:chExt cx="5108145" cy="3881197"/>
          </a:xfrm>
        </p:grpSpPr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B8976885-DD3C-417E-9457-33C7001582DF}"/>
                </a:ext>
              </a:extLst>
            </p:cNvPr>
            <p:cNvSpPr/>
            <p:nvPr/>
          </p:nvSpPr>
          <p:spPr>
            <a:xfrm>
              <a:off x="1323516" y="1448681"/>
              <a:ext cx="5108145" cy="3881197"/>
            </a:xfrm>
            <a:prstGeom prst="rect">
              <a:avLst/>
            </a:prstGeom>
            <a:solidFill>
              <a:schemeClr val="bg1">
                <a:lumMod val="95000"/>
                <a:alpha val="95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r>
                <a:rPr kumimoji="0" lang="en-US" altLang="ko-KR" sz="700" b="1" i="0" u="none" strike="noStrike" kern="120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0" scaled="1"/>
                  </a:gra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rPr>
                <a:t>/</a:t>
              </a:r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="" xmlns:a16="http://schemas.microsoft.com/office/drawing/2014/main" id="{4F05742A-8C25-4ED9-90BD-B06372E9C3DD}"/>
                </a:ext>
              </a:extLst>
            </p:cNvPr>
            <p:cNvGrpSpPr/>
            <p:nvPr/>
          </p:nvGrpSpPr>
          <p:grpSpPr>
            <a:xfrm>
              <a:off x="1435222" y="2652087"/>
              <a:ext cx="4878960" cy="367372"/>
              <a:chOff x="1435222" y="2652087"/>
              <a:chExt cx="4878960" cy="367372"/>
            </a:xfrm>
          </p:grpSpPr>
          <p:sp>
            <p:nvSpPr>
              <p:cNvPr id="45" name="사각형: 둥근 모서리 44">
                <a:extLst>
                  <a:ext uri="{FF2B5EF4-FFF2-40B4-BE49-F238E27FC236}">
                    <a16:creationId xmlns="" xmlns:a16="http://schemas.microsoft.com/office/drawing/2014/main" id="{31F0BC01-E52C-4EAF-B84F-13CFBC972655}"/>
                  </a:ext>
                </a:extLst>
              </p:cNvPr>
              <p:cNvSpPr/>
              <p:nvPr/>
            </p:nvSpPr>
            <p:spPr>
              <a:xfrm>
                <a:off x="1435222" y="2652087"/>
                <a:ext cx="4878960" cy="36737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72000" tIns="0" rIns="0" bIns="0" rtlCol="0" anchor="ctr">
                <a:noAutofit/>
              </a:bodyPr>
              <a:lstStyle/>
              <a:p>
                <a:pPr algn="l"/>
                <a:r>
                  <a:rPr kumimoji="0" lang="en-US" altLang="ko-KR" sz="1600" b="1" i="0" u="none" strike="noStrike" kern="1200" cap="none" spc="-5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003490   </a:t>
                </a:r>
                <a:r>
                  <a:rPr kumimoji="0" lang="ko-KR" altLang="en-US" sz="1600" b="1" i="0" u="none" strike="noStrike" kern="1200" cap="none" spc="-5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대한항공      </a:t>
                </a:r>
                <a:r>
                  <a:rPr kumimoji="0" lang="en-US" altLang="ko-KR" sz="1600" b="1" i="0" u="none" strike="noStrike" kern="1200" cap="none" spc="-5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28,400</a:t>
                </a:r>
                <a:r>
                  <a:rPr kumimoji="0" lang="en-US" altLang="ko-KR" sz="1200" b="1" i="0" u="none" strike="noStrike" kern="1200" cap="none" spc="-5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   </a:t>
                </a:r>
                <a:r>
                  <a:rPr lang="en-US" altLang="ko-KR" sz="1200" b="1" spc="-50" dirty="0">
                    <a:solidFill>
                      <a:srgbClr val="FF0000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+3.42%</a:t>
                </a:r>
                <a:r>
                  <a:rPr lang="en-US" altLang="ko-KR" sz="1200" b="1" spc="-5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       </a:t>
                </a:r>
                <a:r>
                  <a:rPr lang="ko-KR" altLang="en-US" sz="1200" b="1" spc="-5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코스피</a:t>
                </a:r>
                <a:endParaRPr kumimoji="0" lang="ko-KR" altLang="en-US" sz="1200" b="1" i="0" u="none" strike="noStrike" kern="1200" cap="none" spc="-5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pic>
            <p:nvPicPr>
              <p:cNvPr id="47" name="그림 46">
                <a:extLst>
                  <a:ext uri="{FF2B5EF4-FFF2-40B4-BE49-F238E27FC236}">
                    <a16:creationId xmlns="" xmlns:a16="http://schemas.microsoft.com/office/drawing/2014/main" id="{3CE0F67E-4586-461A-A1AA-AACF070CD2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85378" y="2683365"/>
                <a:ext cx="304816" cy="304816"/>
              </a:xfrm>
              <a:prstGeom prst="rect">
                <a:avLst/>
              </a:prstGeom>
            </p:spPr>
          </p:pic>
        </p:grpSp>
        <p:grpSp>
          <p:nvGrpSpPr>
            <p:cNvPr id="19" name="그룹 18">
              <a:extLst>
                <a:ext uri="{FF2B5EF4-FFF2-40B4-BE49-F238E27FC236}">
                  <a16:creationId xmlns="" xmlns:a16="http://schemas.microsoft.com/office/drawing/2014/main" id="{A8C0DE74-1E19-436B-AF06-71549F0EB6F2}"/>
                </a:ext>
              </a:extLst>
            </p:cNvPr>
            <p:cNvGrpSpPr/>
            <p:nvPr/>
          </p:nvGrpSpPr>
          <p:grpSpPr>
            <a:xfrm>
              <a:off x="1435222" y="3127488"/>
              <a:ext cx="4878960" cy="367372"/>
              <a:chOff x="1435222" y="3127488"/>
              <a:chExt cx="4878960" cy="367372"/>
            </a:xfrm>
          </p:grpSpPr>
          <p:sp>
            <p:nvSpPr>
              <p:cNvPr id="46" name="사각형: 둥근 모서리 45">
                <a:extLst>
                  <a:ext uri="{FF2B5EF4-FFF2-40B4-BE49-F238E27FC236}">
                    <a16:creationId xmlns="" xmlns:a16="http://schemas.microsoft.com/office/drawing/2014/main" id="{9FCAAFC0-61C3-40B8-A0D6-D11606F4DF46}"/>
                  </a:ext>
                </a:extLst>
              </p:cNvPr>
              <p:cNvSpPr/>
              <p:nvPr/>
            </p:nvSpPr>
            <p:spPr>
              <a:xfrm>
                <a:off x="1435222" y="3127488"/>
                <a:ext cx="4878960" cy="36737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72000" tIns="0" rIns="0" bIns="0" rtlCol="0" anchor="ctr">
                <a:noAutofit/>
              </a:bodyPr>
              <a:lstStyle/>
              <a:p>
                <a:pPr algn="l"/>
                <a:r>
                  <a:rPr kumimoji="0" lang="en-US" altLang="ko-KR" sz="1600" b="1" i="0" u="none" strike="noStrike" kern="1200" cap="none" spc="-5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003495   </a:t>
                </a:r>
                <a:r>
                  <a:rPr kumimoji="0" lang="ko-KR" altLang="en-US" sz="1600" b="1" i="0" u="none" strike="noStrike" kern="1200" cap="none" spc="-5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대한항공우</a:t>
                </a:r>
                <a:r>
                  <a:rPr kumimoji="0" lang="ko-KR" altLang="en-US" sz="1600" b="1" i="0" u="none" strike="noStrike" kern="1200" cap="none" spc="-5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   </a:t>
                </a:r>
                <a:r>
                  <a:rPr kumimoji="0" lang="en-US" altLang="ko-KR" sz="16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5">
                        <a:lumMod val="75000"/>
                      </a:schemeClr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46,000</a:t>
                </a:r>
                <a:r>
                  <a:rPr kumimoji="0" lang="en-US" altLang="ko-KR" sz="12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5">
                        <a:lumMod val="75000"/>
                      </a:schemeClr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   -1.29%</a:t>
                </a:r>
                <a:r>
                  <a:rPr lang="en-US" altLang="ko-KR" sz="1200" b="1" spc="-5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        </a:t>
                </a:r>
                <a:r>
                  <a:rPr lang="ko-KR" altLang="en-US" sz="1200" b="1" spc="-5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코스피</a:t>
                </a:r>
                <a:endParaRPr kumimoji="0" lang="ko-KR" altLang="en-US" sz="12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pic>
            <p:nvPicPr>
              <p:cNvPr id="48" name="그림 47">
                <a:extLst>
                  <a:ext uri="{FF2B5EF4-FFF2-40B4-BE49-F238E27FC236}">
                    <a16:creationId xmlns="" xmlns:a16="http://schemas.microsoft.com/office/drawing/2014/main" id="{8474A234-0F61-4B4D-B5FA-E58332DE6F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85378" y="3164181"/>
                <a:ext cx="304816" cy="304816"/>
              </a:xfrm>
              <a:prstGeom prst="rect">
                <a:avLst/>
              </a:prstGeom>
            </p:spPr>
          </p:pic>
        </p:grpSp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003D554A-558B-43BF-959A-86C192435D48}"/>
                </a:ext>
              </a:extLst>
            </p:cNvPr>
            <p:cNvGrpSpPr/>
            <p:nvPr/>
          </p:nvGrpSpPr>
          <p:grpSpPr>
            <a:xfrm>
              <a:off x="1435222" y="1595709"/>
              <a:ext cx="4571092" cy="367372"/>
              <a:chOff x="1435222" y="1595709"/>
              <a:chExt cx="4571092" cy="367372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="" xmlns:a16="http://schemas.microsoft.com/office/drawing/2014/main" id="{7E153005-5228-4741-8AA6-2F6BE62A507B}"/>
                  </a:ext>
                </a:extLst>
              </p:cNvPr>
              <p:cNvSpPr/>
              <p:nvPr/>
            </p:nvSpPr>
            <p:spPr>
              <a:xfrm>
                <a:off x="1435222" y="1595709"/>
                <a:ext cx="4146854" cy="36737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72000" tIns="0" rIns="0" bIns="0" rtlCol="0" anchor="ctr">
                <a:noAutofit/>
              </a:bodyPr>
              <a:lstStyle/>
              <a:p>
                <a:pPr algn="l"/>
                <a:r>
                  <a:rPr kumimoji="0" lang="ko-KR" altLang="en-US" sz="1600" b="1" i="0" u="none" strike="noStrike" kern="1200" cap="none" spc="-5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대한항공</a:t>
                </a:r>
                <a:endParaRPr kumimoji="0" lang="ko-KR" altLang="en-US" sz="1600" b="1" i="0" u="none" strike="noStrike" kern="1200" cap="none" spc="-5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pic>
            <p:nvPicPr>
              <p:cNvPr id="7" name="그림 6">
                <a:extLst>
                  <a:ext uri="{FF2B5EF4-FFF2-40B4-BE49-F238E27FC236}">
                    <a16:creationId xmlns="" xmlns:a16="http://schemas.microsoft.com/office/drawing/2014/main" id="{A272496A-FD1E-44F5-8A03-D80306F242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12625" t="29761" r="16286" b="29284"/>
              <a:stretch/>
            </p:blipFill>
            <p:spPr>
              <a:xfrm>
                <a:off x="5272087" y="1715870"/>
                <a:ext cx="216693" cy="124835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="" xmlns:a16="http://schemas.microsoft.com/office/drawing/2014/main" id="{1797AA6C-044D-41FA-863F-BCCCA6DE1D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701498" y="1639219"/>
                <a:ext cx="304816" cy="304816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66" name="사각형: 둥근 모서리 65">
              <a:extLst>
                <a:ext uri="{FF2B5EF4-FFF2-40B4-BE49-F238E27FC236}">
                  <a16:creationId xmlns="" xmlns:a16="http://schemas.microsoft.com/office/drawing/2014/main" id="{D0726F75-7863-4109-9447-DD889A53338B}"/>
                </a:ext>
              </a:extLst>
            </p:cNvPr>
            <p:cNvSpPr/>
            <p:nvPr/>
          </p:nvSpPr>
          <p:spPr>
            <a:xfrm>
              <a:off x="1367156" y="2150993"/>
              <a:ext cx="959742" cy="204311"/>
            </a:xfrm>
            <a:prstGeom prst="roundRect">
              <a:avLst/>
            </a:prstGeom>
            <a:noFill/>
            <a:ln>
              <a:noFill/>
            </a:ln>
          </p:spPr>
          <p:txBody>
            <a:bodyPr wrap="none" lIns="72000" tIns="0" rIns="0" bIns="0" rtlCol="0" anchor="ctr">
              <a:spAutoFit/>
            </a:bodyPr>
            <a:lstStyle/>
            <a:p>
              <a:pPr algn="l"/>
              <a:r>
                <a:rPr kumimoji="0" lang="ko-KR" altLang="en-US" sz="1200" b="1" i="0" u="none" strike="noStrike" kern="1200" cap="none" spc="-5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rPr>
                <a:t>검색결과</a:t>
              </a:r>
              <a:r>
                <a:rPr lang="en-US" altLang="ko-KR" sz="1200" b="1" spc="-5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2</a:t>
              </a:r>
              <a:r>
                <a:rPr lang="ko-KR" altLang="en-US" sz="1200" b="1" spc="-5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건</a:t>
              </a:r>
              <a:endParaRPr kumimoji="0" lang="ko-KR" altLang="en-US" sz="1200" b="1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="" xmlns:a16="http://schemas.microsoft.com/office/drawing/2014/main" id="{03DF2717-89A5-49E8-B80F-B6FBF46CEB7B}"/>
                </a:ext>
              </a:extLst>
            </p:cNvPr>
            <p:cNvSpPr/>
            <p:nvPr/>
          </p:nvSpPr>
          <p:spPr>
            <a:xfrm>
              <a:off x="1434624" y="2447326"/>
              <a:ext cx="4968274" cy="187285"/>
            </a:xfrm>
            <a:prstGeom prst="roundRect">
              <a:avLst/>
            </a:prstGeom>
            <a:noFill/>
            <a:ln>
              <a:noFill/>
            </a:ln>
          </p:spPr>
          <p:txBody>
            <a:bodyPr wrap="none" lIns="72000" tIns="0" rIns="0" bIns="0" rtlCol="0" anchor="ctr">
              <a:spAutoFit/>
            </a:bodyPr>
            <a:lstStyle/>
            <a:p>
              <a:pPr algn="l"/>
              <a:r>
                <a:rPr kumimoji="0" lang="ko-KR" altLang="en-US" sz="1100" i="0" u="none" strike="noStrike" kern="1200" cap="none" spc="-5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rPr>
                <a:t>종목코드        </a:t>
              </a:r>
              <a:r>
                <a:rPr kumimoji="0" lang="ko-KR" altLang="en-US" sz="1100" i="0" u="none" strike="noStrike" kern="1200" cap="none" spc="-50" normalizeH="0" baseline="0" noProof="0" dirty="0" err="1">
                  <a:ln>
                    <a:noFill/>
                  </a:ln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rPr>
                <a:t>종목명</a:t>
              </a:r>
              <a:r>
                <a:rPr kumimoji="0" lang="ko-KR" altLang="en-US" sz="1100" i="0" u="none" strike="noStrike" kern="1200" cap="none" spc="-5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rPr>
                <a:t>                   현재가        변동률           시장        관심등록</a:t>
              </a:r>
              <a:endParaRPr kumimoji="0" lang="ko-KR" altLang="en-US" sz="1100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6AF5A9A1-C141-41F8-8D01-11A3E29F4BE1}"/>
              </a:ext>
            </a:extLst>
          </p:cNvPr>
          <p:cNvSpPr/>
          <p:nvPr/>
        </p:nvSpPr>
        <p:spPr>
          <a:xfrm>
            <a:off x="5931530" y="1753915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❶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B0BD50CE-27F3-4095-AA46-66EAC518F3CB}"/>
              </a:ext>
            </a:extLst>
          </p:cNvPr>
          <p:cNvSpPr/>
          <p:nvPr/>
        </p:nvSpPr>
        <p:spPr>
          <a:xfrm>
            <a:off x="1199323" y="2402627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160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="" xmlns:a16="http://schemas.microsoft.com/office/drawing/2014/main" id="{99870AFA-D375-4CD1-9BB4-2F2A4BEF99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AI </a:t>
            </a:r>
            <a:r>
              <a:rPr lang="ko-KR" altLang="en-US" dirty="0"/>
              <a:t>분석결과 추천하는 종목을 표시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❶  </a:t>
            </a:r>
            <a:r>
              <a:rPr lang="ko-KR" altLang="en-US" dirty="0"/>
              <a:t>추천종목 목록</a:t>
            </a:r>
            <a:endParaRPr lang="en-US" altLang="ko-KR" dirty="0"/>
          </a:p>
          <a:p>
            <a:pPr lvl="1"/>
            <a:r>
              <a:rPr lang="ko-KR" altLang="en-US" dirty="0"/>
              <a:t>각 종목을 클릭하면 </a:t>
            </a:r>
            <a:r>
              <a:rPr lang="ko-KR" altLang="en-US" dirty="0" err="1"/>
              <a:t>종목상세</a:t>
            </a:r>
            <a:r>
              <a:rPr lang="ko-KR" altLang="en-US" dirty="0"/>
              <a:t> 화면 열기</a:t>
            </a:r>
            <a:endParaRPr lang="en-US" altLang="ko-KR" dirty="0"/>
          </a:p>
          <a:p>
            <a:pPr lvl="1"/>
            <a:r>
              <a:rPr lang="en-US" altLang="ko-KR" dirty="0"/>
              <a:t>❶-1 </a:t>
            </a:r>
            <a:r>
              <a:rPr lang="ko-KR" altLang="en-US" dirty="0"/>
              <a:t>버튼 </a:t>
            </a:r>
            <a:r>
              <a:rPr lang="ko-KR" altLang="en-US" dirty="0" err="1"/>
              <a:t>클릭시</a:t>
            </a:r>
            <a:r>
              <a:rPr lang="ko-KR" altLang="en-US" dirty="0"/>
              <a:t> 해당 추천종목을 관심종목 목록에 추가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 dirty="0"/>
              <a:t>화면 설계</a:t>
            </a:r>
            <a:r>
              <a:rPr lang="en-US" altLang="ko-KR" dirty="0"/>
              <a:t>(AI</a:t>
            </a:r>
            <a:r>
              <a:rPr lang="ko-KR" altLang="en-US" dirty="0"/>
              <a:t>추천종목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2CD45A53-E4FE-42EE-8CB7-17A2DE6E13D4}"/>
              </a:ext>
            </a:extLst>
          </p:cNvPr>
          <p:cNvGrpSpPr/>
          <p:nvPr/>
        </p:nvGrpSpPr>
        <p:grpSpPr>
          <a:xfrm>
            <a:off x="224725" y="699845"/>
            <a:ext cx="6496063" cy="5754405"/>
            <a:chOff x="224725" y="699845"/>
            <a:chExt cx="6496063" cy="5754405"/>
          </a:xfrm>
        </p:grpSpPr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A84F8AAF-0D4D-42A5-8C67-DD6C7AB16C77}"/>
                </a:ext>
              </a:extLst>
            </p:cNvPr>
            <p:cNvSpPr/>
            <p:nvPr/>
          </p:nvSpPr>
          <p:spPr>
            <a:xfrm>
              <a:off x="224725" y="702470"/>
              <a:ext cx="6491300" cy="5751780"/>
            </a:xfrm>
            <a:prstGeom prst="rect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A4091769-8F11-41D0-94E7-3F7C3D333613}"/>
                </a:ext>
              </a:extLst>
            </p:cNvPr>
            <p:cNvSpPr/>
            <p:nvPr/>
          </p:nvSpPr>
          <p:spPr>
            <a:xfrm>
              <a:off x="224725" y="714135"/>
              <a:ext cx="6491300" cy="1805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r>
                <a:rPr lang="ko-KR" altLang="en-US" sz="700" b="1" spc="-5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주식 추천 서비스</a:t>
              </a:r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="" xmlns:a16="http://schemas.microsoft.com/office/drawing/2014/main" id="{B000DAE4-B1B0-4DBE-9864-FB019B717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6333" y="699845"/>
              <a:ext cx="844455" cy="194875"/>
            </a:xfrm>
            <a:prstGeom prst="rect">
              <a:avLst/>
            </a:prstGeom>
          </p:spPr>
        </p:pic>
      </p:grp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31A92E09-6E6C-4AD4-AD34-035E92F7B5E5}"/>
              </a:ext>
            </a:extLst>
          </p:cNvPr>
          <p:cNvSpPr/>
          <p:nvPr/>
        </p:nvSpPr>
        <p:spPr>
          <a:xfrm>
            <a:off x="245358" y="910787"/>
            <a:ext cx="529740" cy="55044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62862C06-ECB2-400B-A993-37EEAA94A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69" y="996609"/>
            <a:ext cx="304816" cy="30481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D777F99E-D319-4D96-932C-33DB0C4E3D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407" y="6029749"/>
            <a:ext cx="304816" cy="30481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8B32C487-52C8-482D-8485-1A6BD83792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87" y="1479958"/>
            <a:ext cx="304816" cy="30481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B05240FC-803B-4620-B89D-98FD6695CF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787" y="2430735"/>
            <a:ext cx="304816" cy="304816"/>
          </a:xfrm>
          <a:prstGeom prst="rect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="" xmlns:a16="http://schemas.microsoft.com/office/drawing/2014/main" id="{FE30DDD6-5001-4F82-A4EE-B8D9FCE8B4B9}"/>
              </a:ext>
            </a:extLst>
          </p:cNvPr>
          <p:cNvSpPr/>
          <p:nvPr/>
        </p:nvSpPr>
        <p:spPr>
          <a:xfrm>
            <a:off x="309532" y="2861034"/>
            <a:ext cx="420565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540000" tIns="0" rIns="0" bIns="0" rtlCol="0" anchor="ctr">
            <a:noAutofit/>
          </a:bodyPr>
          <a:lstStyle/>
          <a:p>
            <a:pPr algn="l"/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D3A75A55-C639-4C1A-9A88-C9A9B88BBE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787" y="1955052"/>
            <a:ext cx="304816" cy="30481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4689DC17-6BAF-4180-9AB2-735DDE08972F}"/>
              </a:ext>
            </a:extLst>
          </p:cNvPr>
          <p:cNvSpPr/>
          <p:nvPr/>
        </p:nvSpPr>
        <p:spPr>
          <a:xfrm>
            <a:off x="801032" y="912233"/>
            <a:ext cx="5858848" cy="5503042"/>
          </a:xfrm>
          <a:prstGeom prst="rect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="" xmlns:a16="http://schemas.microsoft.com/office/drawing/2014/main" id="{9EC89249-1D23-47DA-BCF3-7C1A7298D50A}"/>
              </a:ext>
            </a:extLst>
          </p:cNvPr>
          <p:cNvSpPr/>
          <p:nvPr/>
        </p:nvSpPr>
        <p:spPr>
          <a:xfrm>
            <a:off x="883641" y="982162"/>
            <a:ext cx="1685727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540000" tIns="0" rIns="0" bIns="0" rtlCol="0" anchor="ctr">
            <a:noAutofit/>
          </a:bodyPr>
          <a:lstStyle/>
          <a:p>
            <a:pPr algn="l"/>
            <a:r>
              <a:rPr kumimoji="0" lang="en-US" altLang="ko-KR" sz="1600" b="1" i="0" u="none" strike="noStrike" kern="1200" cap="none" spc="-5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AI</a:t>
            </a:r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추천종목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999CC8C1-0F61-49A4-B8F0-C28BB265E0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787" y="2898455"/>
            <a:ext cx="304816" cy="304816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72389A46-6564-4FB5-BA93-FE938AB2CA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400" y="1013440"/>
            <a:ext cx="304816" cy="304816"/>
          </a:xfrm>
          <a:prstGeom prst="rect">
            <a:avLst/>
          </a:prstGeom>
        </p:spPr>
      </p:pic>
      <p:sp>
        <p:nvSpPr>
          <p:cNvPr id="49" name="사각형: 둥근 모서리 48">
            <a:extLst>
              <a:ext uri="{FF2B5EF4-FFF2-40B4-BE49-F238E27FC236}">
                <a16:creationId xmlns="" xmlns:a16="http://schemas.microsoft.com/office/drawing/2014/main" id="{ABD81B74-191A-4C54-9494-550A13AD7587}"/>
              </a:ext>
            </a:extLst>
          </p:cNvPr>
          <p:cNvSpPr/>
          <p:nvPr/>
        </p:nvSpPr>
        <p:spPr>
          <a:xfrm>
            <a:off x="1120966" y="1823900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LG</a:t>
            </a:r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디스플레이      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16,650 </a:t>
            </a:r>
            <a:r>
              <a:rPr lang="en-US" altLang="ko-KR" sz="1600" b="1" spc="-5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+3.42%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="" xmlns:a16="http://schemas.microsoft.com/office/drawing/2014/main" id="{BC489A61-6E46-45C5-B52F-565E30C75BB9}"/>
              </a:ext>
            </a:extLst>
          </p:cNvPr>
          <p:cNvSpPr/>
          <p:nvPr/>
        </p:nvSpPr>
        <p:spPr>
          <a:xfrm>
            <a:off x="1120966" y="2299301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삼성전자             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72,900 -1.35%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3E18990-6615-4B95-9430-E569219C34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3744" y="1855178"/>
            <a:ext cx="304816" cy="304816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4DE36085-1B11-43CE-A8B9-4F610426BC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3744" y="2335994"/>
            <a:ext cx="304816" cy="304816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ECE6AC9F-FCB1-4D7C-ACDE-57F3D04A48F0}"/>
              </a:ext>
            </a:extLst>
          </p:cNvPr>
          <p:cNvSpPr/>
          <p:nvPr/>
        </p:nvSpPr>
        <p:spPr>
          <a:xfrm>
            <a:off x="900353" y="1613763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❶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04E5716D-704F-4A77-8E93-1A9FC600FE0D}"/>
              </a:ext>
            </a:extLst>
          </p:cNvPr>
          <p:cNvSpPr/>
          <p:nvPr/>
        </p:nvSpPr>
        <p:spPr>
          <a:xfrm>
            <a:off x="5861930" y="1580332"/>
            <a:ext cx="4780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❶-1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542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="" xmlns:a16="http://schemas.microsoft.com/office/drawing/2014/main" id="{99870AFA-D375-4CD1-9BB4-2F2A4BEF99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종목 정보 표시</a:t>
            </a:r>
            <a:endParaRPr lang="en-US" altLang="ko-KR" dirty="0"/>
          </a:p>
          <a:p>
            <a:pPr lvl="1"/>
            <a:r>
              <a:rPr lang="en-US" altLang="ko-KR" dirty="0"/>
              <a:t>AI </a:t>
            </a:r>
            <a:r>
              <a:rPr lang="ko-KR" altLang="en-US" dirty="0"/>
              <a:t>분석 결과가 포함된 경우 해당 정보를 상단에 표시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❶  </a:t>
            </a:r>
            <a:r>
              <a:rPr lang="ko-KR" altLang="en-US" dirty="0" err="1"/>
              <a:t>종목명</a:t>
            </a:r>
            <a:endParaRPr lang="en-US" altLang="ko-KR" dirty="0"/>
          </a:p>
          <a:p>
            <a:pPr lvl="1"/>
            <a:r>
              <a:rPr lang="ko-KR" altLang="en-US" dirty="0"/>
              <a:t>관심종목 등록 또는 삭제 기능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❷  </a:t>
            </a:r>
            <a:r>
              <a:rPr lang="ko-KR" altLang="en-US" dirty="0"/>
              <a:t>주가현황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증권사로부터 조회한 현재 주가 표시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❸  AI </a:t>
            </a:r>
            <a:r>
              <a:rPr lang="ko-KR" altLang="en-US" dirty="0"/>
              <a:t>분기별 예측</a:t>
            </a:r>
            <a:endParaRPr lang="en-US" altLang="ko-KR" dirty="0"/>
          </a:p>
          <a:p>
            <a:pPr lvl="1"/>
            <a:r>
              <a:rPr lang="en-US" altLang="ko-KR" dirty="0"/>
              <a:t>❸-1 </a:t>
            </a:r>
            <a:r>
              <a:rPr lang="ko-KR" altLang="en-US" dirty="0"/>
              <a:t>분기단위 주가 변동 예측 표시</a:t>
            </a:r>
            <a:endParaRPr lang="en-US" altLang="ko-KR" dirty="0"/>
          </a:p>
          <a:p>
            <a:pPr lvl="1"/>
            <a:r>
              <a:rPr lang="en-US" altLang="ko-KR" dirty="0"/>
              <a:t>❸-2 </a:t>
            </a:r>
            <a:r>
              <a:rPr lang="ko-KR" altLang="en-US" dirty="0"/>
              <a:t>분석 근거 내용을 문장으로 표시</a:t>
            </a:r>
            <a:endParaRPr lang="en-US" altLang="ko-KR" dirty="0"/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ko-KR" altLang="en-US" dirty="0"/>
              <a:t>❹ 일별시세</a:t>
            </a:r>
            <a:endParaRPr lang="en-US" altLang="ko-KR" dirty="0"/>
          </a:p>
          <a:p>
            <a:pPr lvl="1"/>
            <a:r>
              <a:rPr lang="ko-KR" altLang="en-US" dirty="0" err="1">
                <a:solidFill>
                  <a:prstClr val="black"/>
                </a:solidFill>
              </a:rPr>
              <a:t>일자별</a:t>
            </a:r>
            <a:r>
              <a:rPr lang="ko-KR" altLang="en-US" dirty="0">
                <a:solidFill>
                  <a:prstClr val="black"/>
                </a:solidFill>
              </a:rPr>
              <a:t> 주가를 증권사로부터 조회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ko-KR" altLang="en-US" dirty="0">
                <a:solidFill>
                  <a:prstClr val="black"/>
                </a:solidFill>
              </a:rPr>
              <a:t>표시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ko-KR" altLang="en-US" dirty="0">
                <a:latin typeface="나눔고딕" panose="020D0604000000000000" pitchFamily="50" charset="-127"/>
                <a:ea typeface="KoPub돋움체 Light" panose="00000300000000000000"/>
              </a:rPr>
              <a:t>❺ </a:t>
            </a:r>
            <a:r>
              <a:rPr lang="ko-KR" altLang="en-US" dirty="0">
                <a:ea typeface="KoPub돋움체 Light" panose="00000300000000000000"/>
              </a:rPr>
              <a:t>관련뉴스 </a:t>
            </a:r>
            <a:r>
              <a:rPr lang="en-US" altLang="ko-KR" dirty="0">
                <a:ea typeface="KoPub돋움체 Light" panose="00000300000000000000"/>
              </a:rPr>
              <a:t>(</a:t>
            </a:r>
            <a:r>
              <a:rPr lang="ko-KR" altLang="en-US" dirty="0" err="1">
                <a:ea typeface="KoPub돋움체 Light" panose="00000300000000000000"/>
              </a:rPr>
              <a:t>화면생략</a:t>
            </a:r>
            <a:r>
              <a:rPr lang="en-US" altLang="ko-KR" dirty="0">
                <a:ea typeface="KoPub돋움체 Light" panose="00000300000000000000"/>
              </a:rPr>
              <a:t>)</a:t>
            </a:r>
          </a:p>
          <a:p>
            <a:pPr marL="317500" marR="0" lvl="1" indent="-131763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200"/>
              </a:spcAft>
              <a:buClr>
                <a:prstClr val="black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0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KoPub돋움체 Light" panose="00000300000000000000" pitchFamily="2" charset="-127"/>
                <a:cs typeface="+mn-cs"/>
              </a:rPr>
              <a:t>종목의 관련 뉴스와 </a:t>
            </a:r>
            <a:r>
              <a:rPr kumimoji="0" lang="en-US" altLang="ko-KR" sz="10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KoPub돋움체 Light" panose="00000300000000000000" pitchFamily="2" charset="-127"/>
                <a:cs typeface="+mn-cs"/>
              </a:rPr>
              <a:t>word cloud </a:t>
            </a:r>
            <a:r>
              <a:rPr kumimoji="0" lang="ko-KR" altLang="en-US" sz="10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KoPub돋움체 Light" panose="00000300000000000000" pitchFamily="2" charset="-127"/>
                <a:cs typeface="+mn-cs"/>
              </a:rPr>
              <a:t>표시</a:t>
            </a:r>
            <a:endParaRPr kumimoji="0" lang="en-US" altLang="ko-KR" sz="1050" b="0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KoPub돋움체 Light" panose="00000300000000000000" pitchFamily="2" charset="-127"/>
              <a:cs typeface="+mn-cs"/>
            </a:endParaRPr>
          </a:p>
          <a:p>
            <a:pPr marL="0" indent="0">
              <a:buNone/>
            </a:pPr>
            <a:endParaRPr lang="en-US" altLang="ko-KR" dirty="0">
              <a:ea typeface="KoPub돋움체 Light" panose="00000300000000000000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 dirty="0"/>
              <a:t>화면 설계</a:t>
            </a:r>
            <a:r>
              <a:rPr lang="en-US" altLang="ko-KR" dirty="0"/>
              <a:t>(AI</a:t>
            </a:r>
            <a:r>
              <a:rPr lang="ko-KR" altLang="en-US" dirty="0"/>
              <a:t>추천종목 상세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2CD45A53-E4FE-42EE-8CB7-17A2DE6E13D4}"/>
              </a:ext>
            </a:extLst>
          </p:cNvPr>
          <p:cNvGrpSpPr/>
          <p:nvPr/>
        </p:nvGrpSpPr>
        <p:grpSpPr>
          <a:xfrm>
            <a:off x="224725" y="699845"/>
            <a:ext cx="6496063" cy="5754405"/>
            <a:chOff x="224725" y="699845"/>
            <a:chExt cx="6496063" cy="5754405"/>
          </a:xfrm>
        </p:grpSpPr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A84F8AAF-0D4D-42A5-8C67-DD6C7AB16C77}"/>
                </a:ext>
              </a:extLst>
            </p:cNvPr>
            <p:cNvSpPr/>
            <p:nvPr/>
          </p:nvSpPr>
          <p:spPr>
            <a:xfrm>
              <a:off x="224725" y="702470"/>
              <a:ext cx="6491300" cy="5751780"/>
            </a:xfrm>
            <a:prstGeom prst="rect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A4091769-8F11-41D0-94E7-3F7C3D333613}"/>
                </a:ext>
              </a:extLst>
            </p:cNvPr>
            <p:cNvSpPr/>
            <p:nvPr/>
          </p:nvSpPr>
          <p:spPr>
            <a:xfrm>
              <a:off x="224725" y="714135"/>
              <a:ext cx="6491300" cy="1805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r>
                <a:rPr lang="ko-KR" altLang="en-US" sz="700" b="1" spc="-5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주식 추천 서비스</a:t>
              </a:r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="" xmlns:a16="http://schemas.microsoft.com/office/drawing/2014/main" id="{B000DAE4-B1B0-4DBE-9864-FB019B717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6333" y="699845"/>
              <a:ext cx="844455" cy="194875"/>
            </a:xfrm>
            <a:prstGeom prst="rect">
              <a:avLst/>
            </a:prstGeom>
          </p:spPr>
        </p:pic>
      </p:grp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31A92E09-6E6C-4AD4-AD34-035E92F7B5E5}"/>
              </a:ext>
            </a:extLst>
          </p:cNvPr>
          <p:cNvSpPr/>
          <p:nvPr/>
        </p:nvSpPr>
        <p:spPr>
          <a:xfrm>
            <a:off x="245358" y="910787"/>
            <a:ext cx="529740" cy="55044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62862C06-ECB2-400B-A993-37EEAA94A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69" y="996609"/>
            <a:ext cx="304816" cy="30481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D777F99E-D319-4D96-932C-33DB0C4E3D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407" y="6029749"/>
            <a:ext cx="304816" cy="30481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8B32C487-52C8-482D-8485-1A6BD83792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87" y="1479958"/>
            <a:ext cx="304816" cy="30481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B05240FC-803B-4620-B89D-98FD6695CF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787" y="2430735"/>
            <a:ext cx="304816" cy="304816"/>
          </a:xfrm>
          <a:prstGeom prst="rect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="" xmlns:a16="http://schemas.microsoft.com/office/drawing/2014/main" id="{FE30DDD6-5001-4F82-A4EE-B8D9FCE8B4B9}"/>
              </a:ext>
            </a:extLst>
          </p:cNvPr>
          <p:cNvSpPr/>
          <p:nvPr/>
        </p:nvSpPr>
        <p:spPr>
          <a:xfrm>
            <a:off x="309532" y="2861034"/>
            <a:ext cx="420565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540000" tIns="0" rIns="0" bIns="0" rtlCol="0" anchor="ctr">
            <a:noAutofit/>
          </a:bodyPr>
          <a:lstStyle/>
          <a:p>
            <a:pPr algn="l"/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D3A75A55-C639-4C1A-9A88-C9A9B88BBE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787" y="1955052"/>
            <a:ext cx="304816" cy="30481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4689DC17-6BAF-4180-9AB2-735DDE08972F}"/>
              </a:ext>
            </a:extLst>
          </p:cNvPr>
          <p:cNvSpPr/>
          <p:nvPr/>
        </p:nvSpPr>
        <p:spPr>
          <a:xfrm>
            <a:off x="801032" y="912233"/>
            <a:ext cx="5858848" cy="5503042"/>
          </a:xfrm>
          <a:prstGeom prst="rect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="" xmlns:a16="http://schemas.microsoft.com/office/drawing/2014/main" id="{9EC89249-1D23-47DA-BCF3-7C1A7298D50A}"/>
              </a:ext>
            </a:extLst>
          </p:cNvPr>
          <p:cNvSpPr/>
          <p:nvPr/>
        </p:nvSpPr>
        <p:spPr>
          <a:xfrm>
            <a:off x="883641" y="982162"/>
            <a:ext cx="1685727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540000" tIns="0" rIns="0" bIns="0" rtlCol="0" anchor="ctr">
            <a:noAutofit/>
          </a:bodyPr>
          <a:lstStyle/>
          <a:p>
            <a:pPr algn="l"/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AI</a:t>
            </a:r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추천종목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999CC8C1-0F61-49A4-B8F0-C28BB265E0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787" y="2898455"/>
            <a:ext cx="304816" cy="304816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72389A46-6564-4FB5-BA93-FE938AB2CA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400" y="1013440"/>
            <a:ext cx="304816" cy="30481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84BBDFCB-31F0-42FC-B941-FDEAFF08EDFE}"/>
              </a:ext>
            </a:extLst>
          </p:cNvPr>
          <p:cNvSpPr/>
          <p:nvPr/>
        </p:nvSpPr>
        <p:spPr>
          <a:xfrm>
            <a:off x="1379219" y="1478478"/>
            <a:ext cx="5223093" cy="4896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487321C0-2DF9-4FC4-919C-B0982AA44848}"/>
              </a:ext>
            </a:extLst>
          </p:cNvPr>
          <p:cNvSpPr/>
          <p:nvPr/>
        </p:nvSpPr>
        <p:spPr>
          <a:xfrm>
            <a:off x="1383332" y="1478478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LG</a:t>
            </a:r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디스플레이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85BBE971-942F-41FF-A42A-248EED3187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5119" y="1573703"/>
            <a:ext cx="166383" cy="166383"/>
          </a:xfrm>
          <a:prstGeom prst="rect">
            <a:avLst/>
          </a:prstGeom>
        </p:spPr>
      </p:pic>
      <p:grpSp>
        <p:nvGrpSpPr>
          <p:cNvPr id="69" name="그룹 68">
            <a:extLst>
              <a:ext uri="{FF2B5EF4-FFF2-40B4-BE49-F238E27FC236}">
                <a16:creationId xmlns="" xmlns:a16="http://schemas.microsoft.com/office/drawing/2014/main" id="{77AB7B7F-F48D-4E70-AA70-71993C841A4C}"/>
              </a:ext>
            </a:extLst>
          </p:cNvPr>
          <p:cNvGrpSpPr/>
          <p:nvPr/>
        </p:nvGrpSpPr>
        <p:grpSpPr>
          <a:xfrm>
            <a:off x="1437463" y="2701654"/>
            <a:ext cx="5109730" cy="2144666"/>
            <a:chOff x="1437463" y="2008234"/>
            <a:chExt cx="5109730" cy="2144666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="" xmlns:a16="http://schemas.microsoft.com/office/drawing/2014/main" id="{BFC9E02B-2425-4EA8-9680-079992B31ECE}"/>
                </a:ext>
              </a:extLst>
            </p:cNvPr>
            <p:cNvSpPr/>
            <p:nvPr/>
          </p:nvSpPr>
          <p:spPr>
            <a:xfrm>
              <a:off x="1437463" y="2008234"/>
              <a:ext cx="5109730" cy="2144666"/>
            </a:xfrm>
            <a:prstGeom prst="roundRect">
              <a:avLst>
                <a:gd name="adj" fmla="val 3167"/>
              </a:avLst>
            </a:prstGeom>
            <a:solidFill>
              <a:schemeClr val="bg1"/>
            </a:solidFill>
            <a:ln w="34925">
              <a:solidFill>
                <a:srgbClr val="C00000"/>
              </a:solidFill>
            </a:ln>
          </p:spPr>
          <p:txBody>
            <a:bodyPr wrap="none" lIns="144000" tIns="72000" rIns="144000" bIns="0" rtlCol="0" anchor="t" anchorCtr="0">
              <a:noAutofit/>
            </a:bodyPr>
            <a:lstStyle/>
            <a:p>
              <a:pPr algn="l"/>
              <a:r>
                <a:rPr kumimoji="0" lang="en-US" altLang="ko-KR" sz="1600" b="1" i="0" u="none" strike="noStrike" kern="1200" cap="none" spc="-50" normalizeH="0" baseline="0" noProof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rPr>
                <a:t>AI </a:t>
              </a:r>
              <a:r>
                <a:rPr kumimoji="0" lang="ko-KR" altLang="en-US" sz="16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rPr>
                <a:t>분기별 예측</a:t>
              </a: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="" xmlns:a16="http://schemas.microsoft.com/office/drawing/2014/main" id="{6075B254-494E-46F3-B45D-6420B141EFE8}"/>
                </a:ext>
              </a:extLst>
            </p:cNvPr>
            <p:cNvGrpSpPr/>
            <p:nvPr/>
          </p:nvGrpSpPr>
          <p:grpSpPr>
            <a:xfrm>
              <a:off x="2209800" y="2437122"/>
              <a:ext cx="3806813" cy="1123052"/>
              <a:chOff x="2209800" y="2437122"/>
              <a:chExt cx="3806813" cy="1123052"/>
            </a:xfrm>
          </p:grpSpPr>
          <p:sp>
            <p:nvSpPr>
              <p:cNvPr id="54" name="화살표: 줄무늬가 있는 오른쪽 53">
                <a:extLst>
                  <a:ext uri="{FF2B5EF4-FFF2-40B4-BE49-F238E27FC236}">
                    <a16:creationId xmlns="" xmlns:a16="http://schemas.microsoft.com/office/drawing/2014/main" id="{01AFB0FD-DD3B-403E-A562-C8B67E322C91}"/>
                  </a:ext>
                </a:extLst>
              </p:cNvPr>
              <p:cNvSpPr/>
              <p:nvPr/>
            </p:nvSpPr>
            <p:spPr>
              <a:xfrm rot="16200000">
                <a:off x="2579294" y="2502125"/>
                <a:ext cx="407225" cy="277219"/>
              </a:xfrm>
              <a:prstGeom prst="stripedRightArrow">
                <a:avLst>
                  <a:gd name="adj1" fmla="val 54413"/>
                  <a:gd name="adj2" fmla="val 83093"/>
                </a:avLst>
              </a:prstGeom>
              <a:solidFill>
                <a:srgbClr val="FF3300"/>
              </a:solidFill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l"/>
                <a:endParaRPr kumimoji="0" lang="ko-KR" altLang="en-US" sz="700" b="1" i="0" u="none" strike="noStrike" kern="120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0" scaled="1"/>
                  </a:gra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sp>
            <p:nvSpPr>
              <p:cNvPr id="55" name="화살표: 줄무늬가 있는 오른쪽 54">
                <a:extLst>
                  <a:ext uri="{FF2B5EF4-FFF2-40B4-BE49-F238E27FC236}">
                    <a16:creationId xmlns="" xmlns:a16="http://schemas.microsoft.com/office/drawing/2014/main" id="{9EABACE3-45DE-488B-8F02-3C38A8F39972}"/>
                  </a:ext>
                </a:extLst>
              </p:cNvPr>
              <p:cNvSpPr/>
              <p:nvPr/>
            </p:nvSpPr>
            <p:spPr>
              <a:xfrm rot="16200000">
                <a:off x="3426220" y="2502125"/>
                <a:ext cx="407225" cy="277219"/>
              </a:xfrm>
              <a:prstGeom prst="stripedRightArrow">
                <a:avLst>
                  <a:gd name="adj1" fmla="val 54413"/>
                  <a:gd name="adj2" fmla="val 83093"/>
                </a:avLst>
              </a:prstGeom>
              <a:solidFill>
                <a:srgbClr val="FF3300"/>
              </a:solidFill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l"/>
                <a:endParaRPr kumimoji="0" lang="ko-KR" altLang="en-US" sz="700" b="1" i="0" u="none" strike="noStrike" kern="120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0" scaled="1"/>
                  </a:gra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sp>
            <p:nvSpPr>
              <p:cNvPr id="56" name="화살표: 줄무늬가 있는 오른쪽 55">
                <a:extLst>
                  <a:ext uri="{FF2B5EF4-FFF2-40B4-BE49-F238E27FC236}">
                    <a16:creationId xmlns="" xmlns:a16="http://schemas.microsoft.com/office/drawing/2014/main" id="{B12A2622-1466-49B8-918A-892335A9A04E}"/>
                  </a:ext>
                </a:extLst>
              </p:cNvPr>
              <p:cNvSpPr/>
              <p:nvPr/>
            </p:nvSpPr>
            <p:spPr>
              <a:xfrm rot="5400000">
                <a:off x="4272922" y="3217953"/>
                <a:ext cx="407225" cy="277217"/>
              </a:xfrm>
              <a:prstGeom prst="stripedRightArrow">
                <a:avLst>
                  <a:gd name="adj1" fmla="val 54413"/>
                  <a:gd name="adj2" fmla="val 83093"/>
                </a:avLst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l"/>
                <a:endParaRPr kumimoji="0" lang="ko-KR" altLang="en-US" sz="700" b="1" i="0" u="none" strike="noStrike" kern="120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0" scaled="1"/>
                  </a:gra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="" xmlns:a16="http://schemas.microsoft.com/office/drawing/2014/main" id="{7DC7B4AE-1D75-4A2F-B970-1CA0CC9A7E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09800" y="3009321"/>
                <a:ext cx="3806813" cy="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화살표: 줄무늬가 있는 오른쪽 56">
                <a:extLst>
                  <a:ext uri="{FF2B5EF4-FFF2-40B4-BE49-F238E27FC236}">
                    <a16:creationId xmlns="" xmlns:a16="http://schemas.microsoft.com/office/drawing/2014/main" id="{22FC3871-40BE-4EEB-A081-F4771800AC3D}"/>
                  </a:ext>
                </a:extLst>
              </p:cNvPr>
              <p:cNvSpPr/>
              <p:nvPr/>
            </p:nvSpPr>
            <p:spPr>
              <a:xfrm rot="16200000">
                <a:off x="5119624" y="2502223"/>
                <a:ext cx="407225" cy="277219"/>
              </a:xfrm>
              <a:prstGeom prst="stripedRightArrow">
                <a:avLst>
                  <a:gd name="adj1" fmla="val 54413"/>
                  <a:gd name="adj2" fmla="val 83093"/>
                </a:avLst>
              </a:prstGeom>
              <a:solidFill>
                <a:srgbClr val="FF3300"/>
              </a:solidFill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l"/>
                <a:endParaRPr kumimoji="0" lang="ko-KR" altLang="en-US" sz="700" b="1" i="0" u="none" strike="noStrike" kern="120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0" scaled="1"/>
                  </a:gra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sp>
            <p:nvSpPr>
              <p:cNvPr id="58" name="사각형: 둥근 모서리 57">
                <a:extLst>
                  <a:ext uri="{FF2B5EF4-FFF2-40B4-BE49-F238E27FC236}">
                    <a16:creationId xmlns="" xmlns:a16="http://schemas.microsoft.com/office/drawing/2014/main" id="{3AE55D8C-3479-4377-8CB2-9AA2EC7E6AD2}"/>
                  </a:ext>
                </a:extLst>
              </p:cNvPr>
              <p:cNvSpPr/>
              <p:nvPr/>
            </p:nvSpPr>
            <p:spPr>
              <a:xfrm>
                <a:off x="2523351" y="2898218"/>
                <a:ext cx="519112" cy="218461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kumimoji="0" lang="en-US" altLang="ko-KR" sz="900" b="1" i="0" u="none" strike="noStrike" kern="1200" cap="none" spc="-5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3</a:t>
                </a:r>
                <a:r>
                  <a:rPr kumimoji="0" lang="ko-KR" altLang="en-US" sz="9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개월</a:t>
                </a: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="" xmlns:a16="http://schemas.microsoft.com/office/drawing/2014/main" id="{1888CD27-1836-4A71-8475-1E376133EF8F}"/>
                  </a:ext>
                </a:extLst>
              </p:cNvPr>
              <p:cNvSpPr/>
              <p:nvPr/>
            </p:nvSpPr>
            <p:spPr>
              <a:xfrm>
                <a:off x="3370277" y="2898218"/>
                <a:ext cx="519112" cy="218461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altLang="ko-KR" sz="900" b="1" spc="-50" dirty="0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6</a:t>
                </a:r>
                <a:r>
                  <a:rPr kumimoji="0" lang="ko-KR" altLang="en-US" sz="9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개월</a:t>
                </a: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="" xmlns:a16="http://schemas.microsoft.com/office/drawing/2014/main" id="{FBBE5F3C-0E8C-4B51-97A8-49BFEA6913B4}"/>
                  </a:ext>
                </a:extLst>
              </p:cNvPr>
              <p:cNvSpPr/>
              <p:nvPr/>
            </p:nvSpPr>
            <p:spPr>
              <a:xfrm>
                <a:off x="4216979" y="2898218"/>
                <a:ext cx="519112" cy="218461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kumimoji="0" lang="en-US" altLang="ko-KR" sz="9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9</a:t>
                </a:r>
                <a:r>
                  <a:rPr kumimoji="0" lang="ko-KR" altLang="en-US" sz="9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개월</a:t>
                </a:r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="" xmlns:a16="http://schemas.microsoft.com/office/drawing/2014/main" id="{4DBD1AB9-B301-4A14-B732-9CDCED85369A}"/>
                  </a:ext>
                </a:extLst>
              </p:cNvPr>
              <p:cNvSpPr/>
              <p:nvPr/>
            </p:nvSpPr>
            <p:spPr>
              <a:xfrm>
                <a:off x="5063681" y="2898218"/>
                <a:ext cx="519112" cy="218461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kumimoji="0" lang="en-US" altLang="ko-KR" sz="9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1</a:t>
                </a:r>
                <a:r>
                  <a:rPr kumimoji="0" lang="ko-KR" altLang="en-US" sz="9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년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A7AFC99E-88F6-48FE-83BB-F2AC5BBF1233}"/>
                </a:ext>
              </a:extLst>
            </p:cNvPr>
            <p:cNvSpPr txBox="1"/>
            <p:nvPr/>
          </p:nvSpPr>
          <p:spPr>
            <a:xfrm>
              <a:off x="1575081" y="3630656"/>
              <a:ext cx="46286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LG</a:t>
              </a:r>
              <a:r>
                <a:rPr lang="ko-KR" altLang="en-US" sz="1200" b="1" dirty="0"/>
                <a:t>디스플레이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는 지난 </a:t>
              </a:r>
              <a:r>
                <a:rPr lang="en-US" altLang="ko-KR" sz="1200" dirty="0"/>
                <a:t>3</a:t>
              </a:r>
              <a:r>
                <a:rPr lang="ko-KR" altLang="en-US" sz="1200" dirty="0"/>
                <a:t>개월 대비 </a:t>
              </a:r>
              <a:r>
                <a:rPr lang="en-US" altLang="ko-KR" sz="1200" dirty="0"/>
                <a:t>(PER)</a:t>
              </a:r>
              <a:r>
                <a:rPr lang="ko-KR" altLang="en-US" sz="1200" dirty="0"/>
                <a:t>는 하락하였으나 영업이익은 증가하는 추세로 향후 </a:t>
              </a:r>
              <a:r>
                <a:rPr lang="en-US" altLang="ko-KR" sz="1200" dirty="0"/>
                <a:t>6</a:t>
              </a:r>
              <a:r>
                <a:rPr lang="ko-KR" altLang="en-US" sz="1200" dirty="0"/>
                <a:t>개월간 상승할 것으로 예측됨</a:t>
              </a:r>
            </a:p>
          </p:txBody>
        </p:sp>
      </p:grpSp>
      <p:sp>
        <p:nvSpPr>
          <p:cNvPr id="71" name="사각형: 둥근 모서리 70">
            <a:extLst>
              <a:ext uri="{FF2B5EF4-FFF2-40B4-BE49-F238E27FC236}">
                <a16:creationId xmlns="" xmlns:a16="http://schemas.microsoft.com/office/drawing/2014/main" id="{8B48D84C-D08D-4F26-93CB-E9FBAC40B563}"/>
              </a:ext>
            </a:extLst>
          </p:cNvPr>
          <p:cNvSpPr/>
          <p:nvPr/>
        </p:nvSpPr>
        <p:spPr>
          <a:xfrm>
            <a:off x="1435900" y="1935678"/>
            <a:ext cx="5109730" cy="699662"/>
          </a:xfrm>
          <a:prstGeom prst="roundRect">
            <a:avLst>
              <a:gd name="adj" fmla="val 6720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144000" tIns="72000" rIns="144000" bIns="0" rtlCol="0" anchor="t" anchorCtr="0">
            <a:noAutofit/>
          </a:bodyPr>
          <a:lstStyle/>
          <a:p>
            <a:pPr algn="l"/>
            <a:r>
              <a:rPr kumimoji="0" lang="en-US" altLang="ko-KR" sz="3200" b="1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16,650 </a:t>
            </a:r>
            <a:r>
              <a:rPr lang="ko-KR" altLang="en-US" sz="1200" b="1" spc="-5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전일대비</a:t>
            </a:r>
            <a:r>
              <a:rPr lang="ko-KR" altLang="en-US" sz="1600" b="1" spc="-5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▲</a:t>
            </a:r>
            <a:r>
              <a:rPr lang="en-US" altLang="ko-KR" sz="1600" b="1" spc="-5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550 +3.42%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896CD36E-D406-427D-8D90-1394514FAC16}"/>
              </a:ext>
            </a:extLst>
          </p:cNvPr>
          <p:cNvSpPr/>
          <p:nvPr/>
        </p:nvSpPr>
        <p:spPr>
          <a:xfrm>
            <a:off x="1435900" y="4900092"/>
            <a:ext cx="5109730" cy="1452211"/>
          </a:xfrm>
          <a:prstGeom prst="roundRect">
            <a:avLst>
              <a:gd name="adj" fmla="val 3167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144000" tIns="72000" rIns="144000" bIns="0" rtlCol="0" anchor="t" anchorCtr="0">
            <a:noAutofit/>
          </a:bodyPr>
          <a:lstStyle/>
          <a:p>
            <a:pPr algn="l"/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일별시세</a:t>
            </a:r>
          </a:p>
        </p:txBody>
      </p:sp>
      <p:graphicFrame>
        <p:nvGraphicFramePr>
          <p:cNvPr id="74" name="표 73">
            <a:extLst>
              <a:ext uri="{FF2B5EF4-FFF2-40B4-BE49-F238E27FC236}">
                <a16:creationId xmlns="" xmlns:a16="http://schemas.microsoft.com/office/drawing/2014/main" id="{3924FEAD-11F3-47C2-8E3B-C2506A038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326183"/>
              </p:ext>
            </p:extLst>
          </p:nvPr>
        </p:nvGraphicFramePr>
        <p:xfrm>
          <a:off x="1489302" y="5379522"/>
          <a:ext cx="5002925" cy="765810"/>
        </p:xfrm>
        <a:graphic>
          <a:graphicData uri="http://schemas.openxmlformats.org/drawingml/2006/table">
            <a:tbl>
              <a:tblPr/>
              <a:tblGrid>
                <a:gridCol w="890905">
                  <a:extLst>
                    <a:ext uri="{9D8B030D-6E8A-4147-A177-3AD203B41FA5}">
                      <a16:colId xmlns="" xmlns:a16="http://schemas.microsoft.com/office/drawing/2014/main" val="2362393097"/>
                    </a:ext>
                  </a:extLst>
                </a:gridCol>
                <a:gridCol w="635952">
                  <a:extLst>
                    <a:ext uri="{9D8B030D-6E8A-4147-A177-3AD203B41FA5}">
                      <a16:colId xmlns="" xmlns:a16="http://schemas.microsoft.com/office/drawing/2014/main" val="2728894967"/>
                    </a:ext>
                  </a:extLst>
                </a:gridCol>
                <a:gridCol w="746522">
                  <a:extLst>
                    <a:ext uri="{9D8B030D-6E8A-4147-A177-3AD203B41FA5}">
                      <a16:colId xmlns="" xmlns:a16="http://schemas.microsoft.com/office/drawing/2014/main" val="803961084"/>
                    </a:ext>
                  </a:extLst>
                </a:gridCol>
                <a:gridCol w="635952">
                  <a:extLst>
                    <a:ext uri="{9D8B030D-6E8A-4147-A177-3AD203B41FA5}">
                      <a16:colId xmlns="" xmlns:a16="http://schemas.microsoft.com/office/drawing/2014/main" val="838153018"/>
                    </a:ext>
                  </a:extLst>
                </a:gridCol>
                <a:gridCol w="635952">
                  <a:extLst>
                    <a:ext uri="{9D8B030D-6E8A-4147-A177-3AD203B41FA5}">
                      <a16:colId xmlns="" xmlns:a16="http://schemas.microsoft.com/office/drawing/2014/main" val="1669592292"/>
                    </a:ext>
                  </a:extLst>
                </a:gridCol>
                <a:gridCol w="635952">
                  <a:extLst>
                    <a:ext uri="{9D8B030D-6E8A-4147-A177-3AD203B41FA5}">
                      <a16:colId xmlns="" xmlns:a16="http://schemas.microsoft.com/office/drawing/2014/main" val="1620587865"/>
                    </a:ext>
                  </a:extLst>
                </a:gridCol>
                <a:gridCol w="821690">
                  <a:extLst>
                    <a:ext uri="{9D8B030D-6E8A-4147-A177-3AD203B41FA5}">
                      <a16:colId xmlns="" xmlns:a16="http://schemas.microsoft.com/office/drawing/2014/main" val="36715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>
                          <a:solidFill>
                            <a:srgbClr val="999999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2020.12.10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 dirty="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16,650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050" dirty="0">
                          <a:solidFill>
                            <a:srgbClr val="EF1C18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 </a:t>
                      </a:r>
                      <a:r>
                        <a:rPr lang="ko-KR" altLang="en-US" sz="1050" b="1" spc="-50" dirty="0">
                          <a:solidFill>
                            <a:srgbClr val="FF0000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▲ </a:t>
                      </a:r>
                      <a:r>
                        <a:rPr lang="en-US" altLang="ko-KR" sz="1050" dirty="0">
                          <a:solidFill>
                            <a:srgbClr val="EF1C18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550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16,050</a:t>
                      </a:r>
                      <a:endParaRPr lang="ko-KR" altLang="en-US" sz="105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16,650</a:t>
                      </a:r>
                      <a:endParaRPr lang="ko-KR" altLang="en-US" sz="105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15,900</a:t>
                      </a:r>
                      <a:endParaRPr lang="ko-KR" altLang="en-US" sz="105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4,644,366</a:t>
                      </a:r>
                      <a:endParaRPr lang="ko-KR" altLang="en-US" sz="105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3971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>
                          <a:solidFill>
                            <a:srgbClr val="999999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2020.12.09</a:t>
                      </a:r>
                      <a:endParaRPr lang="ko-KR" altLang="en-US" sz="105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16,100</a:t>
                      </a:r>
                      <a:endParaRPr lang="ko-KR" altLang="en-US" sz="105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050" b="1" spc="-50" dirty="0">
                          <a:solidFill>
                            <a:srgbClr val="FF0000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▲ </a:t>
                      </a:r>
                      <a:r>
                        <a:rPr lang="en-US" altLang="ko-KR" sz="1050" dirty="0">
                          <a:solidFill>
                            <a:srgbClr val="EF1C18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50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 dirty="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16,100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 dirty="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16,200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 dirty="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16,000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 dirty="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1,985,256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0630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>
                          <a:solidFill>
                            <a:srgbClr val="999999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2020.12.08</a:t>
                      </a:r>
                      <a:endParaRPr lang="ko-KR" altLang="en-US" sz="105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 dirty="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16,050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050" dirty="0">
                          <a:solidFill>
                            <a:srgbClr val="005DDE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 ▼ </a:t>
                      </a:r>
                      <a:r>
                        <a:rPr lang="en-US" altLang="ko-KR" sz="1050" dirty="0">
                          <a:solidFill>
                            <a:srgbClr val="005DDE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50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16,150</a:t>
                      </a:r>
                      <a:endParaRPr lang="ko-KR" altLang="en-US" sz="105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16,400</a:t>
                      </a:r>
                      <a:endParaRPr lang="ko-KR" altLang="en-US" sz="105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15,900</a:t>
                      </a:r>
                      <a:endParaRPr lang="ko-KR" altLang="en-US" sz="105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 dirty="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3,186,318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848697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18ACFD0-4A32-4770-9711-217387D857A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34409" y="1555842"/>
            <a:ext cx="202104" cy="2021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B1083C4-FCE0-4894-BDA7-D022E67D514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43741" y="1555842"/>
            <a:ext cx="202104" cy="202104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4F3EAFD1-99D2-4ADA-8393-EC99C311CDF2}"/>
              </a:ext>
            </a:extLst>
          </p:cNvPr>
          <p:cNvSpPr/>
          <p:nvPr/>
        </p:nvSpPr>
        <p:spPr>
          <a:xfrm>
            <a:off x="1176748" y="1520641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❶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EADAA6D1-4344-4D8D-8DAC-CB1DEDA2BBE1}"/>
              </a:ext>
            </a:extLst>
          </p:cNvPr>
          <p:cNvSpPr/>
          <p:nvPr/>
        </p:nvSpPr>
        <p:spPr>
          <a:xfrm>
            <a:off x="1410613" y="1929076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F1D6E6BA-2E23-4972-B873-C047FD7360B3}"/>
              </a:ext>
            </a:extLst>
          </p:cNvPr>
          <p:cNvSpPr/>
          <p:nvPr/>
        </p:nvSpPr>
        <p:spPr>
          <a:xfrm>
            <a:off x="1350778" y="2680926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❸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EA3461E4-829D-4CF5-9391-14BEE558F383}"/>
              </a:ext>
            </a:extLst>
          </p:cNvPr>
          <p:cNvSpPr/>
          <p:nvPr/>
        </p:nvSpPr>
        <p:spPr>
          <a:xfrm>
            <a:off x="1383332" y="4877078"/>
            <a:ext cx="328936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❹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3E4EBE56-016E-4E18-9918-28B287A0AD16}"/>
              </a:ext>
            </a:extLst>
          </p:cNvPr>
          <p:cNvSpPr/>
          <p:nvPr/>
        </p:nvSpPr>
        <p:spPr>
          <a:xfrm>
            <a:off x="1835537" y="3464162"/>
            <a:ext cx="4780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❸-1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F8C6E2A7-F5DD-4B60-BA5F-44D80EED933F}"/>
              </a:ext>
            </a:extLst>
          </p:cNvPr>
          <p:cNvSpPr/>
          <p:nvPr/>
        </p:nvSpPr>
        <p:spPr>
          <a:xfrm>
            <a:off x="1412937" y="4131804"/>
            <a:ext cx="4780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❸-2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057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266950" y="1154792"/>
            <a:ext cx="9639050" cy="504585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>
              <a:spcBef>
                <a:spcPts val="500"/>
              </a:spcBef>
              <a:spcAft>
                <a:spcPts val="500"/>
              </a:spcAft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 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함수정의</a:t>
            </a:r>
            <a:endParaRPr lang="ko-KR" altLang="en-US" dirty="0"/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spc="-50" dirty="0" smtClean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함수정의</a:t>
              </a:r>
              <a:endParaRPr lang="en-US" altLang="ko-KR" sz="16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008168"/>
              </p:ext>
            </p:extLst>
          </p:nvPr>
        </p:nvGraphicFramePr>
        <p:xfrm>
          <a:off x="290401" y="1409700"/>
          <a:ext cx="9310799" cy="371474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085552"/>
                <a:gridCol w="1809279"/>
                <a:gridCol w="1073361"/>
                <a:gridCol w="826050"/>
                <a:gridCol w="2654475"/>
                <a:gridCol w="1244707"/>
                <a:gridCol w="617375"/>
              </a:tblGrid>
              <a:tr h="5868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화면구분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713" marR="6713" marT="67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함수명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713" marR="6713" marT="67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파라미터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713" marR="6713" marT="67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리턴 </a:t>
                      </a:r>
                      <a:r>
                        <a:rPr lang="en-US" altLang="ko-KR" sz="1400" b="1" u="none" strike="noStrike" dirty="0" smtClean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Type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713" marR="6713" marT="67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리턴 </a:t>
                      </a:r>
                      <a:r>
                        <a:rPr lang="en-US" altLang="ko-KR" sz="1400" b="1" u="none" strike="noStrike" dirty="0" smtClean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Value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713" marR="6713" marT="67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타입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713" marR="6713" marT="67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비고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713" marR="6713" marT="6713" marB="0" anchor="ctr"/>
                </a:tc>
              </a:tr>
              <a:tr h="3588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시장현황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713" marR="6713" marT="67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 err="1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get_main_info_indicator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713" marR="6713" marT="67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713" marR="6713" marT="67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리스트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713" marR="6713" marT="67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[</a:t>
                      </a:r>
                      <a:r>
                        <a:rPr lang="ko-KR" altLang="en-US" sz="1000" b="0" u="none" strike="noStrike" dirty="0" err="1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코스피</a:t>
                      </a:r>
                      <a:r>
                        <a:rPr lang="en-US" altLang="ko-KR" sz="10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0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코스닥</a:t>
                      </a:r>
                      <a:r>
                        <a:rPr lang="en-US" altLang="ko-KR" sz="10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000" b="0" u="none" strike="noStrike" dirty="0" err="1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코스피</a:t>
                      </a:r>
                      <a:r>
                        <a:rPr lang="en-US" altLang="ko-KR" sz="10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200)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713" marR="6713" marT="67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 smtClean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Float </a:t>
                      </a:r>
                      <a:r>
                        <a:rPr lang="en-US" sz="11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713" marR="6713" marT="67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실시간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713" marR="6713" marT="6713" marB="0" anchor="ctr"/>
                </a:tc>
              </a:tr>
              <a:tr h="5042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시장현황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713" marR="6713" marT="67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 err="1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get_main_info_chart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713" marR="6713" marT="67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713" marR="6713" marT="67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데이터프레임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713" marR="6713" marT="67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[</a:t>
                      </a:r>
                      <a:r>
                        <a:rPr lang="ko-KR" altLang="en-US" sz="10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일자</a:t>
                      </a:r>
                      <a:r>
                        <a:rPr lang="en-US" altLang="ko-KR" sz="10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000" b="0" u="none" strike="noStrike" dirty="0" err="1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코스피지수</a:t>
                      </a:r>
                      <a:r>
                        <a:rPr lang="en-US" altLang="ko-KR" sz="10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0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코스닥지수</a:t>
                      </a:r>
                      <a:r>
                        <a:rPr lang="en-US" altLang="ko-KR" sz="10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000" b="0" u="none" strike="noStrike" dirty="0" err="1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코스피</a:t>
                      </a:r>
                      <a:r>
                        <a:rPr lang="en-US" altLang="ko-KR" sz="10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200</a:t>
                      </a:r>
                      <a:r>
                        <a:rPr lang="ko-KR" altLang="en-US" sz="10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지수</a:t>
                      </a:r>
                      <a:r>
                        <a:rPr lang="en-US" altLang="ko-KR" sz="10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]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713" marR="6713" marT="67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Date, float 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713" marR="6713" marT="67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실시간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713" marR="6713" marT="6713" marB="0" anchor="ctr"/>
                </a:tc>
              </a:tr>
              <a:tr h="5042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시장현황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713" marR="6713" marT="67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get_main_info_exchange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713" marR="6713" marT="67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u="none" strike="noStrike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713" marR="6713" marT="67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리스트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713" marR="6713" marT="67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[</a:t>
                      </a:r>
                      <a:r>
                        <a:rPr lang="ko-KR" altLang="en-US" sz="10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달러</a:t>
                      </a:r>
                      <a:r>
                        <a:rPr lang="en-US" altLang="ko-KR" sz="10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/</a:t>
                      </a:r>
                      <a:r>
                        <a:rPr lang="ko-KR" altLang="en-US" sz="10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원</a:t>
                      </a:r>
                      <a:r>
                        <a:rPr lang="en-US" altLang="ko-KR" sz="10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0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엔</a:t>
                      </a:r>
                      <a:r>
                        <a:rPr lang="en-US" altLang="ko-KR" sz="10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/</a:t>
                      </a:r>
                      <a:r>
                        <a:rPr lang="ko-KR" altLang="en-US" sz="10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원</a:t>
                      </a:r>
                      <a:r>
                        <a:rPr lang="en-US" altLang="ko-KR" sz="10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0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유로</a:t>
                      </a:r>
                      <a:r>
                        <a:rPr lang="en-US" altLang="ko-KR" sz="10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/</a:t>
                      </a:r>
                      <a:r>
                        <a:rPr lang="ko-KR" altLang="en-US" sz="10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원</a:t>
                      </a:r>
                      <a:r>
                        <a:rPr lang="en-US" altLang="ko-KR" sz="10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0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위안</a:t>
                      </a:r>
                      <a:r>
                        <a:rPr lang="en-US" altLang="ko-KR" sz="10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/</a:t>
                      </a:r>
                      <a:r>
                        <a:rPr lang="ko-KR" altLang="en-US" sz="10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원</a:t>
                      </a:r>
                      <a:r>
                        <a:rPr lang="en-US" altLang="ko-KR" sz="10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713" marR="6713" marT="67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 smtClean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Float </a:t>
                      </a:r>
                      <a:r>
                        <a:rPr lang="en-US" sz="11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713" marR="6713" marT="67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실시간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713" marR="6713" marT="6713" marB="0" anchor="ctr"/>
                </a:tc>
              </a:tr>
              <a:tr h="7518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목록조회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713" marR="6713" marT="67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 err="1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get_stock_list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713" marR="6713" marT="67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 smtClean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관심목록</a:t>
                      </a:r>
                      <a:endParaRPr lang="en-US" altLang="ko-KR" sz="1100" b="0" u="none" strike="noStrike" dirty="0" smtClean="0"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  <a:p>
                      <a:pPr algn="ctr" fontAlgn="ctr"/>
                      <a:r>
                        <a:rPr lang="en-US" altLang="ko-KR" sz="1100" b="0" u="none" strike="noStrike" dirty="0" smtClean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AI</a:t>
                      </a:r>
                      <a:r>
                        <a:rPr lang="ko-KR" altLang="en-US" sz="1100" b="0" u="none" strike="noStrike" dirty="0" smtClean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추천목록</a:t>
                      </a:r>
                      <a:endParaRPr lang="en-US" altLang="ko-KR" sz="1100" b="0" u="none" strike="noStrike" dirty="0" smtClean="0"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  <a:p>
                      <a:pPr algn="ctr" fontAlgn="ctr"/>
                      <a:r>
                        <a:rPr lang="ko-KR" altLang="en-US" sz="1100" b="0" u="none" strike="noStrike" dirty="0" smtClean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종목검색 </a:t>
                      </a:r>
                      <a:r>
                        <a:rPr lang="ko-KR" altLang="en-US" sz="1100" b="0" u="none" strike="noStrike" dirty="0" err="1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구분자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713" marR="6713" marT="67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데이터프레임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713" marR="6713" marT="67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[</a:t>
                      </a:r>
                      <a:r>
                        <a:rPr lang="ko-KR" altLang="en-US" sz="10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종목코드</a:t>
                      </a:r>
                      <a:r>
                        <a:rPr lang="en-US" altLang="ko-KR" sz="10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000" b="0" u="none" strike="noStrike" dirty="0" err="1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종목명</a:t>
                      </a:r>
                      <a:r>
                        <a:rPr lang="en-US" altLang="ko-KR" sz="10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0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현재가</a:t>
                      </a:r>
                      <a:r>
                        <a:rPr lang="en-US" altLang="ko-KR" sz="10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0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변동률</a:t>
                      </a:r>
                      <a:r>
                        <a:rPr lang="en-US" altLang="ko-KR" sz="10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0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유가시장구분</a:t>
                      </a:r>
                      <a:r>
                        <a:rPr lang="en-US" altLang="ko-KR" sz="10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]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713" marR="6713" marT="67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 smtClean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String</a:t>
                      </a:r>
                      <a:r>
                        <a:rPr lang="en-US" sz="11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en-US" sz="1100" b="0" u="none" strike="noStrike" dirty="0" smtClean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Float </a:t>
                      </a:r>
                      <a:r>
                        <a:rPr lang="en-US" sz="11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713" marR="6713" marT="67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DB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713" marR="6713" marT="6713" marB="0" anchor="ctr"/>
                </a:tc>
              </a:tr>
              <a:tr h="5042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관심종목목록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713" marR="6713" marT="67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 err="1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add_like_stocks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713" marR="6713" marT="67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종목코드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713" marR="6713" marT="67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T/F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713" marR="6713" marT="67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True / False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713" marR="6713" marT="67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T/F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713" marR="6713" marT="67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관심종목추가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713" marR="6713" marT="6713" marB="0" anchor="ctr"/>
                </a:tc>
              </a:tr>
              <a:tr h="5042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관심종목목록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713" marR="6713" marT="67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 err="1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delete_like_stocks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713" marR="6713" marT="67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종목코드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713" marR="6713" marT="67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T/F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713" marR="6713" marT="67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True / False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713" marR="6713" marT="67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T/F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713" marR="6713" marT="67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관심종목제외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6713" marR="6713" marT="671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752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266950" y="1154792"/>
            <a:ext cx="9480283" cy="504585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>
              <a:spcBef>
                <a:spcPts val="500"/>
              </a:spcBef>
              <a:spcAft>
                <a:spcPts val="500"/>
              </a:spcAft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 err="1"/>
              <a:t>모델구조</a:t>
            </a:r>
            <a:endParaRPr lang="ko-KR" altLang="en-US" dirty="0"/>
          </a:p>
        </p:txBody>
      </p:sp>
      <p:sp>
        <p:nvSpPr>
          <p:cNvPr id="66" name="사다리꼴 65"/>
          <p:cNvSpPr/>
          <p:nvPr/>
        </p:nvSpPr>
        <p:spPr>
          <a:xfrm>
            <a:off x="403616" y="1297291"/>
            <a:ext cx="3723542" cy="418265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 err="1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모델구조</a:t>
              </a:r>
              <a:endParaRPr lang="en-US" altLang="ko-KR" sz="16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497723" y="1297289"/>
            <a:ext cx="3518223" cy="485600"/>
            <a:chOff x="591316" y="1285992"/>
            <a:chExt cx="2321787" cy="485600"/>
          </a:xfrm>
        </p:grpSpPr>
        <p:sp>
          <p:nvSpPr>
            <p:cNvPr id="89" name="자유형 88"/>
            <p:cNvSpPr/>
            <p:nvPr/>
          </p:nvSpPr>
          <p:spPr>
            <a:xfrm flipV="1">
              <a:off x="591316" y="1285992"/>
              <a:ext cx="2321787" cy="485600"/>
            </a:xfrm>
            <a:custGeom>
              <a:avLst/>
              <a:gdLst>
                <a:gd name="connsiteX0" fmla="*/ 0 w 2321787"/>
                <a:gd name="connsiteY0" fmla="*/ 485600 h 485600"/>
                <a:gd name="connsiteX1" fmla="*/ 2321787 w 2321787"/>
                <a:gd name="connsiteY1" fmla="*/ 485600 h 485600"/>
                <a:gd name="connsiteX2" fmla="*/ 2318723 w 2321787"/>
                <a:gd name="connsiteY2" fmla="*/ 470621 h 485600"/>
                <a:gd name="connsiteX3" fmla="*/ 2301533 w 2321787"/>
                <a:gd name="connsiteY3" fmla="*/ 432014 h 485600"/>
                <a:gd name="connsiteX4" fmla="*/ 2221884 w 2321787"/>
                <a:gd name="connsiteY4" fmla="*/ 18765 h 485600"/>
                <a:gd name="connsiteX5" fmla="*/ 2221896 w 2321787"/>
                <a:gd name="connsiteY5" fmla="*/ 0 h 485600"/>
                <a:gd name="connsiteX6" fmla="*/ 103497 w 2321787"/>
                <a:gd name="connsiteY6" fmla="*/ 0 h 485600"/>
                <a:gd name="connsiteX7" fmla="*/ 103509 w 2321787"/>
                <a:gd name="connsiteY7" fmla="*/ 18765 h 485600"/>
                <a:gd name="connsiteX8" fmla="*/ 23860 w 2321787"/>
                <a:gd name="connsiteY8" fmla="*/ 432014 h 4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87" h="485600">
                  <a:moveTo>
                    <a:pt x="0" y="485600"/>
                  </a:moveTo>
                  <a:lnTo>
                    <a:pt x="2321787" y="485600"/>
                  </a:lnTo>
                  <a:lnTo>
                    <a:pt x="2318723" y="470621"/>
                  </a:lnTo>
                  <a:lnTo>
                    <a:pt x="2301533" y="432014"/>
                  </a:lnTo>
                  <a:cubicBezTo>
                    <a:pt x="2258012" y="315026"/>
                    <a:pt x="2229129" y="172888"/>
                    <a:pt x="2221884" y="18765"/>
                  </a:cubicBezTo>
                  <a:lnTo>
                    <a:pt x="2221896" y="0"/>
                  </a:lnTo>
                  <a:lnTo>
                    <a:pt x="103497" y="0"/>
                  </a:lnTo>
                  <a:lnTo>
                    <a:pt x="103509" y="18765"/>
                  </a:lnTo>
                  <a:cubicBezTo>
                    <a:pt x="96264" y="172888"/>
                    <a:pt x="67381" y="315026"/>
                    <a:pt x="23860" y="432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3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816422" y="1359515"/>
              <a:ext cx="187158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spc="-5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/>
                </a:rPr>
                <a:t>레이블링</a:t>
              </a:r>
              <a:r>
                <a:rPr lang="en-US" altLang="ko-KR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/>
                </a:rPr>
                <a:t>(</a:t>
              </a:r>
              <a:r>
                <a:rPr lang="ko-KR" altLang="en-US" sz="1600" b="1" spc="-5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/>
                </a:rPr>
                <a:t>트리플</a:t>
              </a:r>
              <a:r>
                <a:rPr lang="ko-KR" altLang="en-US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/>
                </a:rPr>
                <a:t> </a:t>
              </a:r>
              <a:r>
                <a:rPr lang="ko-KR" altLang="en-US" sz="1600" b="1" spc="-5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/>
                </a:rPr>
                <a:t>베리어</a:t>
              </a:r>
              <a:r>
                <a:rPr lang="ko-KR" altLang="en-US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/>
                </a:rPr>
                <a:t> 방법</a:t>
              </a:r>
              <a:r>
                <a:rPr lang="en-US" altLang="ko-KR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/>
                </a:rPr>
                <a:t>)</a:t>
              </a:r>
              <a:endParaRPr lang="ko-KR" altLang="en-US" sz="1600" dirty="0">
                <a:latin typeface="나눔바른고딕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1E7E59D5-CBDE-46BB-A2E0-C0B61052D883}"/>
              </a:ext>
            </a:extLst>
          </p:cNvPr>
          <p:cNvGrpSpPr/>
          <p:nvPr/>
        </p:nvGrpSpPr>
        <p:grpSpPr>
          <a:xfrm>
            <a:off x="660317" y="2011860"/>
            <a:ext cx="9086916" cy="3796810"/>
            <a:chOff x="992670" y="1182507"/>
            <a:chExt cx="7323020" cy="3672408"/>
          </a:xfrm>
        </p:grpSpPr>
        <p:pic>
          <p:nvPicPr>
            <p:cNvPr id="52" name="그림 51">
              <a:extLst>
                <a:ext uri="{FF2B5EF4-FFF2-40B4-BE49-F238E27FC236}">
                  <a16:creationId xmlns="" xmlns:a16="http://schemas.microsoft.com/office/drawing/2014/main" id="{F8D132FF-2F33-431F-88C1-2991F257B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>
              <a:off x="993414" y="1182507"/>
              <a:ext cx="6263371" cy="3672408"/>
            </a:xfrm>
            <a:prstGeom prst="rect">
              <a:avLst/>
            </a:prstGeom>
            <a:effectLst>
              <a:outerShdw blurRad="50800" dist="50800" dir="5400000" algn="ctr" rotWithShape="0">
                <a:srgbClr val="000000"/>
              </a:outerShdw>
              <a:reflection endPos="0" dist="50800" dir="5400000" sy="-100000" algn="bl" rotWithShape="0"/>
            </a:effectLst>
          </p:spPr>
        </p:pic>
        <p:cxnSp>
          <p:nvCxnSpPr>
            <p:cNvPr id="53" name="직선 연결선 15">
              <a:extLst>
                <a:ext uri="{FF2B5EF4-FFF2-40B4-BE49-F238E27FC236}">
                  <a16:creationId xmlns="" xmlns:a16="http://schemas.microsoft.com/office/drawing/2014/main" id="{EE2388A9-A58A-485B-A72C-EA530162160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92670" y="1470266"/>
              <a:ext cx="6264275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직선 연결선 16">
              <a:extLst>
                <a:ext uri="{FF2B5EF4-FFF2-40B4-BE49-F238E27FC236}">
                  <a16:creationId xmlns="" xmlns:a16="http://schemas.microsoft.com/office/drawing/2014/main" id="{E7F09CC9-AB8F-45B5-9CC6-036FE716E70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92670" y="3343516"/>
              <a:ext cx="6264275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직선 연결선 22">
              <a:extLst>
                <a:ext uri="{FF2B5EF4-FFF2-40B4-BE49-F238E27FC236}">
                  <a16:creationId xmlns="" xmlns:a16="http://schemas.microsoft.com/office/drawing/2014/main" id="{33F8CACF-DDC6-412E-8206-310848D8C0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18670" y="1182929"/>
              <a:ext cx="0" cy="2525712"/>
            </a:xfrm>
            <a:prstGeom prst="line">
              <a:avLst/>
            </a:prstGeom>
            <a:noFill/>
            <a:ln w="19050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" name="TextBox 23">
              <a:extLst>
                <a:ext uri="{FF2B5EF4-FFF2-40B4-BE49-F238E27FC236}">
                  <a16:creationId xmlns="" xmlns:a16="http://schemas.microsoft.com/office/drawing/2014/main" id="{392E909C-8ED5-4C2E-8270-130426653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9294" y="1203006"/>
              <a:ext cx="2560638" cy="327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 b="1" dirty="0" err="1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익절</a:t>
              </a:r>
              <a:r>
                <a:rPr lang="en-US" altLang="ko-KR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 </a:t>
              </a:r>
              <a:r>
                <a:rPr lang="ko-KR" altLang="en-US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동적 </a:t>
              </a:r>
              <a:r>
                <a:rPr lang="en-US" altLang="ko-KR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or </a:t>
              </a:r>
              <a:r>
                <a:rPr lang="ko-KR" altLang="en-US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고정</a:t>
              </a:r>
              <a:r>
                <a:rPr lang="en-US" altLang="ko-KR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 = 1</a:t>
              </a:r>
              <a:endPara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7" name="TextBox 24">
              <a:extLst>
                <a:ext uri="{FF2B5EF4-FFF2-40B4-BE49-F238E27FC236}">
                  <a16:creationId xmlns="" xmlns:a16="http://schemas.microsoft.com/office/drawing/2014/main" id="{C2D3DC70-E934-4DF2-B12B-B679E399E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8645" y="3351454"/>
              <a:ext cx="2622550" cy="327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 b="1" dirty="0" err="1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손절</a:t>
              </a:r>
              <a:r>
                <a:rPr lang="en-US" altLang="ko-KR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 </a:t>
              </a:r>
              <a:r>
                <a:rPr lang="ko-KR" altLang="en-US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동적 배리어 </a:t>
              </a:r>
              <a:r>
                <a:rPr lang="en-US" altLang="ko-KR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or </a:t>
              </a:r>
              <a:r>
                <a:rPr lang="ko-KR" altLang="en-US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고정</a:t>
              </a:r>
              <a:r>
                <a:rPr lang="en-US" altLang="ko-KR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 = -1</a:t>
              </a:r>
              <a:endPara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8" name="TextBox 25">
              <a:extLst>
                <a:ext uri="{FF2B5EF4-FFF2-40B4-BE49-F238E27FC236}">
                  <a16:creationId xmlns="" xmlns:a16="http://schemas.microsoft.com/office/drawing/2014/main" id="{02418FB2-8CF5-495C-BE39-2657DAFA6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7040" y="3759791"/>
              <a:ext cx="3168650" cy="327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만기</a:t>
              </a:r>
              <a:r>
                <a:rPr lang="en-US" altLang="ko-KR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(0 or </a:t>
              </a:r>
              <a:r>
                <a:rPr lang="ko-KR" altLang="en-US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실현 손익</a:t>
              </a:r>
              <a:r>
                <a:rPr lang="en-US" altLang="ko-KR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</a:t>
              </a:r>
              <a:endPara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0185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266950" y="1154792"/>
            <a:ext cx="9480283" cy="504585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>
              <a:spcBef>
                <a:spcPts val="500"/>
              </a:spcBef>
              <a:spcAft>
                <a:spcPts val="500"/>
              </a:spcAft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 err="1"/>
              <a:t>모델구조</a:t>
            </a:r>
            <a:endParaRPr lang="ko-KR" altLang="en-US" dirty="0"/>
          </a:p>
        </p:txBody>
      </p:sp>
      <p:sp>
        <p:nvSpPr>
          <p:cNvPr id="66" name="사다리꼴 65"/>
          <p:cNvSpPr/>
          <p:nvPr/>
        </p:nvSpPr>
        <p:spPr>
          <a:xfrm>
            <a:off x="403615" y="1297291"/>
            <a:ext cx="2510003" cy="376015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 err="1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모델구조</a:t>
              </a:r>
              <a:endParaRPr lang="en-US" altLang="ko-KR" sz="16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497723" y="1297289"/>
            <a:ext cx="2321787" cy="485600"/>
            <a:chOff x="591316" y="1285992"/>
            <a:chExt cx="2321787" cy="485600"/>
          </a:xfrm>
        </p:grpSpPr>
        <p:sp>
          <p:nvSpPr>
            <p:cNvPr id="89" name="자유형 88"/>
            <p:cNvSpPr/>
            <p:nvPr/>
          </p:nvSpPr>
          <p:spPr>
            <a:xfrm flipV="1">
              <a:off x="591316" y="1285992"/>
              <a:ext cx="2321787" cy="485600"/>
            </a:xfrm>
            <a:custGeom>
              <a:avLst/>
              <a:gdLst>
                <a:gd name="connsiteX0" fmla="*/ 0 w 2321787"/>
                <a:gd name="connsiteY0" fmla="*/ 485600 h 485600"/>
                <a:gd name="connsiteX1" fmla="*/ 2321787 w 2321787"/>
                <a:gd name="connsiteY1" fmla="*/ 485600 h 485600"/>
                <a:gd name="connsiteX2" fmla="*/ 2318723 w 2321787"/>
                <a:gd name="connsiteY2" fmla="*/ 470621 h 485600"/>
                <a:gd name="connsiteX3" fmla="*/ 2301533 w 2321787"/>
                <a:gd name="connsiteY3" fmla="*/ 432014 h 485600"/>
                <a:gd name="connsiteX4" fmla="*/ 2221884 w 2321787"/>
                <a:gd name="connsiteY4" fmla="*/ 18765 h 485600"/>
                <a:gd name="connsiteX5" fmla="*/ 2221896 w 2321787"/>
                <a:gd name="connsiteY5" fmla="*/ 0 h 485600"/>
                <a:gd name="connsiteX6" fmla="*/ 103497 w 2321787"/>
                <a:gd name="connsiteY6" fmla="*/ 0 h 485600"/>
                <a:gd name="connsiteX7" fmla="*/ 103509 w 2321787"/>
                <a:gd name="connsiteY7" fmla="*/ 18765 h 485600"/>
                <a:gd name="connsiteX8" fmla="*/ 23860 w 2321787"/>
                <a:gd name="connsiteY8" fmla="*/ 432014 h 4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87" h="485600">
                  <a:moveTo>
                    <a:pt x="0" y="485600"/>
                  </a:moveTo>
                  <a:lnTo>
                    <a:pt x="2321787" y="485600"/>
                  </a:lnTo>
                  <a:lnTo>
                    <a:pt x="2318723" y="470621"/>
                  </a:lnTo>
                  <a:lnTo>
                    <a:pt x="2301533" y="432014"/>
                  </a:lnTo>
                  <a:cubicBezTo>
                    <a:pt x="2258012" y="315026"/>
                    <a:pt x="2229129" y="172888"/>
                    <a:pt x="2221884" y="18765"/>
                  </a:cubicBezTo>
                  <a:lnTo>
                    <a:pt x="2221896" y="0"/>
                  </a:lnTo>
                  <a:lnTo>
                    <a:pt x="103497" y="0"/>
                  </a:lnTo>
                  <a:lnTo>
                    <a:pt x="103509" y="18765"/>
                  </a:lnTo>
                  <a:cubicBezTo>
                    <a:pt x="96264" y="172888"/>
                    <a:pt x="67381" y="315026"/>
                    <a:pt x="23860" y="432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3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997841" y="1359515"/>
              <a:ext cx="150874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ea typeface="나눔바른고딕" panose="020B0603020101020101" pitchFamily="50" charset="-127"/>
                </a:rPr>
                <a:t>모델 전체 과정</a:t>
              </a:r>
              <a:endParaRPr lang="ko-KR" altLang="en-US" sz="1600" dirty="0"/>
            </a:p>
          </p:txBody>
        </p:sp>
      </p:grpSp>
      <p:grpSp>
        <p:nvGrpSpPr>
          <p:cNvPr id="24" name="그룹 23"/>
          <p:cNvGrpSpPr>
            <a:grpSpLocks/>
          </p:cNvGrpSpPr>
          <p:nvPr/>
        </p:nvGrpSpPr>
        <p:grpSpPr bwMode="auto">
          <a:xfrm>
            <a:off x="1628663" y="1999202"/>
            <a:ext cx="1087244" cy="2838658"/>
            <a:chOff x="5472118" y="1643051"/>
            <a:chExt cx="4243418" cy="1643074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직사각형 51"/>
            <p:cNvSpPr>
              <a:spLocks noChangeArrowheads="1"/>
            </p:cNvSpPr>
            <p:nvPr/>
          </p:nvSpPr>
          <p:spPr bwMode="auto">
            <a:xfrm flipH="1">
              <a:off x="6087678" y="1730135"/>
              <a:ext cx="3196751" cy="961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endParaRPr lang="en-US" altLang="ko-KR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ko-KR" altLang="en-US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데이터</a:t>
              </a:r>
              <a:endParaRPr lang="en-US" altLang="ko-KR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ko-KR" altLang="en-US" b="1" dirty="0" err="1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스무딩</a:t>
              </a:r>
              <a:endParaRPr lang="en-US" altLang="ko-KR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62" name="그룹 61"/>
          <p:cNvGrpSpPr>
            <a:grpSpLocks/>
          </p:cNvGrpSpPr>
          <p:nvPr/>
        </p:nvGrpSpPr>
        <p:grpSpPr bwMode="auto">
          <a:xfrm>
            <a:off x="1025615" y="4946640"/>
            <a:ext cx="2253631" cy="1160859"/>
            <a:chOff x="5472116" y="1643051"/>
            <a:chExt cx="4243420" cy="2327274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직사각형 51"/>
            <p:cNvSpPr>
              <a:spLocks noChangeArrowheads="1"/>
            </p:cNvSpPr>
            <p:nvPr/>
          </p:nvSpPr>
          <p:spPr bwMode="auto">
            <a:xfrm flipH="1">
              <a:off x="5472116" y="1974153"/>
              <a:ext cx="4243418" cy="1996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미분 불가능한 함수</a:t>
              </a:r>
              <a:r>
                <a:rPr lang="ko-KR" altLang="en-US" sz="14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를</a:t>
              </a:r>
              <a:r>
                <a:rPr lang="ko-KR" altLang="en-US" sz="14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</a:t>
              </a:r>
              <a:r>
                <a:rPr lang="en-US" altLang="ko-KR" sz="14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/>
              </a:r>
              <a:br>
                <a:rPr lang="en-US" altLang="ko-KR" sz="14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</a:br>
              <a:r>
                <a:rPr lang="ko-KR" altLang="en-US" sz="14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미분 가능한 함수로 </a:t>
              </a:r>
              <a:r>
                <a:rPr lang="ko-KR" altLang="en-US" sz="14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변형</a:t>
              </a:r>
            </a:p>
            <a:p>
              <a:pPr algn="ctr">
                <a:defRPr/>
              </a:pPr>
              <a:endParaRPr lang="en-US" altLang="ko-KR" sz="14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cxnSp>
        <p:nvCxnSpPr>
          <p:cNvPr id="79" name="연결선: 꺾임 18">
            <a:extLst>
              <a:ext uri="{FF2B5EF4-FFF2-40B4-BE49-F238E27FC236}">
                <a16:creationId xmlns="" xmlns:a16="http://schemas.microsoft.com/office/drawing/2014/main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1155098" y="3330691"/>
            <a:ext cx="360000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>
            <a:grpSpLocks/>
          </p:cNvGrpSpPr>
          <p:nvPr/>
        </p:nvGrpSpPr>
        <p:grpSpPr bwMode="auto">
          <a:xfrm>
            <a:off x="4303536" y="2726835"/>
            <a:ext cx="1372636" cy="1248034"/>
            <a:chOff x="5472118" y="1643051"/>
            <a:chExt cx="4243418" cy="1643074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" name="직사각형 51"/>
            <p:cNvSpPr>
              <a:spLocks noChangeArrowheads="1"/>
            </p:cNvSpPr>
            <p:nvPr/>
          </p:nvSpPr>
          <p:spPr bwMode="auto">
            <a:xfrm flipH="1">
              <a:off x="5472118" y="2103466"/>
              <a:ext cx="4018346" cy="850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Auto</a:t>
              </a:r>
            </a:p>
            <a:p>
              <a:pPr algn="ctr">
                <a:defRPr/>
              </a:pPr>
              <a:r>
                <a:rPr lang="en-US" altLang="ko-KR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Encoder</a:t>
              </a:r>
            </a:p>
          </p:txBody>
        </p:sp>
      </p:grpSp>
      <p:grpSp>
        <p:nvGrpSpPr>
          <p:cNvPr id="71" name="그룹 70"/>
          <p:cNvGrpSpPr>
            <a:grpSpLocks/>
          </p:cNvGrpSpPr>
          <p:nvPr/>
        </p:nvGrpSpPr>
        <p:grpSpPr bwMode="auto">
          <a:xfrm>
            <a:off x="6240162" y="2726835"/>
            <a:ext cx="1284786" cy="1244516"/>
            <a:chOff x="5472118" y="1614111"/>
            <a:chExt cx="4340247" cy="1643074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5472118" y="161411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3" name="직사각형 51"/>
            <p:cNvSpPr>
              <a:spLocks noChangeArrowheads="1"/>
            </p:cNvSpPr>
            <p:nvPr/>
          </p:nvSpPr>
          <p:spPr bwMode="auto">
            <a:xfrm flipH="1">
              <a:off x="5472118" y="1881870"/>
              <a:ext cx="4340247" cy="812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en-US" altLang="ko-KR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Time2Vec</a:t>
              </a:r>
            </a:p>
          </p:txBody>
        </p:sp>
      </p:grpSp>
      <p:grpSp>
        <p:nvGrpSpPr>
          <p:cNvPr id="74" name="그룹 73"/>
          <p:cNvGrpSpPr>
            <a:grpSpLocks/>
          </p:cNvGrpSpPr>
          <p:nvPr/>
        </p:nvGrpSpPr>
        <p:grpSpPr bwMode="auto">
          <a:xfrm>
            <a:off x="7971046" y="2726835"/>
            <a:ext cx="1370662" cy="1244515"/>
            <a:chOff x="5472118" y="1614111"/>
            <a:chExt cx="4243418" cy="1643074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5472118" y="161411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6" name="직사각형 51"/>
            <p:cNvSpPr>
              <a:spLocks noChangeArrowheads="1"/>
            </p:cNvSpPr>
            <p:nvPr/>
          </p:nvSpPr>
          <p:spPr bwMode="auto">
            <a:xfrm flipH="1">
              <a:off x="5951848" y="1704237"/>
              <a:ext cx="3196750" cy="1178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en-US" altLang="ko-KR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GPT-3 Model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="" xmlns:a16="http://schemas.microsoft.com/office/drawing/2014/main" id="{8A8447B6-CD75-4541-8BAD-9D888031AC09}"/>
              </a:ext>
            </a:extLst>
          </p:cNvPr>
          <p:cNvGrpSpPr/>
          <p:nvPr/>
        </p:nvGrpSpPr>
        <p:grpSpPr>
          <a:xfrm>
            <a:off x="483189" y="2668249"/>
            <a:ext cx="650081" cy="1393031"/>
            <a:chOff x="885825" y="1295400"/>
            <a:chExt cx="676274" cy="3886200"/>
          </a:xfrm>
        </p:grpSpPr>
        <p:grpSp>
          <p:nvGrpSpPr>
            <p:cNvPr id="85" name="그룹 84">
              <a:extLst>
                <a:ext uri="{FF2B5EF4-FFF2-40B4-BE49-F238E27FC236}">
                  <a16:creationId xmlns="" xmlns:a16="http://schemas.microsoft.com/office/drawing/2014/main" id="{F875C8E4-72F3-4F33-AA20-3C85EC5D3109}"/>
                </a:ext>
              </a:extLst>
            </p:cNvPr>
            <p:cNvGrpSpPr/>
            <p:nvPr/>
          </p:nvGrpSpPr>
          <p:grpSpPr>
            <a:xfrm>
              <a:off x="895350" y="1295400"/>
              <a:ext cx="657225" cy="1295400"/>
              <a:chOff x="895350" y="1295400"/>
              <a:chExt cx="657225" cy="1295400"/>
            </a:xfrm>
          </p:grpSpPr>
          <p:cxnSp>
            <p:nvCxnSpPr>
              <p:cNvPr id="97" name="직선 연결선 96">
                <a:extLst>
                  <a:ext uri="{FF2B5EF4-FFF2-40B4-BE49-F238E27FC236}">
                    <a16:creationId xmlns="" xmlns:a16="http://schemas.microsoft.com/office/drawing/2014/main" id="{C1EE9582-E724-4DEE-81A0-86E362F14B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350" y="1295400"/>
                <a:ext cx="647700" cy="6477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="" xmlns:a16="http://schemas.microsoft.com/office/drawing/2014/main" id="{9D6D1337-7DC8-4057-8957-BC3879862F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4874" y="1943100"/>
                <a:ext cx="647701" cy="6477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>
              <a:extLst>
                <a:ext uri="{FF2B5EF4-FFF2-40B4-BE49-F238E27FC236}">
                  <a16:creationId xmlns="" xmlns:a16="http://schemas.microsoft.com/office/drawing/2014/main" id="{2AF3D0A9-EC7D-4636-B52E-891C61610710}"/>
                </a:ext>
              </a:extLst>
            </p:cNvPr>
            <p:cNvGrpSpPr/>
            <p:nvPr/>
          </p:nvGrpSpPr>
          <p:grpSpPr>
            <a:xfrm>
              <a:off x="885825" y="2590800"/>
              <a:ext cx="657225" cy="1295400"/>
              <a:chOff x="895350" y="1295400"/>
              <a:chExt cx="657225" cy="1295400"/>
            </a:xfrm>
          </p:grpSpPr>
          <p:cxnSp>
            <p:nvCxnSpPr>
              <p:cNvPr id="95" name="직선 연결선 94">
                <a:extLst>
                  <a:ext uri="{FF2B5EF4-FFF2-40B4-BE49-F238E27FC236}">
                    <a16:creationId xmlns="" xmlns:a16="http://schemas.microsoft.com/office/drawing/2014/main" id="{B7DF7CC4-3911-419B-B70C-EAA821ACD1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350" y="1295400"/>
                <a:ext cx="647700" cy="6477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="" xmlns:a16="http://schemas.microsoft.com/office/drawing/2014/main" id="{C21F703E-2A8C-4365-BF2B-82427674F9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4874" y="1943100"/>
                <a:ext cx="647701" cy="6477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그룹 86">
              <a:extLst>
                <a:ext uri="{FF2B5EF4-FFF2-40B4-BE49-F238E27FC236}">
                  <a16:creationId xmlns="" xmlns:a16="http://schemas.microsoft.com/office/drawing/2014/main" id="{9DA1344C-4FDE-483A-9791-B25ECBA0A357}"/>
                </a:ext>
              </a:extLst>
            </p:cNvPr>
            <p:cNvGrpSpPr/>
            <p:nvPr/>
          </p:nvGrpSpPr>
          <p:grpSpPr>
            <a:xfrm>
              <a:off x="904874" y="3886200"/>
              <a:ext cx="657225" cy="1295400"/>
              <a:chOff x="895350" y="1295400"/>
              <a:chExt cx="657225" cy="1295400"/>
            </a:xfrm>
          </p:grpSpPr>
          <p:cxnSp>
            <p:nvCxnSpPr>
              <p:cNvPr id="91" name="직선 연결선 90">
                <a:extLst>
                  <a:ext uri="{FF2B5EF4-FFF2-40B4-BE49-F238E27FC236}">
                    <a16:creationId xmlns="" xmlns:a16="http://schemas.microsoft.com/office/drawing/2014/main" id="{B8ABCB77-D19B-4E54-A49E-653C11EDF1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350" y="1295400"/>
                <a:ext cx="647700" cy="6477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="" xmlns:a16="http://schemas.microsoft.com/office/drawing/2014/main" id="{A0BA2A79-8154-49C7-B13E-1ABCFBD8AC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4874" y="1943100"/>
                <a:ext cx="647701" cy="6477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9" name="자유형: 도형 22">
            <a:extLst>
              <a:ext uri="{FF2B5EF4-FFF2-40B4-BE49-F238E27FC236}">
                <a16:creationId xmlns="" xmlns:a16="http://schemas.microsoft.com/office/drawing/2014/main" id="{1CFA603D-8953-40BC-B851-08582D36676E}"/>
              </a:ext>
            </a:extLst>
          </p:cNvPr>
          <p:cNvSpPr/>
          <p:nvPr/>
        </p:nvSpPr>
        <p:spPr>
          <a:xfrm>
            <a:off x="3114435" y="2758179"/>
            <a:ext cx="564280" cy="1213172"/>
          </a:xfrm>
          <a:custGeom>
            <a:avLst/>
            <a:gdLst>
              <a:gd name="connsiteX0" fmla="*/ 0 w 694498"/>
              <a:gd name="connsiteY0" fmla="*/ 0 h 1493135"/>
              <a:gd name="connsiteX1" fmla="*/ 682906 w 694498"/>
              <a:gd name="connsiteY1" fmla="*/ 254643 h 1493135"/>
              <a:gd name="connsiteX2" fmla="*/ 23149 w 694498"/>
              <a:gd name="connsiteY2" fmla="*/ 509286 h 1493135"/>
              <a:gd name="connsiteX3" fmla="*/ 648182 w 694498"/>
              <a:gd name="connsiteY3" fmla="*/ 706056 h 1493135"/>
              <a:gd name="connsiteX4" fmla="*/ 46299 w 694498"/>
              <a:gd name="connsiteY4" fmla="*/ 925975 h 1493135"/>
              <a:gd name="connsiteX5" fmla="*/ 694481 w 694498"/>
              <a:gd name="connsiteY5" fmla="*/ 1250066 h 1493135"/>
              <a:gd name="connsiteX6" fmla="*/ 23149 w 694498"/>
              <a:gd name="connsiteY6" fmla="*/ 1493135 h 149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4498" h="1493135">
                <a:moveTo>
                  <a:pt x="0" y="0"/>
                </a:moveTo>
                <a:cubicBezTo>
                  <a:pt x="339524" y="84881"/>
                  <a:pt x="679048" y="169762"/>
                  <a:pt x="682906" y="254643"/>
                </a:cubicBezTo>
                <a:cubicBezTo>
                  <a:pt x="686764" y="339524"/>
                  <a:pt x="28936" y="434051"/>
                  <a:pt x="23149" y="509286"/>
                </a:cubicBezTo>
                <a:cubicBezTo>
                  <a:pt x="17362" y="584521"/>
                  <a:pt x="644324" y="636608"/>
                  <a:pt x="648182" y="706056"/>
                </a:cubicBezTo>
                <a:cubicBezTo>
                  <a:pt x="652040" y="775504"/>
                  <a:pt x="38583" y="835307"/>
                  <a:pt x="46299" y="925975"/>
                </a:cubicBezTo>
                <a:cubicBezTo>
                  <a:pt x="54015" y="1016643"/>
                  <a:pt x="698339" y="1155539"/>
                  <a:pt x="694481" y="1250066"/>
                </a:cubicBezTo>
                <a:cubicBezTo>
                  <a:pt x="690623" y="1344593"/>
                  <a:pt x="356886" y="1418864"/>
                  <a:pt x="23149" y="149313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00" name="연결선: 꺾임 18">
            <a:extLst>
              <a:ext uri="{FF2B5EF4-FFF2-40B4-BE49-F238E27FC236}">
                <a16:creationId xmlns="" xmlns:a16="http://schemas.microsoft.com/office/drawing/2014/main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2825621" y="3350852"/>
            <a:ext cx="360000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8">
            <a:extLst>
              <a:ext uri="{FF2B5EF4-FFF2-40B4-BE49-F238E27FC236}">
                <a16:creationId xmlns="" xmlns:a16="http://schemas.microsoft.com/office/drawing/2014/main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3882705" y="3330290"/>
            <a:ext cx="360000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그룹 101"/>
          <p:cNvGrpSpPr>
            <a:grpSpLocks/>
          </p:cNvGrpSpPr>
          <p:nvPr/>
        </p:nvGrpSpPr>
        <p:grpSpPr bwMode="auto">
          <a:xfrm>
            <a:off x="4303537" y="4135417"/>
            <a:ext cx="1372636" cy="702443"/>
            <a:chOff x="5472116" y="1643051"/>
            <a:chExt cx="4243420" cy="1643074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4" name="직사각형 51"/>
            <p:cNvSpPr>
              <a:spLocks noChangeArrowheads="1"/>
            </p:cNvSpPr>
            <p:nvPr/>
          </p:nvSpPr>
          <p:spPr bwMode="auto">
            <a:xfrm flipH="1">
              <a:off x="5472116" y="1974153"/>
              <a:ext cx="4243417" cy="12238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그래프 상의 </a:t>
              </a:r>
              <a:endParaRPr lang="en-US" altLang="ko-KR" sz="1400" b="1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ctr"/>
              <a:r>
                <a:rPr lang="en-US" altLang="ko-KR" sz="14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Feature </a:t>
              </a:r>
              <a:r>
                <a:rPr lang="ko-KR" altLang="en-US" sz="14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찾기</a:t>
              </a:r>
              <a:endPara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cxnSp>
        <p:nvCxnSpPr>
          <p:cNvPr id="105" name="연결선: 꺾임 18">
            <a:extLst>
              <a:ext uri="{FF2B5EF4-FFF2-40B4-BE49-F238E27FC236}">
                <a16:creationId xmlns="" xmlns:a16="http://schemas.microsoft.com/office/drawing/2014/main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5837929" y="3329488"/>
            <a:ext cx="360000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8">
            <a:extLst>
              <a:ext uri="{FF2B5EF4-FFF2-40B4-BE49-F238E27FC236}">
                <a16:creationId xmlns="" xmlns:a16="http://schemas.microsoft.com/office/drawing/2014/main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7611046" y="3287610"/>
            <a:ext cx="360000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/>
          <p:cNvGrpSpPr>
            <a:grpSpLocks/>
          </p:cNvGrpSpPr>
          <p:nvPr/>
        </p:nvGrpSpPr>
        <p:grpSpPr bwMode="auto">
          <a:xfrm>
            <a:off x="6203329" y="4139354"/>
            <a:ext cx="1372636" cy="702443"/>
            <a:chOff x="5472116" y="1643051"/>
            <a:chExt cx="4243420" cy="1643074"/>
          </a:xfrm>
        </p:grpSpPr>
        <p:sp>
          <p:nvSpPr>
            <p:cNvPr id="108" name="모서리가 둥근 직사각형 107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09" name="직사각형 51"/>
            <p:cNvSpPr>
              <a:spLocks noChangeArrowheads="1"/>
            </p:cNvSpPr>
            <p:nvPr/>
          </p:nvSpPr>
          <p:spPr bwMode="auto">
            <a:xfrm flipH="1">
              <a:off x="5472116" y="1974153"/>
              <a:ext cx="4243417" cy="719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패턴 찾기</a:t>
              </a:r>
              <a:endPara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110" name="그룹 109"/>
          <p:cNvGrpSpPr>
            <a:grpSpLocks/>
          </p:cNvGrpSpPr>
          <p:nvPr/>
        </p:nvGrpSpPr>
        <p:grpSpPr bwMode="auto">
          <a:xfrm>
            <a:off x="7971046" y="4144003"/>
            <a:ext cx="1372636" cy="702443"/>
            <a:chOff x="5472116" y="1643051"/>
            <a:chExt cx="4243420" cy="1643074"/>
          </a:xfrm>
        </p:grpSpPr>
        <p:sp>
          <p:nvSpPr>
            <p:cNvPr id="111" name="모서리가 둥근 직사각형 110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12" name="직사각형 51"/>
            <p:cNvSpPr>
              <a:spLocks noChangeArrowheads="1"/>
            </p:cNvSpPr>
            <p:nvPr/>
          </p:nvSpPr>
          <p:spPr bwMode="auto">
            <a:xfrm flipH="1">
              <a:off x="5472116" y="1974153"/>
              <a:ext cx="4243417" cy="719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모델 예측</a:t>
              </a:r>
              <a:endPara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5023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추진 일정 및 조직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/>
              <a:t>수행 조직 및 업무분장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수행 조직 및 업무 분장</a:t>
              </a:r>
              <a:endParaRPr lang="en-US" altLang="ko-KR" sz="12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49" name="그룹 48"/>
          <p:cNvGrpSpPr/>
          <p:nvPr/>
        </p:nvGrpSpPr>
        <p:grpSpPr>
          <a:xfrm>
            <a:off x="259976" y="1220401"/>
            <a:ext cx="9265024" cy="5228121"/>
            <a:chOff x="395536" y="3420264"/>
            <a:chExt cx="4608512" cy="3190411"/>
          </a:xfrm>
        </p:grpSpPr>
        <p:sp>
          <p:nvSpPr>
            <p:cNvPr id="51" name="자유형 50"/>
            <p:cNvSpPr/>
            <p:nvPr/>
          </p:nvSpPr>
          <p:spPr>
            <a:xfrm flipV="1">
              <a:off x="946942" y="4991980"/>
              <a:ext cx="1694010" cy="426423"/>
            </a:xfrm>
            <a:custGeom>
              <a:avLst/>
              <a:gdLst>
                <a:gd name="connsiteX0" fmla="*/ 2209800 w 2209800"/>
                <a:gd name="connsiteY0" fmla="*/ 0 h 556260"/>
                <a:gd name="connsiteX1" fmla="*/ 853440 w 2209800"/>
                <a:gd name="connsiteY1" fmla="*/ 0 h 556260"/>
                <a:gd name="connsiteX2" fmla="*/ 0 w 2209800"/>
                <a:gd name="connsiteY2" fmla="*/ 556260 h 55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556260">
                  <a:moveTo>
                    <a:pt x="2209800" y="0"/>
                  </a:moveTo>
                  <a:lnTo>
                    <a:pt x="853440" y="0"/>
                  </a:lnTo>
                  <a:lnTo>
                    <a:pt x="0" y="556260"/>
                  </a:lnTo>
                </a:path>
              </a:pathLst>
            </a:cu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endParaRPr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2" name="자유형 51"/>
            <p:cNvSpPr/>
            <p:nvPr/>
          </p:nvSpPr>
          <p:spPr>
            <a:xfrm>
              <a:off x="946942" y="4620861"/>
              <a:ext cx="1694010" cy="426423"/>
            </a:xfrm>
            <a:custGeom>
              <a:avLst/>
              <a:gdLst>
                <a:gd name="connsiteX0" fmla="*/ 2209800 w 2209800"/>
                <a:gd name="connsiteY0" fmla="*/ 0 h 556260"/>
                <a:gd name="connsiteX1" fmla="*/ 853440 w 2209800"/>
                <a:gd name="connsiteY1" fmla="*/ 0 h 556260"/>
                <a:gd name="connsiteX2" fmla="*/ 0 w 2209800"/>
                <a:gd name="connsiteY2" fmla="*/ 556260 h 55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556260">
                  <a:moveTo>
                    <a:pt x="2209800" y="0"/>
                  </a:moveTo>
                  <a:lnTo>
                    <a:pt x="853440" y="0"/>
                  </a:lnTo>
                  <a:lnTo>
                    <a:pt x="0" y="556260"/>
                  </a:lnTo>
                </a:path>
              </a:pathLst>
            </a:cu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endParaRPr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 flipV="1">
              <a:off x="941101" y="4983407"/>
              <a:ext cx="1711534" cy="1238380"/>
            </a:xfrm>
            <a:custGeom>
              <a:avLst/>
              <a:gdLst>
                <a:gd name="connsiteX0" fmla="*/ 2141220 w 2141220"/>
                <a:gd name="connsiteY0" fmla="*/ 0 h 1584960"/>
                <a:gd name="connsiteX1" fmla="*/ 754380 w 2141220"/>
                <a:gd name="connsiteY1" fmla="*/ 0 h 1584960"/>
                <a:gd name="connsiteX2" fmla="*/ 0 w 2141220"/>
                <a:gd name="connsiteY2" fmla="*/ 1584960 h 1584960"/>
                <a:gd name="connsiteX0" fmla="*/ 2232660 w 2232660"/>
                <a:gd name="connsiteY0" fmla="*/ 0 h 1615440"/>
                <a:gd name="connsiteX1" fmla="*/ 845820 w 2232660"/>
                <a:gd name="connsiteY1" fmla="*/ 0 h 1615440"/>
                <a:gd name="connsiteX2" fmla="*/ 0 w 2232660"/>
                <a:gd name="connsiteY2" fmla="*/ 1615440 h 161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660" h="1615440">
                  <a:moveTo>
                    <a:pt x="2232660" y="0"/>
                  </a:moveTo>
                  <a:lnTo>
                    <a:pt x="845820" y="0"/>
                  </a:lnTo>
                  <a:lnTo>
                    <a:pt x="0" y="1615440"/>
                  </a:lnTo>
                </a:path>
              </a:pathLst>
            </a:cu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endParaRPr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4" name="자유형 53"/>
            <p:cNvSpPr/>
            <p:nvPr/>
          </p:nvSpPr>
          <p:spPr>
            <a:xfrm>
              <a:off x="941101" y="3820588"/>
              <a:ext cx="1711534" cy="1238380"/>
            </a:xfrm>
            <a:custGeom>
              <a:avLst/>
              <a:gdLst>
                <a:gd name="connsiteX0" fmla="*/ 2141220 w 2141220"/>
                <a:gd name="connsiteY0" fmla="*/ 0 h 1584960"/>
                <a:gd name="connsiteX1" fmla="*/ 754380 w 2141220"/>
                <a:gd name="connsiteY1" fmla="*/ 0 h 1584960"/>
                <a:gd name="connsiteX2" fmla="*/ 0 w 2141220"/>
                <a:gd name="connsiteY2" fmla="*/ 1584960 h 1584960"/>
                <a:gd name="connsiteX0" fmla="*/ 2232660 w 2232660"/>
                <a:gd name="connsiteY0" fmla="*/ 0 h 1615440"/>
                <a:gd name="connsiteX1" fmla="*/ 845820 w 2232660"/>
                <a:gd name="connsiteY1" fmla="*/ 0 h 1615440"/>
                <a:gd name="connsiteX2" fmla="*/ 0 w 2232660"/>
                <a:gd name="connsiteY2" fmla="*/ 1615440 h 161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660" h="1615440">
                  <a:moveTo>
                    <a:pt x="2232660" y="0"/>
                  </a:moveTo>
                  <a:lnTo>
                    <a:pt x="845820" y="0"/>
                  </a:lnTo>
                  <a:lnTo>
                    <a:pt x="0" y="1615440"/>
                  </a:lnTo>
                </a:path>
              </a:pathLst>
            </a:cu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endParaRPr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07056" y="48868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atinLnBrk="0">
                <a:defRPr/>
              </a:pPr>
              <a:endParaRPr lang="ko-KR" altLang="en-US" sz="1400" kern="0" dirty="0">
                <a:solidFill>
                  <a:prstClr val="black"/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1713069" y="3420264"/>
              <a:ext cx="3290979" cy="7777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900000" tIns="0" bIns="0" anchor="ctr" anchorCtr="0">
              <a:noAutofit/>
            </a:bodyPr>
            <a:lstStyle/>
            <a:p>
              <a:pPr marL="176213" indent="-176213" latinLnBrk="0">
                <a:spcBef>
                  <a:spcPts val="200"/>
                </a:spcBef>
                <a:spcAft>
                  <a:spcPts val="200"/>
                </a:spcAft>
                <a:buFont typeface="맑은 고딕" pitchFamily="50" charset="-127"/>
                <a:buChar char="–"/>
                <a:defRPr/>
              </a:pP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        서버 개발 및  증권사 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API 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연계 및 </a:t>
              </a:r>
              <a:r>
                <a:rPr lang="ko-KR" altLang="en-US" sz="1200" spc="-100" dirty="0" err="1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공시정보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수집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(DART Open API) 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개발 </a:t>
              </a:r>
              <a:endParaRPr lang="en-US" altLang="ko-KR" sz="12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1768271" y="3492232"/>
              <a:ext cx="662406" cy="662406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lumMod val="50000"/>
                  </a:srgbClr>
                </a:gs>
                <a:gs pos="80000">
                  <a:srgbClr val="9BBB59">
                    <a:lumMod val="75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152400"/>
            </a:sp3d>
          </p:spPr>
          <p:txBody>
            <a:bodyPr wrap="none" rtlCol="0" anchor="ctr"/>
            <a:lstStyle/>
            <a:p>
              <a:pPr algn="ctr" latinLnBrk="0">
                <a:defRPr/>
              </a:pPr>
              <a:r>
                <a:rPr lang="ko-KR" altLang="en-US" sz="1600" b="1" kern="0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임채곤</a:t>
              </a:r>
              <a:endParaRPr lang="ko-KR" altLang="en-US" sz="16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713069" y="4222552"/>
              <a:ext cx="3290979" cy="7777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900000" tIns="0" bIns="0" anchor="ctr" anchorCtr="0">
              <a:noAutofit/>
            </a:bodyPr>
            <a:lstStyle/>
            <a:p>
              <a:pPr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altLang="ko-KR" sz="1100" kern="0" dirty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          </a:t>
              </a:r>
              <a:r>
                <a:rPr lang="en-US" altLang="ko-KR" sz="1200" spc="-100" dirty="0" err="1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PyQt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를 이용한 화면 개발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시장 조회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관심종목 조회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추천종목 조회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</a:t>
              </a:r>
              <a:endParaRPr lang="en-US" altLang="ko-KR" sz="1200" kern="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1768271" y="4296026"/>
              <a:ext cx="662406" cy="662406"/>
            </a:xfrm>
            <a:prstGeom prst="ellipse">
              <a:avLst/>
            </a:prstGeom>
            <a:gradFill rotWithShape="1">
              <a:gsLst>
                <a:gs pos="0">
                  <a:srgbClr val="F79646">
                    <a:lumMod val="50000"/>
                  </a:srgbClr>
                </a:gs>
                <a:gs pos="80000">
                  <a:srgbClr val="F79646">
                    <a:lumMod val="75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152400"/>
            </a:sp3d>
          </p:spPr>
          <p:txBody>
            <a:bodyPr wrap="none" rtlCol="0" anchor="ctr"/>
            <a:lstStyle/>
            <a:p>
              <a:pPr algn="ctr" latinLnBrk="0">
                <a:defRPr/>
              </a:pPr>
              <a:r>
                <a:rPr lang="ko-KR" altLang="en-US" sz="1600" b="1" kern="0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박준연</a:t>
              </a:r>
              <a:endParaRPr lang="ko-KR" altLang="en-US" sz="16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1713069" y="5024840"/>
              <a:ext cx="3290979" cy="7777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900000" tIns="0" bIns="0" anchor="ctr" anchorCtr="0">
              <a:noAutofit/>
            </a:bodyPr>
            <a:lstStyle/>
            <a:p>
              <a:pPr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ko-KR" altLang="en-US" sz="11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                서버 개발 및  공공 포털</a:t>
              </a:r>
              <a:r>
                <a:rPr lang="en-US" altLang="ko-KR" sz="11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</a:t>
              </a:r>
              <a:r>
                <a:rPr lang="ko-KR" altLang="en-US" sz="11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국내 외 사이트에서 제공하는 데이터를 </a:t>
              </a:r>
              <a:r>
                <a:rPr lang="ko-KR" altLang="en-US" sz="1100" spc="-100" dirty="0" err="1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크롤링</a:t>
              </a:r>
              <a:endParaRPr lang="en-US" altLang="ko-KR" sz="11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1768271" y="5098314"/>
              <a:ext cx="662406" cy="662406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lumMod val="50000"/>
                  </a:srgbClr>
                </a:gs>
                <a:gs pos="80000">
                  <a:srgbClr val="4BACC6">
                    <a:lumMod val="75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152400"/>
            </a:sp3d>
          </p:spPr>
          <p:txBody>
            <a:bodyPr wrap="none" rtlCol="0" anchor="ctr"/>
            <a:lstStyle/>
            <a:p>
              <a:pPr algn="ctr" latinLnBrk="0">
                <a:defRPr/>
              </a:pPr>
              <a:r>
                <a:rPr lang="ko-KR" altLang="en-US" sz="16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이상효</a:t>
              </a: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1707714" y="5832899"/>
              <a:ext cx="3290979" cy="7777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900000" tIns="0" bIns="0" anchor="ctr" anchorCtr="0">
              <a:noAutofit/>
            </a:bodyPr>
            <a:lstStyle/>
            <a:p>
              <a:pPr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altLang="ko-KR" sz="1200" kern="0" dirty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         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Time2Vec, GPT-3, 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데이터 </a:t>
              </a:r>
              <a:r>
                <a:rPr lang="ko-KR" altLang="en-US" sz="1200" spc="-100" dirty="0" err="1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스무딩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Auto Encoder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을 활용한 주식 추천  모델 개발</a:t>
              </a:r>
              <a:endParaRPr lang="ko-KR" altLang="en-US" sz="1200" kern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1768271" y="5900602"/>
              <a:ext cx="662406" cy="662406"/>
            </a:xfrm>
            <a:prstGeom prst="ellipse">
              <a:avLst/>
            </a:prstGeom>
            <a:gradFill rotWithShape="1">
              <a:gsLst>
                <a:gs pos="0">
                  <a:srgbClr val="8064A2">
                    <a:lumMod val="50000"/>
                  </a:srgbClr>
                </a:gs>
                <a:gs pos="80000">
                  <a:srgbClr val="8064A2">
                    <a:lumMod val="75000"/>
                  </a:srgbClr>
                </a:gs>
                <a:gs pos="100000">
                  <a:srgbClr val="8064A2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152400"/>
            </a:sp3d>
          </p:spPr>
          <p:txBody>
            <a:bodyPr wrap="none" rtlCol="0" anchor="ctr"/>
            <a:lstStyle/>
            <a:p>
              <a:pPr algn="ctr" latinLnBrk="0">
                <a:defRPr/>
              </a:pPr>
              <a:r>
                <a:rPr lang="ko-KR" altLang="en-US" sz="16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김윤주</a:t>
              </a:r>
            </a:p>
          </p:txBody>
        </p:sp>
        <p:sp>
          <p:nvSpPr>
            <p:cNvPr id="64" name="타원 63"/>
            <p:cNvSpPr/>
            <p:nvPr/>
          </p:nvSpPr>
          <p:spPr>
            <a:xfrm>
              <a:off x="395536" y="4480007"/>
              <a:ext cx="1096731" cy="1096731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lumMod val="50000"/>
                  </a:srgbClr>
                </a:gs>
                <a:gs pos="80000">
                  <a:srgbClr val="C0504D">
                    <a:lumMod val="75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190500"/>
            </a:sp3d>
          </p:spPr>
          <p:txBody>
            <a:bodyPr wrap="none" lIns="144000" tIns="0" bIns="108000" rtlCol="0" anchor="ctr"/>
            <a:lstStyle/>
            <a:p>
              <a:pPr algn="ctr" latinLnBrk="0">
                <a:defRPr/>
              </a:pPr>
              <a:r>
                <a:rPr lang="ko-KR" altLang="en-US" sz="2400" kern="0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판타스틱</a:t>
              </a:r>
              <a:r>
                <a:rPr lang="en-US" altLang="ko-KR" sz="24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</a:t>
              </a:r>
              <a:endParaRPr lang="ko-KR" altLang="en-US" sz="24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763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추진 일정 및 조직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/>
              <a:t>세부 추진 일정</a:t>
            </a:r>
          </a:p>
        </p:txBody>
      </p:sp>
      <p:sp>
        <p:nvSpPr>
          <p:cNvPr id="66" name="사다리꼴 65"/>
          <p:cNvSpPr/>
          <p:nvPr/>
        </p:nvSpPr>
        <p:spPr>
          <a:xfrm>
            <a:off x="403615" y="1297291"/>
            <a:ext cx="2510003" cy="376015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205682" y="1423240"/>
            <a:ext cx="9319317" cy="504789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세부 추진 일정</a:t>
              </a:r>
              <a:endParaRPr lang="en-US" altLang="ko-KR" sz="12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497723" y="1297289"/>
            <a:ext cx="2321787" cy="485600"/>
            <a:chOff x="591316" y="1285992"/>
            <a:chExt cx="2321787" cy="485600"/>
          </a:xfrm>
        </p:grpSpPr>
        <p:sp>
          <p:nvSpPr>
            <p:cNvPr id="89" name="자유형 88"/>
            <p:cNvSpPr/>
            <p:nvPr/>
          </p:nvSpPr>
          <p:spPr>
            <a:xfrm flipV="1">
              <a:off x="591316" y="1285992"/>
              <a:ext cx="2321787" cy="485600"/>
            </a:xfrm>
            <a:custGeom>
              <a:avLst/>
              <a:gdLst>
                <a:gd name="connsiteX0" fmla="*/ 0 w 2321787"/>
                <a:gd name="connsiteY0" fmla="*/ 485600 h 485600"/>
                <a:gd name="connsiteX1" fmla="*/ 2321787 w 2321787"/>
                <a:gd name="connsiteY1" fmla="*/ 485600 h 485600"/>
                <a:gd name="connsiteX2" fmla="*/ 2318723 w 2321787"/>
                <a:gd name="connsiteY2" fmla="*/ 470621 h 485600"/>
                <a:gd name="connsiteX3" fmla="*/ 2301533 w 2321787"/>
                <a:gd name="connsiteY3" fmla="*/ 432014 h 485600"/>
                <a:gd name="connsiteX4" fmla="*/ 2221884 w 2321787"/>
                <a:gd name="connsiteY4" fmla="*/ 18765 h 485600"/>
                <a:gd name="connsiteX5" fmla="*/ 2221896 w 2321787"/>
                <a:gd name="connsiteY5" fmla="*/ 0 h 485600"/>
                <a:gd name="connsiteX6" fmla="*/ 103497 w 2321787"/>
                <a:gd name="connsiteY6" fmla="*/ 0 h 485600"/>
                <a:gd name="connsiteX7" fmla="*/ 103509 w 2321787"/>
                <a:gd name="connsiteY7" fmla="*/ 18765 h 485600"/>
                <a:gd name="connsiteX8" fmla="*/ 23860 w 2321787"/>
                <a:gd name="connsiteY8" fmla="*/ 432014 h 4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87" h="485600">
                  <a:moveTo>
                    <a:pt x="0" y="485600"/>
                  </a:moveTo>
                  <a:lnTo>
                    <a:pt x="2321787" y="485600"/>
                  </a:lnTo>
                  <a:lnTo>
                    <a:pt x="2318723" y="470621"/>
                  </a:lnTo>
                  <a:lnTo>
                    <a:pt x="2301533" y="432014"/>
                  </a:lnTo>
                  <a:cubicBezTo>
                    <a:pt x="2258012" y="315026"/>
                    <a:pt x="2229129" y="172888"/>
                    <a:pt x="2221884" y="18765"/>
                  </a:cubicBezTo>
                  <a:lnTo>
                    <a:pt x="2221896" y="0"/>
                  </a:lnTo>
                  <a:lnTo>
                    <a:pt x="103497" y="0"/>
                  </a:lnTo>
                  <a:lnTo>
                    <a:pt x="103509" y="18765"/>
                  </a:lnTo>
                  <a:cubicBezTo>
                    <a:pt x="96264" y="172888"/>
                    <a:pt x="67381" y="315026"/>
                    <a:pt x="23860" y="432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3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461107" y="1359515"/>
              <a:ext cx="5822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ea typeface="나눔바른고딕" panose="020B0603020101020101" pitchFamily="50" charset="-127"/>
                </a:rPr>
                <a:t>일정</a:t>
              </a:r>
              <a:endParaRPr lang="ko-KR" altLang="en-US" sz="1600" dirty="0"/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031946"/>
              </p:ext>
            </p:extLst>
          </p:nvPr>
        </p:nvGraphicFramePr>
        <p:xfrm>
          <a:off x="681039" y="1939760"/>
          <a:ext cx="8669151" cy="4122389"/>
        </p:xfrm>
        <a:graphic>
          <a:graphicData uri="http://schemas.openxmlformats.org/drawingml/2006/table">
            <a:tbl>
              <a:tblPr/>
              <a:tblGrid>
                <a:gridCol w="903616">
                  <a:extLst>
                    <a:ext uri="{9D8B030D-6E8A-4147-A177-3AD203B41FA5}">
                      <a16:colId xmlns="" xmlns:a16="http://schemas.microsoft.com/office/drawing/2014/main" val="2708941618"/>
                    </a:ext>
                  </a:extLst>
                </a:gridCol>
                <a:gridCol w="1033039">
                  <a:extLst>
                    <a:ext uri="{9D8B030D-6E8A-4147-A177-3AD203B41FA5}">
                      <a16:colId xmlns="" xmlns:a16="http://schemas.microsoft.com/office/drawing/2014/main" val="2541042259"/>
                    </a:ext>
                  </a:extLst>
                </a:gridCol>
                <a:gridCol w="1769560">
                  <a:extLst>
                    <a:ext uri="{9D8B030D-6E8A-4147-A177-3AD203B41FA5}">
                      <a16:colId xmlns="" xmlns:a16="http://schemas.microsoft.com/office/drawing/2014/main" val="3574755410"/>
                    </a:ext>
                  </a:extLst>
                </a:gridCol>
                <a:gridCol w="175781">
                  <a:extLst>
                    <a:ext uri="{9D8B030D-6E8A-4147-A177-3AD203B41FA5}">
                      <a16:colId xmlns="" xmlns:a16="http://schemas.microsoft.com/office/drawing/2014/main" val="185292125"/>
                    </a:ext>
                  </a:extLst>
                </a:gridCol>
                <a:gridCol w="1102659">
                  <a:extLst>
                    <a:ext uri="{9D8B030D-6E8A-4147-A177-3AD203B41FA5}">
                      <a16:colId xmlns="" xmlns:a16="http://schemas.microsoft.com/office/drawing/2014/main" val="3214801005"/>
                    </a:ext>
                  </a:extLst>
                </a:gridCol>
                <a:gridCol w="445381">
                  <a:extLst>
                    <a:ext uri="{9D8B030D-6E8A-4147-A177-3AD203B41FA5}">
                      <a16:colId xmlns="" xmlns:a16="http://schemas.microsoft.com/office/drawing/2014/main" val="2955731482"/>
                    </a:ext>
                  </a:extLst>
                </a:gridCol>
                <a:gridCol w="542170">
                  <a:extLst>
                    <a:ext uri="{9D8B030D-6E8A-4147-A177-3AD203B41FA5}">
                      <a16:colId xmlns="" xmlns:a16="http://schemas.microsoft.com/office/drawing/2014/main" val="3254194140"/>
                    </a:ext>
                  </a:extLst>
                </a:gridCol>
                <a:gridCol w="1139946">
                  <a:extLst>
                    <a:ext uri="{9D8B030D-6E8A-4147-A177-3AD203B41FA5}">
                      <a16:colId xmlns="" xmlns:a16="http://schemas.microsoft.com/office/drawing/2014/main" val="3244449109"/>
                    </a:ext>
                  </a:extLst>
                </a:gridCol>
                <a:gridCol w="1139946">
                  <a:extLst>
                    <a:ext uri="{9D8B030D-6E8A-4147-A177-3AD203B41FA5}">
                      <a16:colId xmlns="" xmlns:a16="http://schemas.microsoft.com/office/drawing/2014/main" val="2742380450"/>
                    </a:ext>
                  </a:extLst>
                </a:gridCol>
                <a:gridCol w="417053">
                  <a:extLst>
                    <a:ext uri="{9D8B030D-6E8A-4147-A177-3AD203B41FA5}">
                      <a16:colId xmlns="" xmlns:a16="http://schemas.microsoft.com/office/drawing/2014/main" val="2126064574"/>
                    </a:ext>
                  </a:extLst>
                </a:gridCol>
              </a:tblGrid>
              <a:tr h="19775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TASK No.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TITLE &amp; TASK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355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산출물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A4B7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담당자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DUE DAY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상태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51834799"/>
                  </a:ext>
                </a:extLst>
              </a:tr>
              <a:tr h="1977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정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START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END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36359598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요구사항 정의 </a:t>
                      </a:r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&amp; </a:t>
                      </a:r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명세화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08561088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계획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29938402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주제 선정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61368346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1.1.1.1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선별 주제별 정보 탐색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8492086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1.1.1.2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주제 확정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2472312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요구사항 파악에 필요한 정보 탐색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90899795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1.1.2.1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공시정보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수집 방식 조사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관련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URL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39012725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1.1.2.2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유사 모델 조사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관련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URL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31164400"/>
                  </a:ext>
                </a:extLst>
              </a:tr>
              <a:tr h="36508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주요 역할 분배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임채곤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9919008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분석 </a:t>
                      </a:r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&amp; </a:t>
                      </a:r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설계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10637890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1.2.1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오프라인 미팅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회의록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57497187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1.2.1.1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메뉴 설계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메뉴구성도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00696919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1.2.1.2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기능 설계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기능정의서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194120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1.2.1.3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화면 설계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화면구성도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62651387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1.2.1.4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요구사항 도출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요구사항정의서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81531735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1.2.1.5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아키텍처 설계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사용기술 선정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아키텍처 설계서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임채곤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2125320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착수보고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67176473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1.3.1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착수보고 문서 작성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착수보고서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34720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880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추진 일정 및 조직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/>
              <a:t>세부 추진 일정</a:t>
            </a:r>
          </a:p>
        </p:txBody>
      </p:sp>
      <p:sp>
        <p:nvSpPr>
          <p:cNvPr id="66" name="사다리꼴 65"/>
          <p:cNvSpPr/>
          <p:nvPr/>
        </p:nvSpPr>
        <p:spPr>
          <a:xfrm>
            <a:off x="403615" y="1297291"/>
            <a:ext cx="2510003" cy="376015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205682" y="1423240"/>
            <a:ext cx="9538393" cy="504789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세부 추진 일정</a:t>
              </a:r>
              <a:endParaRPr lang="en-US" altLang="ko-KR" sz="12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497723" y="1297289"/>
            <a:ext cx="2321787" cy="485600"/>
            <a:chOff x="591316" y="1285992"/>
            <a:chExt cx="2321787" cy="485600"/>
          </a:xfrm>
        </p:grpSpPr>
        <p:sp>
          <p:nvSpPr>
            <p:cNvPr id="89" name="자유형 88"/>
            <p:cNvSpPr/>
            <p:nvPr/>
          </p:nvSpPr>
          <p:spPr>
            <a:xfrm flipV="1">
              <a:off x="591316" y="1285992"/>
              <a:ext cx="2321787" cy="485600"/>
            </a:xfrm>
            <a:custGeom>
              <a:avLst/>
              <a:gdLst>
                <a:gd name="connsiteX0" fmla="*/ 0 w 2321787"/>
                <a:gd name="connsiteY0" fmla="*/ 485600 h 485600"/>
                <a:gd name="connsiteX1" fmla="*/ 2321787 w 2321787"/>
                <a:gd name="connsiteY1" fmla="*/ 485600 h 485600"/>
                <a:gd name="connsiteX2" fmla="*/ 2318723 w 2321787"/>
                <a:gd name="connsiteY2" fmla="*/ 470621 h 485600"/>
                <a:gd name="connsiteX3" fmla="*/ 2301533 w 2321787"/>
                <a:gd name="connsiteY3" fmla="*/ 432014 h 485600"/>
                <a:gd name="connsiteX4" fmla="*/ 2221884 w 2321787"/>
                <a:gd name="connsiteY4" fmla="*/ 18765 h 485600"/>
                <a:gd name="connsiteX5" fmla="*/ 2221896 w 2321787"/>
                <a:gd name="connsiteY5" fmla="*/ 0 h 485600"/>
                <a:gd name="connsiteX6" fmla="*/ 103497 w 2321787"/>
                <a:gd name="connsiteY6" fmla="*/ 0 h 485600"/>
                <a:gd name="connsiteX7" fmla="*/ 103509 w 2321787"/>
                <a:gd name="connsiteY7" fmla="*/ 18765 h 485600"/>
                <a:gd name="connsiteX8" fmla="*/ 23860 w 2321787"/>
                <a:gd name="connsiteY8" fmla="*/ 432014 h 4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87" h="485600">
                  <a:moveTo>
                    <a:pt x="0" y="485600"/>
                  </a:moveTo>
                  <a:lnTo>
                    <a:pt x="2321787" y="485600"/>
                  </a:lnTo>
                  <a:lnTo>
                    <a:pt x="2318723" y="470621"/>
                  </a:lnTo>
                  <a:lnTo>
                    <a:pt x="2301533" y="432014"/>
                  </a:lnTo>
                  <a:cubicBezTo>
                    <a:pt x="2258012" y="315026"/>
                    <a:pt x="2229129" y="172888"/>
                    <a:pt x="2221884" y="18765"/>
                  </a:cubicBezTo>
                  <a:lnTo>
                    <a:pt x="2221896" y="0"/>
                  </a:lnTo>
                  <a:lnTo>
                    <a:pt x="103497" y="0"/>
                  </a:lnTo>
                  <a:lnTo>
                    <a:pt x="103509" y="18765"/>
                  </a:lnTo>
                  <a:cubicBezTo>
                    <a:pt x="96264" y="172888"/>
                    <a:pt x="67381" y="315026"/>
                    <a:pt x="23860" y="432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3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461107" y="1359515"/>
              <a:ext cx="5822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ea typeface="나눔바른고딕" panose="020B0603020101020101" pitchFamily="50" charset="-127"/>
                </a:rPr>
                <a:t>일정</a:t>
              </a:r>
              <a:endParaRPr lang="ko-KR" altLang="en-US" sz="1600" dirty="0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933508"/>
              </p:ext>
            </p:extLst>
          </p:nvPr>
        </p:nvGraphicFramePr>
        <p:xfrm>
          <a:off x="627528" y="1856409"/>
          <a:ext cx="8964147" cy="4206240"/>
        </p:xfrm>
        <a:graphic>
          <a:graphicData uri="http://schemas.openxmlformats.org/drawingml/2006/table">
            <a:tbl>
              <a:tblPr/>
              <a:tblGrid>
                <a:gridCol w="842935">
                  <a:extLst>
                    <a:ext uri="{9D8B030D-6E8A-4147-A177-3AD203B41FA5}">
                      <a16:colId xmlns="" xmlns:a16="http://schemas.microsoft.com/office/drawing/2014/main" val="2540850268"/>
                    </a:ext>
                  </a:extLst>
                </a:gridCol>
                <a:gridCol w="1011523">
                  <a:extLst>
                    <a:ext uri="{9D8B030D-6E8A-4147-A177-3AD203B41FA5}">
                      <a16:colId xmlns="" xmlns:a16="http://schemas.microsoft.com/office/drawing/2014/main" val="771292788"/>
                    </a:ext>
                  </a:extLst>
                </a:gridCol>
                <a:gridCol w="2256472">
                  <a:extLst>
                    <a:ext uri="{9D8B030D-6E8A-4147-A177-3AD203B41FA5}">
                      <a16:colId xmlns="" xmlns:a16="http://schemas.microsoft.com/office/drawing/2014/main" val="2856735160"/>
                    </a:ext>
                  </a:extLst>
                </a:gridCol>
                <a:gridCol w="1102300">
                  <a:extLst>
                    <a:ext uri="{9D8B030D-6E8A-4147-A177-3AD203B41FA5}">
                      <a16:colId xmlns="" xmlns:a16="http://schemas.microsoft.com/office/drawing/2014/main" val="4244654876"/>
                    </a:ext>
                  </a:extLst>
                </a:gridCol>
                <a:gridCol w="505761">
                  <a:extLst>
                    <a:ext uri="{9D8B030D-6E8A-4147-A177-3AD203B41FA5}">
                      <a16:colId xmlns="" xmlns:a16="http://schemas.microsoft.com/office/drawing/2014/main" val="1576706449"/>
                    </a:ext>
                  </a:extLst>
                </a:gridCol>
                <a:gridCol w="505761">
                  <a:extLst>
                    <a:ext uri="{9D8B030D-6E8A-4147-A177-3AD203B41FA5}">
                      <a16:colId xmlns="" xmlns:a16="http://schemas.microsoft.com/office/drawing/2014/main" val="3313047081"/>
                    </a:ext>
                  </a:extLst>
                </a:gridCol>
                <a:gridCol w="1063395">
                  <a:extLst>
                    <a:ext uri="{9D8B030D-6E8A-4147-A177-3AD203B41FA5}">
                      <a16:colId xmlns="" xmlns:a16="http://schemas.microsoft.com/office/drawing/2014/main" val="2050877076"/>
                    </a:ext>
                  </a:extLst>
                </a:gridCol>
                <a:gridCol w="1063395">
                  <a:extLst>
                    <a:ext uri="{9D8B030D-6E8A-4147-A177-3AD203B41FA5}">
                      <a16:colId xmlns="" xmlns:a16="http://schemas.microsoft.com/office/drawing/2014/main" val="2928049819"/>
                    </a:ext>
                  </a:extLst>
                </a:gridCol>
                <a:gridCol w="612605">
                  <a:extLst>
                    <a:ext uri="{9D8B030D-6E8A-4147-A177-3AD203B41FA5}">
                      <a16:colId xmlns="" xmlns:a16="http://schemas.microsoft.com/office/drawing/2014/main" val="2562358989"/>
                    </a:ext>
                  </a:extLst>
                </a:gridCol>
              </a:tblGrid>
              <a:tr h="1817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TASK No.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TITLE &amp; TASK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355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산출물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A4B7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담당자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DUE DAY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상태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76490914"/>
                  </a:ext>
                </a:extLst>
              </a:tr>
              <a:tr h="1817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정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START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END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20874075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구현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1525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화면 개발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박준연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김윤주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0631143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2.1.1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시장 조회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박준연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김윤주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진행 중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60481717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2.1.2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관심종목 조회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박준연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김윤주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진행 중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66782732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2.1.3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추천종목 조회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박준연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김윤주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진행 중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227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서버 개발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임채곤</a:t>
                      </a:r>
                      <a:endParaRPr lang="ko-KR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27446229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2.2.1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증권사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API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연계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임채곤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Drop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16307145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2.2.2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Crawling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임채곤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85754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2.2.3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공시정보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수집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(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DART Open API)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임채곤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14256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모델 개발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김윤주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박준연</a:t>
                      </a:r>
                      <a:endParaRPr lang="ko-KR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43341959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2.3.1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전처리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,EDA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김윤주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박준연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31037470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2.3.2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알고리즘 구현 및 모델 개발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김윤주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박준연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진행 중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85302626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중간보고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04394717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4.1.1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중간보고 문서 작성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중간보고서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98604635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테스트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8142222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단위테스트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테스트결과서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502964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통합테스트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테스트결과서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2301319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모델성능테스트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테스트결과서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56542102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Closing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03023219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최종결과보고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51073465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4.1.1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최종결과 문서 작성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최종보고서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93956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32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582E17D-FFEB-4A44-B4CA-4A8E07FD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FD7B546-47B9-49FB-8943-C9400B494F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95403" y="1412875"/>
            <a:ext cx="6210597" cy="4959350"/>
          </a:xfrm>
        </p:spPr>
        <p:txBody>
          <a:bodyPr numCol="2" spcCol="180000"/>
          <a:lstStyle/>
          <a:p>
            <a:pPr>
              <a:spcBef>
                <a:spcPts val="1200"/>
              </a:spcBef>
            </a:pPr>
            <a:r>
              <a:rPr lang="ko-KR" altLang="en-US" sz="2400" dirty="0"/>
              <a:t>프로젝트 개요</a:t>
            </a:r>
            <a:endParaRPr lang="en-US" altLang="ko-KR" sz="2400" dirty="0"/>
          </a:p>
          <a:p>
            <a:pPr lvl="1">
              <a:spcBef>
                <a:spcPts val="1200"/>
              </a:spcBef>
            </a:pPr>
            <a:r>
              <a:rPr lang="ko-KR" altLang="en-US" sz="1600" dirty="0"/>
              <a:t>프로젝트 개요 및 필요 사항</a:t>
            </a:r>
          </a:p>
          <a:p>
            <a:pPr>
              <a:spcBef>
                <a:spcPts val="1200"/>
              </a:spcBef>
            </a:pPr>
            <a:r>
              <a:rPr lang="ko-KR" altLang="en-US" sz="2400" dirty="0"/>
              <a:t>프로젝트 설계</a:t>
            </a:r>
            <a:endParaRPr lang="en-US" altLang="ko-KR" sz="2400" dirty="0"/>
          </a:p>
          <a:p>
            <a:pPr lvl="1">
              <a:spcBef>
                <a:spcPts val="1200"/>
              </a:spcBef>
            </a:pPr>
            <a:r>
              <a:rPr lang="ko-KR" altLang="en-US" sz="1600" dirty="0"/>
              <a:t>아키텍처 구성도</a:t>
            </a:r>
            <a:endParaRPr lang="en-US" altLang="ko-KR" sz="1600" dirty="0"/>
          </a:p>
          <a:p>
            <a:pPr lvl="1">
              <a:spcBef>
                <a:spcPts val="1200"/>
              </a:spcBef>
            </a:pPr>
            <a:r>
              <a:rPr lang="ko-KR" altLang="en-US" sz="1600" dirty="0" smtClean="0"/>
              <a:t>메뉴구성도</a:t>
            </a:r>
            <a:endParaRPr lang="en-US" altLang="ko-KR" sz="1600" dirty="0"/>
          </a:p>
          <a:p>
            <a:pPr lvl="1">
              <a:spcBef>
                <a:spcPts val="1200"/>
              </a:spcBef>
            </a:pPr>
            <a:r>
              <a:rPr lang="ko-KR" altLang="en-US" sz="1600" dirty="0" smtClean="0"/>
              <a:t>프로젝트 </a:t>
            </a:r>
            <a:r>
              <a:rPr lang="ko-KR" altLang="en-US" sz="1600" dirty="0"/>
              <a:t>화면 </a:t>
            </a:r>
            <a:r>
              <a:rPr lang="ko-KR" altLang="en-US" sz="1600" dirty="0" smtClean="0"/>
              <a:t>설계</a:t>
            </a:r>
            <a:endParaRPr lang="en-US" altLang="ko-KR" sz="1600" dirty="0" smtClean="0"/>
          </a:p>
          <a:p>
            <a:pPr lvl="1">
              <a:spcBef>
                <a:spcPts val="1200"/>
              </a:spcBef>
            </a:pPr>
            <a:r>
              <a:rPr lang="ko-KR" altLang="en-US" sz="1600" dirty="0" smtClean="0"/>
              <a:t>함수정</a:t>
            </a:r>
            <a:r>
              <a:rPr lang="ko-KR" altLang="en-US" sz="1600" dirty="0"/>
              <a:t>의</a:t>
            </a:r>
            <a:endParaRPr lang="en-US" altLang="ko-KR" sz="1600" dirty="0"/>
          </a:p>
          <a:p>
            <a:pPr lvl="1">
              <a:spcBef>
                <a:spcPts val="1200"/>
              </a:spcBef>
            </a:pPr>
            <a:r>
              <a:rPr lang="ko-KR" altLang="en-US" sz="1600" dirty="0"/>
              <a:t>프로젝트 </a:t>
            </a:r>
            <a:r>
              <a:rPr lang="ko-KR" altLang="en-US" sz="1600" dirty="0" err="1"/>
              <a:t>모델구조</a:t>
            </a:r>
            <a:endParaRPr lang="ko-KR" altLang="en-US" sz="1600" dirty="0"/>
          </a:p>
          <a:p>
            <a:pPr>
              <a:spcBef>
                <a:spcPts val="1200"/>
              </a:spcBef>
            </a:pPr>
            <a:r>
              <a:rPr lang="ko-KR" altLang="en-US" sz="2400" dirty="0"/>
              <a:t>추진 일정 및 조직</a:t>
            </a:r>
            <a:endParaRPr lang="en-US" altLang="ko-KR" sz="2400" dirty="0"/>
          </a:p>
          <a:p>
            <a:pPr lvl="1">
              <a:spcBef>
                <a:spcPts val="1200"/>
              </a:spcBef>
            </a:pPr>
            <a:r>
              <a:rPr lang="ko-KR" altLang="en-US" sz="1600" dirty="0"/>
              <a:t>수행 조직 및 업무 분장</a:t>
            </a:r>
            <a:endParaRPr lang="en-US" altLang="ko-KR" sz="1600" dirty="0"/>
          </a:p>
          <a:p>
            <a:pPr lvl="1">
              <a:spcBef>
                <a:spcPts val="1200"/>
              </a:spcBef>
            </a:pPr>
            <a:r>
              <a:rPr lang="ko-KR" altLang="en-US" sz="1600" dirty="0"/>
              <a:t>세부 추진 일정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27429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/>
              <a:t>개요 및 필요사항</a:t>
            </a:r>
          </a:p>
        </p:txBody>
      </p:sp>
      <p:sp>
        <p:nvSpPr>
          <p:cNvPr id="66" name="사다리꼴 65"/>
          <p:cNvSpPr/>
          <p:nvPr/>
        </p:nvSpPr>
        <p:spPr>
          <a:xfrm>
            <a:off x="403615" y="1297291"/>
            <a:ext cx="2510003" cy="376015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205682" y="1423241"/>
            <a:ext cx="9319317" cy="165002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지수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환율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VIX,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필라델피아 반도체 지수 등 시장 정보 등을 학습시킨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AI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활용한 </a:t>
            </a:r>
            <a:r>
              <a:rPr lang="ko-KR" altLang="en-US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주식종목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투자판단 서비스 개발</a:t>
            </a: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증권사에서 제공하는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API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및 공공 포털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국내 외 사이트에서 제공하는 데이터를 수집 저장하여 펀더멘털 분석을 통한 예측</a:t>
            </a: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altLang="ko-KR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PyQt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 이용한 클라이언트 구현 및  </a:t>
            </a:r>
            <a:r>
              <a:rPr lang="ko-KR" altLang="en-US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파이썬을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이용한 데이터 수집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저장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SQLLite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DB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활용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및 스케줄러 구현</a:t>
            </a: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개요 </a:t>
              </a:r>
              <a:endParaRPr lang="en-US" altLang="ko-KR" sz="12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49588" y="3257233"/>
            <a:ext cx="6914188" cy="487722"/>
            <a:chOff x="151879" y="760327"/>
            <a:chExt cx="6914188" cy="487722"/>
          </a:xfrm>
        </p:grpSpPr>
        <p:sp>
          <p:nvSpPr>
            <p:cNvPr id="86" name="직사각형 85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필요사항</a:t>
              </a:r>
              <a:endParaRPr lang="en-US" altLang="ko-KR" sz="1200" b="1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497723" y="1297289"/>
            <a:ext cx="2321787" cy="485600"/>
            <a:chOff x="591316" y="1285992"/>
            <a:chExt cx="2321787" cy="485600"/>
          </a:xfrm>
        </p:grpSpPr>
        <p:sp>
          <p:nvSpPr>
            <p:cNvPr id="89" name="자유형 88"/>
            <p:cNvSpPr/>
            <p:nvPr/>
          </p:nvSpPr>
          <p:spPr>
            <a:xfrm flipV="1">
              <a:off x="591316" y="1285992"/>
              <a:ext cx="2321787" cy="485600"/>
            </a:xfrm>
            <a:custGeom>
              <a:avLst/>
              <a:gdLst>
                <a:gd name="connsiteX0" fmla="*/ 0 w 2321787"/>
                <a:gd name="connsiteY0" fmla="*/ 485600 h 485600"/>
                <a:gd name="connsiteX1" fmla="*/ 2321787 w 2321787"/>
                <a:gd name="connsiteY1" fmla="*/ 485600 h 485600"/>
                <a:gd name="connsiteX2" fmla="*/ 2318723 w 2321787"/>
                <a:gd name="connsiteY2" fmla="*/ 470621 h 485600"/>
                <a:gd name="connsiteX3" fmla="*/ 2301533 w 2321787"/>
                <a:gd name="connsiteY3" fmla="*/ 432014 h 485600"/>
                <a:gd name="connsiteX4" fmla="*/ 2221884 w 2321787"/>
                <a:gd name="connsiteY4" fmla="*/ 18765 h 485600"/>
                <a:gd name="connsiteX5" fmla="*/ 2221896 w 2321787"/>
                <a:gd name="connsiteY5" fmla="*/ 0 h 485600"/>
                <a:gd name="connsiteX6" fmla="*/ 103497 w 2321787"/>
                <a:gd name="connsiteY6" fmla="*/ 0 h 485600"/>
                <a:gd name="connsiteX7" fmla="*/ 103509 w 2321787"/>
                <a:gd name="connsiteY7" fmla="*/ 18765 h 485600"/>
                <a:gd name="connsiteX8" fmla="*/ 23860 w 2321787"/>
                <a:gd name="connsiteY8" fmla="*/ 432014 h 4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87" h="485600">
                  <a:moveTo>
                    <a:pt x="0" y="485600"/>
                  </a:moveTo>
                  <a:lnTo>
                    <a:pt x="2321787" y="485600"/>
                  </a:lnTo>
                  <a:lnTo>
                    <a:pt x="2318723" y="470621"/>
                  </a:lnTo>
                  <a:lnTo>
                    <a:pt x="2301533" y="432014"/>
                  </a:lnTo>
                  <a:cubicBezTo>
                    <a:pt x="2258012" y="315026"/>
                    <a:pt x="2229129" y="172888"/>
                    <a:pt x="2221884" y="18765"/>
                  </a:cubicBezTo>
                  <a:lnTo>
                    <a:pt x="2221896" y="0"/>
                  </a:lnTo>
                  <a:lnTo>
                    <a:pt x="103497" y="0"/>
                  </a:lnTo>
                  <a:lnTo>
                    <a:pt x="103509" y="18765"/>
                  </a:lnTo>
                  <a:cubicBezTo>
                    <a:pt x="96264" y="172888"/>
                    <a:pt x="67381" y="315026"/>
                    <a:pt x="23860" y="432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3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262334" y="1359515"/>
              <a:ext cx="9797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주요내용</a:t>
              </a:r>
              <a:endParaRPr lang="ko-KR" altLang="en-US" sz="1600" dirty="0"/>
            </a:p>
          </p:txBody>
        </p:sp>
      </p:grpSp>
      <p:sp>
        <p:nvSpPr>
          <p:cNvPr id="32" name="Rectangle 5"/>
          <p:cNvSpPr>
            <a:spLocks noChangeArrowheads="1"/>
          </p:cNvSpPr>
          <p:nvPr/>
        </p:nvSpPr>
        <p:spPr bwMode="gray">
          <a:xfrm>
            <a:off x="205681" y="3950872"/>
            <a:ext cx="9319317" cy="167620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Time2Vec, GPT-3,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</a:t>
            </a:r>
            <a:r>
              <a:rPr lang="ko-KR" altLang="en-US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스무딩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Auto Encoder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등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AI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알고리즘 및 관련 기술</a:t>
            </a: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ko-KR" altLang="en-US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파이썬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판다스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자바스크립트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SQLLite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PyQt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등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IT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기술</a:t>
            </a: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증권사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API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사용법 및 </a:t>
            </a:r>
            <a:r>
              <a:rPr lang="ko-KR" altLang="en-US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펀더멘탈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기법 등 주요 주식 용어 이해</a:t>
            </a: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531214" y="3793689"/>
            <a:ext cx="2321787" cy="485600"/>
            <a:chOff x="591316" y="1285992"/>
            <a:chExt cx="2321787" cy="485600"/>
          </a:xfrm>
        </p:grpSpPr>
        <p:sp>
          <p:nvSpPr>
            <p:cNvPr id="35" name="자유형 34"/>
            <p:cNvSpPr/>
            <p:nvPr/>
          </p:nvSpPr>
          <p:spPr>
            <a:xfrm flipV="1">
              <a:off x="591316" y="1285992"/>
              <a:ext cx="2321787" cy="485600"/>
            </a:xfrm>
            <a:custGeom>
              <a:avLst/>
              <a:gdLst>
                <a:gd name="connsiteX0" fmla="*/ 0 w 2321787"/>
                <a:gd name="connsiteY0" fmla="*/ 485600 h 485600"/>
                <a:gd name="connsiteX1" fmla="*/ 2321787 w 2321787"/>
                <a:gd name="connsiteY1" fmla="*/ 485600 h 485600"/>
                <a:gd name="connsiteX2" fmla="*/ 2318723 w 2321787"/>
                <a:gd name="connsiteY2" fmla="*/ 470621 h 485600"/>
                <a:gd name="connsiteX3" fmla="*/ 2301533 w 2321787"/>
                <a:gd name="connsiteY3" fmla="*/ 432014 h 485600"/>
                <a:gd name="connsiteX4" fmla="*/ 2221884 w 2321787"/>
                <a:gd name="connsiteY4" fmla="*/ 18765 h 485600"/>
                <a:gd name="connsiteX5" fmla="*/ 2221896 w 2321787"/>
                <a:gd name="connsiteY5" fmla="*/ 0 h 485600"/>
                <a:gd name="connsiteX6" fmla="*/ 103497 w 2321787"/>
                <a:gd name="connsiteY6" fmla="*/ 0 h 485600"/>
                <a:gd name="connsiteX7" fmla="*/ 103509 w 2321787"/>
                <a:gd name="connsiteY7" fmla="*/ 18765 h 485600"/>
                <a:gd name="connsiteX8" fmla="*/ 23860 w 2321787"/>
                <a:gd name="connsiteY8" fmla="*/ 432014 h 4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87" h="485600">
                  <a:moveTo>
                    <a:pt x="0" y="485600"/>
                  </a:moveTo>
                  <a:lnTo>
                    <a:pt x="2321787" y="485600"/>
                  </a:lnTo>
                  <a:lnTo>
                    <a:pt x="2318723" y="470621"/>
                  </a:lnTo>
                  <a:lnTo>
                    <a:pt x="2301533" y="432014"/>
                  </a:lnTo>
                  <a:cubicBezTo>
                    <a:pt x="2258012" y="315026"/>
                    <a:pt x="2229129" y="172888"/>
                    <a:pt x="2221884" y="18765"/>
                  </a:cubicBezTo>
                  <a:lnTo>
                    <a:pt x="2221896" y="0"/>
                  </a:lnTo>
                  <a:lnTo>
                    <a:pt x="103497" y="0"/>
                  </a:lnTo>
                  <a:lnTo>
                    <a:pt x="103509" y="18765"/>
                  </a:lnTo>
                  <a:cubicBezTo>
                    <a:pt x="96264" y="172888"/>
                    <a:pt x="67381" y="315026"/>
                    <a:pt x="23860" y="432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3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62812" y="1359515"/>
              <a:ext cx="217880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관련 기술 및  필요사항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95893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184638" y="1372871"/>
            <a:ext cx="9480283" cy="504585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>
              <a:spcBef>
                <a:spcPts val="500"/>
              </a:spcBef>
              <a:spcAft>
                <a:spcPts val="500"/>
              </a:spcAft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56" name="그룹 23"/>
          <p:cNvGrpSpPr>
            <a:grpSpLocks/>
          </p:cNvGrpSpPr>
          <p:nvPr/>
        </p:nvGrpSpPr>
        <p:grpSpPr bwMode="auto">
          <a:xfrm>
            <a:off x="2819510" y="1858469"/>
            <a:ext cx="4925995" cy="4318213"/>
            <a:chOff x="5472118" y="1643051"/>
            <a:chExt cx="4243418" cy="164307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8" name="직사각형 51"/>
            <p:cNvSpPr>
              <a:spLocks noChangeArrowheads="1"/>
            </p:cNvSpPr>
            <p:nvPr/>
          </p:nvSpPr>
          <p:spPr bwMode="auto">
            <a:xfrm flipH="1">
              <a:off x="6087677" y="1730135"/>
              <a:ext cx="3196751" cy="736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AP </a:t>
              </a: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서버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/>
              <a:t>아키텍처 구성도</a:t>
            </a:r>
          </a:p>
        </p:txBody>
      </p:sp>
      <p:sp>
        <p:nvSpPr>
          <p:cNvPr id="66" name="사다리꼴 65"/>
          <p:cNvSpPr/>
          <p:nvPr/>
        </p:nvSpPr>
        <p:spPr>
          <a:xfrm>
            <a:off x="403615" y="1297291"/>
            <a:ext cx="2510003" cy="376015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2963400" y="2954620"/>
            <a:ext cx="4651772" cy="3009043"/>
          </a:xfrm>
          <a:prstGeom prst="roundRect">
            <a:avLst>
              <a:gd name="adj" fmla="val 5516"/>
            </a:avLst>
          </a:prstGeom>
          <a:gradFill flip="none" rotWithShape="1">
            <a:gsLst>
              <a:gs pos="100000">
                <a:schemeClr val="bg1"/>
              </a:gs>
              <a:gs pos="86000">
                <a:srgbClr val="FFFFFF"/>
              </a:gs>
              <a:gs pos="27000">
                <a:schemeClr val="bg1">
                  <a:lumMod val="95000"/>
                </a:schemeClr>
              </a:gs>
              <a:gs pos="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아키텍처 구성도</a:t>
              </a:r>
              <a:endParaRPr lang="en-US" altLang="ko-KR" sz="16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473842" y="1297289"/>
            <a:ext cx="2369559" cy="485600"/>
            <a:chOff x="567435" y="1285992"/>
            <a:chExt cx="2369559" cy="485600"/>
          </a:xfrm>
        </p:grpSpPr>
        <p:sp>
          <p:nvSpPr>
            <p:cNvPr id="89" name="자유형 88"/>
            <p:cNvSpPr/>
            <p:nvPr/>
          </p:nvSpPr>
          <p:spPr>
            <a:xfrm flipV="1">
              <a:off x="591316" y="1285992"/>
              <a:ext cx="2321787" cy="485600"/>
            </a:xfrm>
            <a:custGeom>
              <a:avLst/>
              <a:gdLst>
                <a:gd name="connsiteX0" fmla="*/ 0 w 2321787"/>
                <a:gd name="connsiteY0" fmla="*/ 485600 h 485600"/>
                <a:gd name="connsiteX1" fmla="*/ 2321787 w 2321787"/>
                <a:gd name="connsiteY1" fmla="*/ 485600 h 485600"/>
                <a:gd name="connsiteX2" fmla="*/ 2318723 w 2321787"/>
                <a:gd name="connsiteY2" fmla="*/ 470621 h 485600"/>
                <a:gd name="connsiteX3" fmla="*/ 2301533 w 2321787"/>
                <a:gd name="connsiteY3" fmla="*/ 432014 h 485600"/>
                <a:gd name="connsiteX4" fmla="*/ 2221884 w 2321787"/>
                <a:gd name="connsiteY4" fmla="*/ 18765 h 485600"/>
                <a:gd name="connsiteX5" fmla="*/ 2221896 w 2321787"/>
                <a:gd name="connsiteY5" fmla="*/ 0 h 485600"/>
                <a:gd name="connsiteX6" fmla="*/ 103497 w 2321787"/>
                <a:gd name="connsiteY6" fmla="*/ 0 h 485600"/>
                <a:gd name="connsiteX7" fmla="*/ 103509 w 2321787"/>
                <a:gd name="connsiteY7" fmla="*/ 18765 h 485600"/>
                <a:gd name="connsiteX8" fmla="*/ 23860 w 2321787"/>
                <a:gd name="connsiteY8" fmla="*/ 432014 h 4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87" h="485600">
                  <a:moveTo>
                    <a:pt x="0" y="485600"/>
                  </a:moveTo>
                  <a:lnTo>
                    <a:pt x="2321787" y="485600"/>
                  </a:lnTo>
                  <a:lnTo>
                    <a:pt x="2318723" y="470621"/>
                  </a:lnTo>
                  <a:lnTo>
                    <a:pt x="2301533" y="432014"/>
                  </a:lnTo>
                  <a:cubicBezTo>
                    <a:pt x="2258012" y="315026"/>
                    <a:pt x="2229129" y="172888"/>
                    <a:pt x="2221884" y="18765"/>
                  </a:cubicBezTo>
                  <a:lnTo>
                    <a:pt x="2221896" y="0"/>
                  </a:lnTo>
                  <a:lnTo>
                    <a:pt x="103497" y="0"/>
                  </a:lnTo>
                  <a:lnTo>
                    <a:pt x="103509" y="18765"/>
                  </a:lnTo>
                  <a:cubicBezTo>
                    <a:pt x="96264" y="172888"/>
                    <a:pt x="67381" y="315026"/>
                    <a:pt x="23860" y="432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3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67435" y="1359515"/>
              <a:ext cx="23695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spc="-5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ea typeface="나눔바른고딕" panose="020B0603020101020101" pitchFamily="50" charset="-127"/>
                </a:rPr>
                <a:t>주식추천</a:t>
              </a:r>
              <a:r>
                <a:rPr lang="ko-KR" altLang="en-US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ea typeface="나눔바른고딕" panose="020B0603020101020101" pitchFamily="50" charset="-127"/>
                </a:rPr>
                <a:t> 서비스 플랫폼</a:t>
              </a:r>
              <a:endParaRPr lang="ko-KR" altLang="en-US" sz="1600" dirty="0"/>
            </a:p>
          </p:txBody>
        </p:sp>
      </p:grpSp>
      <p:grpSp>
        <p:nvGrpSpPr>
          <p:cNvPr id="18" name="그룹 23"/>
          <p:cNvGrpSpPr>
            <a:grpSpLocks/>
          </p:cNvGrpSpPr>
          <p:nvPr/>
        </p:nvGrpSpPr>
        <p:grpSpPr bwMode="auto">
          <a:xfrm>
            <a:off x="390331" y="2020938"/>
            <a:ext cx="1990500" cy="755597"/>
            <a:chOff x="5472118" y="1643051"/>
            <a:chExt cx="4243418" cy="1643074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직사각형 51"/>
            <p:cNvSpPr>
              <a:spLocks noChangeArrowheads="1"/>
            </p:cNvSpPr>
            <p:nvPr/>
          </p:nvSpPr>
          <p:spPr bwMode="auto">
            <a:xfrm flipH="1">
              <a:off x="6087677" y="1730135"/>
              <a:ext cx="3196751" cy="1271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 err="1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PyQt</a:t>
              </a:r>
              <a:r>
                <a:rPr lang="en-US" altLang="ko-KR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/>
              </a:r>
              <a:br>
                <a:rPr lang="en-US" altLang="ko-KR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</a:br>
              <a:r>
                <a:rPr lang="en-US" altLang="ko-KR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(</a:t>
              </a: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클라이언트</a:t>
              </a:r>
              <a:r>
                <a:rPr lang="en-US" altLang="ko-KR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)</a:t>
              </a:r>
            </a:p>
          </p:txBody>
        </p:sp>
      </p:grpSp>
      <p:grpSp>
        <p:nvGrpSpPr>
          <p:cNvPr id="24" name="그룹 23"/>
          <p:cNvGrpSpPr>
            <a:grpSpLocks/>
          </p:cNvGrpSpPr>
          <p:nvPr/>
        </p:nvGrpSpPr>
        <p:grpSpPr bwMode="auto">
          <a:xfrm>
            <a:off x="3074224" y="3050733"/>
            <a:ext cx="1506958" cy="2838658"/>
            <a:chOff x="5472118" y="1643051"/>
            <a:chExt cx="4243418" cy="1643074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직사각형 51"/>
            <p:cNvSpPr>
              <a:spLocks noChangeArrowheads="1"/>
            </p:cNvSpPr>
            <p:nvPr/>
          </p:nvSpPr>
          <p:spPr bwMode="auto">
            <a:xfrm flipH="1">
              <a:off x="6087676" y="1730135"/>
              <a:ext cx="3196751" cy="908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en-US" altLang="ko-KR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Data</a:t>
              </a: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수집 모듈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27" name="그룹 26"/>
          <p:cNvGrpSpPr>
            <a:grpSpLocks/>
          </p:cNvGrpSpPr>
          <p:nvPr/>
        </p:nvGrpSpPr>
        <p:grpSpPr bwMode="auto">
          <a:xfrm>
            <a:off x="396627" y="3400577"/>
            <a:ext cx="1990500" cy="755597"/>
            <a:chOff x="5472118" y="1643051"/>
            <a:chExt cx="4243418" cy="164307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직사각형 51"/>
            <p:cNvSpPr>
              <a:spLocks noChangeArrowheads="1"/>
            </p:cNvSpPr>
            <p:nvPr/>
          </p:nvSpPr>
          <p:spPr bwMode="auto">
            <a:xfrm flipH="1">
              <a:off x="5948462" y="2060482"/>
              <a:ext cx="3196751" cy="736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증권사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30" name="그룹 29"/>
          <p:cNvGrpSpPr>
            <a:grpSpLocks/>
          </p:cNvGrpSpPr>
          <p:nvPr/>
        </p:nvGrpSpPr>
        <p:grpSpPr bwMode="auto">
          <a:xfrm>
            <a:off x="412448" y="4286808"/>
            <a:ext cx="1990500" cy="755597"/>
            <a:chOff x="5472118" y="1643051"/>
            <a:chExt cx="4243418" cy="1643074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직사각형 51"/>
            <p:cNvSpPr>
              <a:spLocks noChangeArrowheads="1"/>
            </p:cNvSpPr>
            <p:nvPr/>
          </p:nvSpPr>
          <p:spPr bwMode="auto">
            <a:xfrm flipH="1">
              <a:off x="6013628" y="2155913"/>
              <a:ext cx="3196751" cy="736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 err="1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공공포털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37" name="그룹 36"/>
          <p:cNvGrpSpPr>
            <a:grpSpLocks/>
          </p:cNvGrpSpPr>
          <p:nvPr/>
        </p:nvGrpSpPr>
        <p:grpSpPr bwMode="auto">
          <a:xfrm>
            <a:off x="434104" y="5208066"/>
            <a:ext cx="1990500" cy="755597"/>
            <a:chOff x="5472118" y="1643051"/>
            <a:chExt cx="4243418" cy="1643074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직사각형 51"/>
            <p:cNvSpPr>
              <a:spLocks noChangeArrowheads="1"/>
            </p:cNvSpPr>
            <p:nvPr/>
          </p:nvSpPr>
          <p:spPr bwMode="auto">
            <a:xfrm flipH="1">
              <a:off x="6050498" y="2079746"/>
              <a:ext cx="3196751" cy="736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국내외 사이트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40" name="그룹 39"/>
          <p:cNvGrpSpPr>
            <a:grpSpLocks/>
          </p:cNvGrpSpPr>
          <p:nvPr/>
        </p:nvGrpSpPr>
        <p:grpSpPr bwMode="auto">
          <a:xfrm>
            <a:off x="4765696" y="3028300"/>
            <a:ext cx="1380127" cy="1980177"/>
            <a:chOff x="5461153" y="1643051"/>
            <a:chExt cx="4254383" cy="1643074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42" name="직사각형 51"/>
            <p:cNvSpPr>
              <a:spLocks noChangeArrowheads="1"/>
            </p:cNvSpPr>
            <p:nvPr/>
          </p:nvSpPr>
          <p:spPr bwMode="auto">
            <a:xfrm flipH="1">
              <a:off x="5461153" y="1675925"/>
              <a:ext cx="4178532" cy="1481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FF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 AI</a:t>
              </a:r>
            </a:p>
            <a:p>
              <a:pPr algn="ctr">
                <a:defRPr/>
              </a:pPr>
              <a:r>
                <a:rPr lang="ko-KR" altLang="en-US" b="1" dirty="0">
                  <a:solidFill>
                    <a:srgbClr val="FF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핵심</a:t>
              </a:r>
              <a:r>
                <a:rPr lang="en-US" altLang="ko-KR" b="1" dirty="0">
                  <a:solidFill>
                    <a:srgbClr val="FF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 </a:t>
              </a:r>
              <a:r>
                <a:rPr lang="ko-KR" altLang="en-US" b="1" dirty="0">
                  <a:solidFill>
                    <a:srgbClr val="FF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코어</a:t>
              </a:r>
              <a:endParaRPr lang="en-US" altLang="ko-KR" b="1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endParaRPr lang="en-US" altLang="ko-KR" b="1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ko-KR" altLang="en-US" sz="14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데이터 </a:t>
              </a:r>
              <a:r>
                <a:rPr lang="ko-KR" altLang="en-US" sz="1400" spc="-100" dirty="0" err="1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스무딩</a:t>
              </a:r>
              <a:endParaRPr lang="en-US" altLang="ko-KR" sz="14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>
                <a:defRPr/>
              </a:pPr>
              <a:r>
                <a:rPr lang="en-US" altLang="ko-KR" sz="14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Auto Encoder</a:t>
              </a:r>
            </a:p>
            <a:p>
              <a:pPr algn="ctr">
                <a:defRPr/>
              </a:pPr>
              <a:r>
                <a:rPr lang="en-US" altLang="ko-KR" sz="14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Time2Vec</a:t>
              </a:r>
            </a:p>
            <a:p>
              <a:pPr algn="ctr">
                <a:defRPr/>
              </a:pPr>
              <a:r>
                <a:rPr lang="en-US" altLang="ko-KR" sz="14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GPT-3</a:t>
              </a:r>
              <a:endParaRPr lang="en-US" altLang="ko-KR" sz="1400" b="1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43" name="그룹 42"/>
          <p:cNvGrpSpPr>
            <a:grpSpLocks/>
          </p:cNvGrpSpPr>
          <p:nvPr/>
        </p:nvGrpSpPr>
        <p:grpSpPr bwMode="auto">
          <a:xfrm>
            <a:off x="6330341" y="3028300"/>
            <a:ext cx="1123831" cy="910654"/>
            <a:chOff x="5472118" y="1643051"/>
            <a:chExt cx="4243418" cy="1643074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" name="직사각형 51"/>
            <p:cNvSpPr>
              <a:spLocks noChangeArrowheads="1"/>
            </p:cNvSpPr>
            <p:nvPr/>
          </p:nvSpPr>
          <p:spPr bwMode="auto">
            <a:xfrm flipH="1">
              <a:off x="6087680" y="1714535"/>
              <a:ext cx="3196748" cy="1055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모델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46" name="그룹 45"/>
          <p:cNvGrpSpPr>
            <a:grpSpLocks/>
          </p:cNvGrpSpPr>
          <p:nvPr/>
        </p:nvGrpSpPr>
        <p:grpSpPr bwMode="auto">
          <a:xfrm>
            <a:off x="4809999" y="5160356"/>
            <a:ext cx="1354914" cy="732454"/>
            <a:chOff x="5472118" y="1643051"/>
            <a:chExt cx="4243418" cy="1643074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8" name="직사각형 51"/>
            <p:cNvSpPr>
              <a:spLocks noChangeArrowheads="1"/>
            </p:cNvSpPr>
            <p:nvPr/>
          </p:nvSpPr>
          <p:spPr bwMode="auto">
            <a:xfrm flipH="1">
              <a:off x="5683266" y="2132341"/>
              <a:ext cx="3870932" cy="759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데이터 처리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49" name="그룹 48"/>
          <p:cNvGrpSpPr>
            <a:grpSpLocks/>
          </p:cNvGrpSpPr>
          <p:nvPr/>
        </p:nvGrpSpPr>
        <p:grpSpPr bwMode="auto">
          <a:xfrm>
            <a:off x="6351259" y="4020141"/>
            <a:ext cx="1122034" cy="849753"/>
            <a:chOff x="5472118" y="1643051"/>
            <a:chExt cx="4243418" cy="1643074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1" name="직사각형 51"/>
            <p:cNvSpPr>
              <a:spLocks noChangeArrowheads="1"/>
            </p:cNvSpPr>
            <p:nvPr/>
          </p:nvSpPr>
          <p:spPr bwMode="auto">
            <a:xfrm flipH="1">
              <a:off x="6087679" y="1730136"/>
              <a:ext cx="3196748" cy="1130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예측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53" name="그룹 52"/>
          <p:cNvGrpSpPr>
            <a:grpSpLocks/>
          </p:cNvGrpSpPr>
          <p:nvPr/>
        </p:nvGrpSpPr>
        <p:grpSpPr bwMode="auto">
          <a:xfrm>
            <a:off x="6330341" y="5002355"/>
            <a:ext cx="1142952" cy="887035"/>
            <a:chOff x="5472118" y="1643051"/>
            <a:chExt cx="4243418" cy="1643074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직사각형 51"/>
            <p:cNvSpPr>
              <a:spLocks noChangeArrowheads="1"/>
            </p:cNvSpPr>
            <p:nvPr/>
          </p:nvSpPr>
          <p:spPr bwMode="auto">
            <a:xfrm flipH="1">
              <a:off x="6087681" y="1730136"/>
              <a:ext cx="3196750" cy="1083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시각화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sp>
        <p:nvSpPr>
          <p:cNvPr id="60" name="Rectangle 66"/>
          <p:cNvSpPr>
            <a:spLocks noChangeArrowheads="1"/>
          </p:cNvSpPr>
          <p:nvPr/>
        </p:nvSpPr>
        <p:spPr bwMode="auto">
          <a:xfrm>
            <a:off x="8283883" y="3201184"/>
            <a:ext cx="1241118" cy="1125671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50000">
                <a:sysClr val="window" lastClr="FFFFFF">
                  <a:lumMod val="75000"/>
                  <a:alpha val="80000"/>
                </a:sysClr>
              </a:gs>
              <a:gs pos="100000">
                <a:sysClr val="window" lastClr="FFFFFF">
                  <a:lumMod val="50000"/>
                </a:sysClr>
              </a:gs>
            </a:gsLst>
            <a:path path="circle">
              <a:fillToRect r="100000" b="100000"/>
            </a:path>
            <a:tileRect l="-100000" t="-100000"/>
          </a:gradFill>
          <a:ln w="25400" cap="flat" cmpd="sng" algn="ctr">
            <a:noFill/>
            <a:prstDash val="solid"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</a:effectLst>
          <a:scene3d>
            <a:camera prst="perspectiveRelaxed">
              <a:rot lat="17673603" lon="0" rev="0"/>
            </a:camera>
            <a:lightRig rig="threePt" dir="t"/>
          </a:scene3d>
          <a:sp3d>
            <a:bevelT w="12700" h="3810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kern="0" dirty="0">
                <a:solidFill>
                  <a:srgbClr val="C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DBMS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62" name="그룹 61"/>
          <p:cNvGrpSpPr>
            <a:grpSpLocks/>
          </p:cNvGrpSpPr>
          <p:nvPr/>
        </p:nvGrpSpPr>
        <p:grpSpPr bwMode="auto">
          <a:xfrm>
            <a:off x="3080868" y="2134333"/>
            <a:ext cx="1500314" cy="543289"/>
            <a:chOff x="5472118" y="1643051"/>
            <a:chExt cx="4243418" cy="1643074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직사각형 51"/>
            <p:cNvSpPr>
              <a:spLocks noChangeArrowheads="1"/>
            </p:cNvSpPr>
            <p:nvPr/>
          </p:nvSpPr>
          <p:spPr bwMode="auto">
            <a:xfrm flipH="1">
              <a:off x="6087678" y="1974152"/>
              <a:ext cx="3196749" cy="10238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데이터처리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cxnSp>
        <p:nvCxnSpPr>
          <p:cNvPr id="77" name="연결선: 꺾임 18">
            <a:extLst>
              <a:ext uri="{FF2B5EF4-FFF2-40B4-BE49-F238E27FC236}">
                <a16:creationId xmlns="" xmlns:a16="http://schemas.microsoft.com/office/drawing/2014/main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7616455" y="3931094"/>
            <a:ext cx="671276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18">
            <a:extLst>
              <a:ext uri="{FF2B5EF4-FFF2-40B4-BE49-F238E27FC236}">
                <a16:creationId xmlns="" xmlns:a16="http://schemas.microsoft.com/office/drawing/2014/main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2391826" y="2464977"/>
            <a:ext cx="671276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18">
            <a:extLst>
              <a:ext uri="{FF2B5EF4-FFF2-40B4-BE49-F238E27FC236}">
                <a16:creationId xmlns="" xmlns:a16="http://schemas.microsoft.com/office/drawing/2014/main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2380831" y="3777573"/>
            <a:ext cx="671276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18">
            <a:extLst>
              <a:ext uri="{FF2B5EF4-FFF2-40B4-BE49-F238E27FC236}">
                <a16:creationId xmlns="" xmlns:a16="http://schemas.microsoft.com/office/drawing/2014/main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2418764" y="4671504"/>
            <a:ext cx="671276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18">
            <a:extLst>
              <a:ext uri="{FF2B5EF4-FFF2-40B4-BE49-F238E27FC236}">
                <a16:creationId xmlns="" xmlns:a16="http://schemas.microsoft.com/office/drawing/2014/main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2418764" y="5554946"/>
            <a:ext cx="671276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18">
            <a:extLst>
              <a:ext uri="{FF2B5EF4-FFF2-40B4-BE49-F238E27FC236}">
                <a16:creationId xmlns="" xmlns:a16="http://schemas.microsoft.com/office/drawing/2014/main" id="{228A1D68-41EF-487B-A1CC-906C00A4E59A}"/>
              </a:ext>
            </a:extLst>
          </p:cNvPr>
          <p:cNvCxnSpPr>
            <a:cxnSpLocks/>
            <a:stCxn id="63" idx="2"/>
            <a:endCxn id="25" idx="0"/>
          </p:cNvCxnSpPr>
          <p:nvPr/>
        </p:nvCxnSpPr>
        <p:spPr>
          <a:xfrm rot="5400000">
            <a:off x="3642809" y="2862516"/>
            <a:ext cx="373111" cy="332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66"/>
          <p:cNvSpPr>
            <a:spLocks noChangeArrowheads="1"/>
          </p:cNvSpPr>
          <p:nvPr/>
        </p:nvSpPr>
        <p:spPr bwMode="auto">
          <a:xfrm>
            <a:off x="8329210" y="4156174"/>
            <a:ext cx="1241118" cy="1125671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50000">
                <a:sysClr val="window" lastClr="FFFFFF">
                  <a:lumMod val="75000"/>
                  <a:alpha val="80000"/>
                </a:sysClr>
              </a:gs>
              <a:gs pos="100000">
                <a:sysClr val="window" lastClr="FFFFFF">
                  <a:lumMod val="50000"/>
                </a:sysClr>
              </a:gs>
            </a:gsLst>
            <a:path path="circle">
              <a:fillToRect r="100000" b="100000"/>
            </a:path>
            <a:tileRect l="-100000" t="-100000"/>
          </a:gradFill>
          <a:ln w="25400" cap="flat" cmpd="sng" algn="ctr">
            <a:noFill/>
            <a:prstDash val="solid"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</a:effectLst>
          <a:scene3d>
            <a:camera prst="perspectiveRelaxed">
              <a:rot lat="17673603" lon="0" rev="0"/>
            </a:camera>
            <a:lightRig rig="threePt" dir="t"/>
          </a:scene3d>
          <a:sp3d>
            <a:bevelT w="12700" h="3810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kern="0" dirty="0">
                <a:solidFill>
                  <a:srgbClr val="C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FILE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94" name="연결선: 꺾임 18">
            <a:extLst>
              <a:ext uri="{FF2B5EF4-FFF2-40B4-BE49-F238E27FC236}">
                <a16:creationId xmlns="" xmlns:a16="http://schemas.microsoft.com/office/drawing/2014/main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7637289" y="4901909"/>
            <a:ext cx="671276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51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365A68E-BBDE-4A2A-8592-50B32D1C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 dirty="0"/>
              <a:t>메뉴 구성도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16CFCF88-C717-4D4D-A91E-1BB89B822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474471"/>
              </p:ext>
            </p:extLst>
          </p:nvPr>
        </p:nvGraphicFramePr>
        <p:xfrm>
          <a:off x="2239248" y="1308779"/>
          <a:ext cx="1757713" cy="18348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7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71266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1.  </a:t>
                      </a:r>
                      <a:r>
                        <a:rPr lang="ko-KR" altLang="en-US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시장현황</a:t>
                      </a:r>
                      <a:endParaRPr lang="ko-KR" altLang="en-US" sz="1600" b="1" i="0" u="none" strike="noStrike" spc="-8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42952" marR="42952" marT="85905" marB="8590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343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1.1 </a:t>
                      </a:r>
                      <a:r>
                        <a:rPr lang="ko-KR" altLang="en-US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지수정보</a:t>
                      </a:r>
                      <a:endParaRPr lang="en-US" altLang="ko-KR" sz="1400" b="1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// Content</a:t>
                      </a:r>
                    </a:p>
                  </a:txBody>
                  <a:tcPr marL="42952" marR="42952" marT="64429" marB="64429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343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1.2 </a:t>
                      </a:r>
                      <a:r>
                        <a:rPr lang="ko-KR" altLang="en-US" sz="1400" b="1" i="0" u="none" strike="noStrike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환율정보</a:t>
                      </a:r>
                      <a:endParaRPr lang="en-US" altLang="ko-KR" sz="1400" b="1" i="0" u="none" strike="noStrike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// Content</a:t>
                      </a:r>
                      <a:endParaRPr lang="en-US" altLang="ko-KR" sz="1400" b="1" i="0" u="none" strike="noStrike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42952" marR="42952" marT="64429" marB="64429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334735A4-5F78-4E62-88A4-D1DAEFC09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266533"/>
              </p:ext>
            </p:extLst>
          </p:nvPr>
        </p:nvGraphicFramePr>
        <p:xfrm>
          <a:off x="381394" y="1308778"/>
          <a:ext cx="1758123" cy="17821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81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71266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0.  </a:t>
                      </a:r>
                      <a:r>
                        <a:rPr lang="ko-KR" altLang="en-US" sz="160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홈</a:t>
                      </a:r>
                      <a:r>
                        <a:rPr lang="en-US" altLang="ko-KR" sz="160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(Intro)</a:t>
                      </a:r>
                      <a:endParaRPr lang="ko-KR" altLang="en-US" sz="1600" b="1" i="0" u="none" strike="noStrike" spc="-10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42952" marR="42952" marT="85905" marB="8590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09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0.1 </a:t>
                      </a:r>
                      <a:r>
                        <a:rPr lang="ko-KR" altLang="en-US" sz="1400" b="1" i="0" u="none" strike="noStrike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서비스 가이드</a:t>
                      </a:r>
                      <a:endParaRPr lang="en-US" altLang="ko-KR" sz="1400" b="1" i="0" u="none" strike="noStrike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소개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메뉴설명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주요기능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42952" marR="42952" marT="64428" marB="6442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40237112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31DFF645-C884-44BB-8A39-F5B9EFA17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574119"/>
              </p:ext>
            </p:extLst>
          </p:nvPr>
        </p:nvGraphicFramePr>
        <p:xfrm>
          <a:off x="4096692" y="1308779"/>
          <a:ext cx="1757713" cy="1782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7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71266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2.  </a:t>
                      </a:r>
                      <a:r>
                        <a:rPr lang="ko-KR" altLang="en-US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관심종목</a:t>
                      </a:r>
                      <a:endParaRPr lang="ko-KR" altLang="en-US" sz="1600" b="1" i="0" u="none" strike="noStrike" spc="-8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42952" marR="42952" marT="85905" marB="8590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343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2.1 </a:t>
                      </a:r>
                      <a:r>
                        <a:rPr lang="ko-KR" altLang="en-US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관심종목 목록 </a:t>
                      </a:r>
                      <a:endParaRPr lang="en-US" altLang="ko-KR" sz="1400" b="1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</a:t>
                      </a: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종목별요약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</a:t>
                      </a: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종목 추가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</a:t>
                      </a: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종목 삭제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42952" marR="42952" marT="64429" marB="64429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="" xmlns:a16="http://schemas.microsoft.com/office/drawing/2014/main" id="{91BCA880-53EB-46D7-81B0-96424B66C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226446"/>
              </p:ext>
            </p:extLst>
          </p:nvPr>
        </p:nvGraphicFramePr>
        <p:xfrm>
          <a:off x="5954136" y="1308779"/>
          <a:ext cx="1757713" cy="2071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7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71266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3. AI</a:t>
                      </a:r>
                      <a:r>
                        <a:rPr lang="ko-KR" altLang="en-US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추천종목</a:t>
                      </a:r>
                      <a:endParaRPr lang="ko-KR" altLang="en-US" sz="1600" b="1" i="0" u="none" strike="noStrike" spc="-8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42952" marR="42952" marT="85905" marB="8590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343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3.1 </a:t>
                      </a:r>
                      <a:r>
                        <a:rPr lang="ko-KR" altLang="en-US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추천종목 목록</a:t>
                      </a:r>
                      <a:endParaRPr lang="en-US" altLang="ko-KR" sz="1400" b="1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</a:t>
                      </a: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종목별</a:t>
                      </a: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추천포인트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</a:t>
                      </a: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관심종목으로 등록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</a:t>
                      </a:r>
                      <a:r>
                        <a:rPr lang="ko-KR" altLang="en-US" sz="1400" b="0" i="0" u="none" strike="noStrike" kern="1200" spc="-80" baseline="0" dirty="0" err="1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단기수익정렬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</a:t>
                      </a:r>
                      <a:r>
                        <a:rPr lang="ko-KR" altLang="en-US" sz="1400" b="0" i="0" u="none" strike="noStrike" kern="1200" spc="-80" baseline="0" dirty="0" err="1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높은수익률정렬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42952" marR="42952" marT="64429" marB="64429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24B44235-8CD5-4526-8610-656BADB7C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092960"/>
              </p:ext>
            </p:extLst>
          </p:nvPr>
        </p:nvGraphicFramePr>
        <p:xfrm>
          <a:off x="2239248" y="3455380"/>
          <a:ext cx="1757713" cy="23876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7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58381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*</a:t>
                      </a:r>
                      <a:r>
                        <a:rPr lang="ko-KR" altLang="en-US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모듈</a:t>
                      </a:r>
                      <a:endParaRPr lang="en-US" altLang="ko-KR" sz="1600" b="1" u="none" strike="noStrike" spc="-8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M1.  </a:t>
                      </a:r>
                      <a:r>
                        <a:rPr lang="ko-KR" altLang="en-US" sz="1600" b="1" u="none" strike="noStrike" spc="-80" baseline="0" dirty="0" err="1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종목상세</a:t>
                      </a:r>
                      <a:endParaRPr lang="en-US" altLang="ko-KR" sz="1600" b="1" u="none" strike="noStrike" spc="-8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42952" marR="42952" marT="85905" marB="8590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2927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AI </a:t>
                      </a:r>
                      <a:r>
                        <a:rPr lang="ko-KR" altLang="en-US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분기별 예측</a:t>
                      </a:r>
                      <a:endParaRPr lang="en-US" altLang="ko-KR" sz="1400" b="1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AI </a:t>
                      </a:r>
                      <a:r>
                        <a:rPr lang="ko-KR" altLang="en-US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분석 코멘트</a:t>
                      </a:r>
                      <a:endParaRPr lang="en-US" altLang="ko-KR" sz="1400" b="1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주가현황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일별시세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관련뉴스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42952" marR="42952" marT="64429" marB="64429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3" name="연결선: 꺾임 18">
            <a:extLst>
              <a:ext uri="{FF2B5EF4-FFF2-40B4-BE49-F238E27FC236}">
                <a16:creationId xmlns="" xmlns:a16="http://schemas.microsoft.com/office/drawing/2014/main" id="{228A1D68-41EF-487B-A1CC-906C00A4E59A}"/>
              </a:ext>
            </a:extLst>
          </p:cNvPr>
          <p:cNvCxnSpPr>
            <a:cxnSpLocks/>
            <a:endCxn id="21" idx="3"/>
          </p:cNvCxnSpPr>
          <p:nvPr/>
        </p:nvCxnSpPr>
        <p:spPr>
          <a:xfrm rot="5400000">
            <a:off x="3386914" y="2650453"/>
            <a:ext cx="2608799" cy="1388704"/>
          </a:xfrm>
          <a:prstGeom prst="bentConnector2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oval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="" xmlns:a16="http://schemas.microsoft.com/office/drawing/2014/main" id="{7A72F8EE-001A-46BC-923F-42D9B47B41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96961" y="2040404"/>
            <a:ext cx="3224964" cy="2850904"/>
          </a:xfrm>
          <a:prstGeom prst="bentConnector3">
            <a:avLst>
              <a:gd name="adj1" fmla="val -20404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oval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27" name="직사각형 26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메뉴 구성도</a:t>
              </a:r>
              <a:endParaRPr lang="en-US" altLang="ko-KR" sz="16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8571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 dirty="0"/>
              <a:t>화면 설계</a:t>
            </a:r>
            <a:r>
              <a:rPr lang="en-US" altLang="ko-KR" dirty="0"/>
              <a:t>(</a:t>
            </a:r>
            <a:r>
              <a:rPr lang="ko-KR" altLang="en-US" dirty="0"/>
              <a:t>레이아웃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1E4D4671-1084-4550-9EF3-A2A5E719BF3D}"/>
              </a:ext>
            </a:extLst>
          </p:cNvPr>
          <p:cNvGrpSpPr/>
          <p:nvPr/>
        </p:nvGrpSpPr>
        <p:grpSpPr>
          <a:xfrm>
            <a:off x="224726" y="1303960"/>
            <a:ext cx="9130290" cy="5150290"/>
            <a:chOff x="224725" y="696609"/>
            <a:chExt cx="9463693" cy="5757641"/>
          </a:xfrm>
        </p:grpSpPr>
        <p:sp>
          <p:nvSpPr>
            <p:cNvPr id="2" name="직사각형 1">
              <a:extLst>
                <a:ext uri="{FF2B5EF4-FFF2-40B4-BE49-F238E27FC236}">
                  <a16:creationId xmlns="" xmlns:a16="http://schemas.microsoft.com/office/drawing/2014/main" id="{434D0BC3-1595-4243-806B-24F2B0F52FB2}"/>
                </a:ext>
              </a:extLst>
            </p:cNvPr>
            <p:cNvSpPr/>
            <p:nvPr/>
          </p:nvSpPr>
          <p:spPr>
            <a:xfrm>
              <a:off x="224725" y="702470"/>
              <a:ext cx="9456550" cy="5751780"/>
            </a:xfrm>
            <a:prstGeom prst="rect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="" xmlns:a16="http://schemas.microsoft.com/office/drawing/2014/main" id="{C0339EA5-8471-4952-A470-F5FC564535B3}"/>
                </a:ext>
              </a:extLst>
            </p:cNvPr>
            <p:cNvSpPr/>
            <p:nvPr/>
          </p:nvSpPr>
          <p:spPr>
            <a:xfrm>
              <a:off x="224725" y="714134"/>
              <a:ext cx="9456550" cy="1704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r>
                <a:rPr lang="ko-KR" altLang="en-US" sz="700" b="1" spc="-5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주식 추천 서비스</a:t>
              </a:r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="" xmlns:a16="http://schemas.microsoft.com/office/drawing/2014/main" id="{6EB9A15F-1308-4B76-832F-C26FC9B30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43963" y="696609"/>
              <a:ext cx="844455" cy="194875"/>
            </a:xfrm>
            <a:prstGeom prst="rect">
              <a:avLst/>
            </a:prstGeom>
          </p:spPr>
        </p:pic>
      </p:grp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2BB8C472-AD1C-413C-B7A4-C0AA7F023126}"/>
              </a:ext>
            </a:extLst>
          </p:cNvPr>
          <p:cNvSpPr/>
          <p:nvPr/>
        </p:nvSpPr>
        <p:spPr>
          <a:xfrm>
            <a:off x="2146341" y="1579678"/>
            <a:ext cx="11601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 Main Layer</a:t>
            </a:r>
            <a:endParaRPr lang="ko-KR" altLang="en-US" sz="1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="" xmlns:a16="http://schemas.microsoft.com/office/drawing/2014/main" id="{A6BE899F-86F5-4DE4-BF5E-57C767AA2CB5}"/>
              </a:ext>
            </a:extLst>
          </p:cNvPr>
          <p:cNvGrpSpPr/>
          <p:nvPr/>
        </p:nvGrpSpPr>
        <p:grpSpPr>
          <a:xfrm>
            <a:off x="257903" y="1492456"/>
            <a:ext cx="1713579" cy="4923841"/>
            <a:chOff x="257903" y="911810"/>
            <a:chExt cx="1776152" cy="5504488"/>
          </a:xfrm>
        </p:grpSpPr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32905501-BC19-49B9-A674-8505B3AB4538}"/>
                </a:ext>
              </a:extLst>
            </p:cNvPr>
            <p:cNvSpPr/>
            <p:nvPr/>
          </p:nvSpPr>
          <p:spPr>
            <a:xfrm>
              <a:off x="257903" y="911810"/>
              <a:ext cx="1776152" cy="550448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="" xmlns:a16="http://schemas.microsoft.com/office/drawing/2014/main" id="{D76E5F93-592A-4D51-B5E9-8A05E8BB703C}"/>
                </a:ext>
              </a:extLst>
            </p:cNvPr>
            <p:cNvSpPr/>
            <p:nvPr/>
          </p:nvSpPr>
          <p:spPr>
            <a:xfrm>
              <a:off x="325709" y="945512"/>
              <a:ext cx="72487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❶ GNB</a:t>
              </a:r>
              <a:endParaRPr lang="ko-KR" alt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="" xmlns:a16="http://schemas.microsoft.com/office/drawing/2014/main" id="{E921A95D-ECCA-4098-AC39-83E6DD471BC8}"/>
                </a:ext>
              </a:extLst>
            </p:cNvPr>
            <p:cNvSpPr/>
            <p:nvPr/>
          </p:nvSpPr>
          <p:spPr>
            <a:xfrm>
              <a:off x="370188" y="5285272"/>
              <a:ext cx="126432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❺ Notice Area</a:t>
              </a:r>
              <a:endParaRPr lang="ko-KR" alt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108" name="그룹 107">
              <a:extLst>
                <a:ext uri="{FF2B5EF4-FFF2-40B4-BE49-F238E27FC236}">
                  <a16:creationId xmlns="" xmlns:a16="http://schemas.microsoft.com/office/drawing/2014/main" id="{E619B010-E8BC-47CC-BED7-F80E7904AA19}"/>
                </a:ext>
              </a:extLst>
            </p:cNvPr>
            <p:cNvGrpSpPr/>
            <p:nvPr/>
          </p:nvGrpSpPr>
          <p:grpSpPr>
            <a:xfrm>
              <a:off x="325710" y="1449703"/>
              <a:ext cx="1647370" cy="367372"/>
              <a:chOff x="325710" y="1368736"/>
              <a:chExt cx="1647370" cy="367372"/>
            </a:xfrm>
          </p:grpSpPr>
          <p:sp>
            <p:nvSpPr>
              <p:cNvPr id="106" name="사각형: 둥근 모서리 105">
                <a:extLst>
                  <a:ext uri="{FF2B5EF4-FFF2-40B4-BE49-F238E27FC236}">
                    <a16:creationId xmlns="" xmlns:a16="http://schemas.microsoft.com/office/drawing/2014/main" id="{909D1EAC-BE41-475A-8EB1-D0A6FFA38B72}"/>
                  </a:ext>
                </a:extLst>
              </p:cNvPr>
              <p:cNvSpPr/>
              <p:nvPr/>
            </p:nvSpPr>
            <p:spPr>
              <a:xfrm>
                <a:off x="325710" y="1368736"/>
                <a:ext cx="1647370" cy="367372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540000" tIns="0" rIns="0" bIns="0" rtlCol="0" anchor="ctr">
                <a:noAutofit/>
              </a:bodyPr>
              <a:lstStyle/>
              <a:p>
                <a:pPr algn="l"/>
                <a:r>
                  <a:rPr kumimoji="0" lang="en-US" altLang="ko-KR" sz="16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HOME</a:t>
                </a:r>
                <a:endParaRPr kumimoji="0" lang="ko-KR" altLang="en-US" sz="16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pic>
            <p:nvPicPr>
              <p:cNvPr id="97" name="그림 96">
                <a:extLst>
                  <a:ext uri="{FF2B5EF4-FFF2-40B4-BE49-F238E27FC236}">
                    <a16:creationId xmlns="" xmlns:a16="http://schemas.microsoft.com/office/drawing/2014/main" id="{20FEACA1-4F5A-4A1F-8E35-6DDB408245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3332" y="1400014"/>
                <a:ext cx="304816" cy="304816"/>
              </a:xfrm>
              <a:prstGeom prst="rect">
                <a:avLst/>
              </a:prstGeom>
            </p:spPr>
          </p:pic>
        </p:grpSp>
        <p:grpSp>
          <p:nvGrpSpPr>
            <p:cNvPr id="113" name="그룹 112">
              <a:extLst>
                <a:ext uri="{FF2B5EF4-FFF2-40B4-BE49-F238E27FC236}">
                  <a16:creationId xmlns="" xmlns:a16="http://schemas.microsoft.com/office/drawing/2014/main" id="{6A027580-3422-40F3-B8AA-CA25BF3E0AC6}"/>
                </a:ext>
              </a:extLst>
            </p:cNvPr>
            <p:cNvGrpSpPr/>
            <p:nvPr/>
          </p:nvGrpSpPr>
          <p:grpSpPr>
            <a:xfrm>
              <a:off x="325710" y="1924797"/>
              <a:ext cx="1647370" cy="367372"/>
              <a:chOff x="325710" y="1804927"/>
              <a:chExt cx="1647370" cy="367372"/>
            </a:xfrm>
          </p:grpSpPr>
          <p:sp>
            <p:nvSpPr>
              <p:cNvPr id="107" name="사각형: 둥근 모서리 106">
                <a:extLst>
                  <a:ext uri="{FF2B5EF4-FFF2-40B4-BE49-F238E27FC236}">
                    <a16:creationId xmlns="" xmlns:a16="http://schemas.microsoft.com/office/drawing/2014/main" id="{91519BAD-3564-4DE1-820A-EBAC21018743}"/>
                  </a:ext>
                </a:extLst>
              </p:cNvPr>
              <p:cNvSpPr/>
              <p:nvPr/>
            </p:nvSpPr>
            <p:spPr>
              <a:xfrm>
                <a:off x="325710" y="1804927"/>
                <a:ext cx="1647370" cy="367372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540000" tIns="0" rIns="0" bIns="0" rtlCol="0" anchor="ctr">
                <a:noAutofit/>
              </a:bodyPr>
              <a:lstStyle/>
              <a:p>
                <a:pPr algn="l"/>
                <a:r>
                  <a:rPr lang="ko-KR" altLang="en-US" sz="1600" b="1" spc="-50" dirty="0">
                    <a:solidFill>
                      <a:schemeClr val="accent1">
                        <a:lumMod val="50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시장현황</a:t>
                </a:r>
                <a:endParaRPr kumimoji="0" lang="ko-KR" altLang="en-US" sz="16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pic>
            <p:nvPicPr>
              <p:cNvPr id="101" name="그림 100">
                <a:extLst>
                  <a:ext uri="{FF2B5EF4-FFF2-40B4-BE49-F238E27FC236}">
                    <a16:creationId xmlns="" xmlns:a16="http://schemas.microsoft.com/office/drawing/2014/main" id="{733E8F8B-EE4F-4EF1-8C29-DC6438835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3332" y="1836205"/>
                <a:ext cx="304816" cy="304816"/>
              </a:xfrm>
              <a:prstGeom prst="rect">
                <a:avLst/>
              </a:prstGeom>
            </p:spPr>
          </p:pic>
        </p:grpSp>
        <p:grpSp>
          <p:nvGrpSpPr>
            <p:cNvPr id="112" name="그룹 111">
              <a:extLst>
                <a:ext uri="{FF2B5EF4-FFF2-40B4-BE49-F238E27FC236}">
                  <a16:creationId xmlns="" xmlns:a16="http://schemas.microsoft.com/office/drawing/2014/main" id="{B58A8CAB-6EAE-4E52-AF2D-207A2C35F6D6}"/>
                </a:ext>
              </a:extLst>
            </p:cNvPr>
            <p:cNvGrpSpPr/>
            <p:nvPr/>
          </p:nvGrpSpPr>
          <p:grpSpPr>
            <a:xfrm>
              <a:off x="325710" y="2399891"/>
              <a:ext cx="1647370" cy="367372"/>
              <a:chOff x="325710" y="2240563"/>
              <a:chExt cx="1647370" cy="367372"/>
            </a:xfrm>
          </p:grpSpPr>
          <p:sp>
            <p:nvSpPr>
              <p:cNvPr id="109" name="사각형: 둥근 모서리 108">
                <a:extLst>
                  <a:ext uri="{FF2B5EF4-FFF2-40B4-BE49-F238E27FC236}">
                    <a16:creationId xmlns="" xmlns:a16="http://schemas.microsoft.com/office/drawing/2014/main" id="{3CB78C2C-0BC4-4219-A996-04EBDFDFC4F4}"/>
                  </a:ext>
                </a:extLst>
              </p:cNvPr>
              <p:cNvSpPr/>
              <p:nvPr/>
            </p:nvSpPr>
            <p:spPr>
              <a:xfrm>
                <a:off x="325710" y="2240563"/>
                <a:ext cx="1647370" cy="367372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540000" tIns="0" rIns="0" bIns="0" rtlCol="0" anchor="ctr">
                <a:noAutofit/>
              </a:bodyPr>
              <a:lstStyle/>
              <a:p>
                <a:pPr algn="l"/>
                <a:r>
                  <a:rPr lang="ko-KR" altLang="en-US" sz="1600" b="1" spc="-50" dirty="0">
                    <a:solidFill>
                      <a:schemeClr val="accent1">
                        <a:lumMod val="50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관심종목</a:t>
                </a:r>
                <a:endParaRPr kumimoji="0" lang="ko-KR" altLang="en-US" sz="16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pic>
            <p:nvPicPr>
              <p:cNvPr id="103" name="그림 102">
                <a:extLst>
                  <a:ext uri="{FF2B5EF4-FFF2-40B4-BE49-F238E27FC236}">
                    <a16:creationId xmlns="" xmlns:a16="http://schemas.microsoft.com/office/drawing/2014/main" id="{BFC483C6-9D42-4E4F-92D5-0DEB638CC1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3332" y="2272430"/>
                <a:ext cx="304816" cy="304816"/>
              </a:xfrm>
              <a:prstGeom prst="rect">
                <a:avLst/>
              </a:prstGeom>
            </p:spPr>
          </p:pic>
        </p:grpSp>
        <p:grpSp>
          <p:nvGrpSpPr>
            <p:cNvPr id="111" name="그룹 110">
              <a:extLst>
                <a:ext uri="{FF2B5EF4-FFF2-40B4-BE49-F238E27FC236}">
                  <a16:creationId xmlns="" xmlns:a16="http://schemas.microsoft.com/office/drawing/2014/main" id="{123D5F70-A903-4875-B306-E591AC597F6B}"/>
                </a:ext>
              </a:extLst>
            </p:cNvPr>
            <p:cNvGrpSpPr/>
            <p:nvPr/>
          </p:nvGrpSpPr>
          <p:grpSpPr>
            <a:xfrm>
              <a:off x="325710" y="2874984"/>
              <a:ext cx="1647370" cy="367372"/>
              <a:chOff x="325710" y="2687337"/>
              <a:chExt cx="1647370" cy="367372"/>
            </a:xfrm>
          </p:grpSpPr>
          <p:sp>
            <p:nvSpPr>
              <p:cNvPr id="110" name="사각형: 둥근 모서리 109">
                <a:extLst>
                  <a:ext uri="{FF2B5EF4-FFF2-40B4-BE49-F238E27FC236}">
                    <a16:creationId xmlns="" xmlns:a16="http://schemas.microsoft.com/office/drawing/2014/main" id="{1957322B-9582-4155-B4B9-5B14B7066DC4}"/>
                  </a:ext>
                </a:extLst>
              </p:cNvPr>
              <p:cNvSpPr/>
              <p:nvPr/>
            </p:nvSpPr>
            <p:spPr>
              <a:xfrm>
                <a:off x="325710" y="2687337"/>
                <a:ext cx="1647370" cy="367372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540000" tIns="0" rIns="0" bIns="0" rtlCol="0" anchor="ctr">
                <a:noAutofit/>
              </a:bodyPr>
              <a:lstStyle/>
              <a:p>
                <a:pPr algn="l"/>
                <a:r>
                  <a:rPr lang="en-US" altLang="ko-KR" sz="1600" b="1" spc="-50" dirty="0">
                    <a:solidFill>
                      <a:schemeClr val="accent1">
                        <a:lumMod val="50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AI</a:t>
                </a:r>
                <a:r>
                  <a:rPr lang="ko-KR" altLang="en-US" sz="1600" b="1" spc="-50" dirty="0">
                    <a:solidFill>
                      <a:schemeClr val="accent1">
                        <a:lumMod val="50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추천종목</a:t>
                </a:r>
                <a:endParaRPr kumimoji="0" lang="ko-KR" altLang="en-US" sz="16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pic>
            <p:nvPicPr>
              <p:cNvPr id="105" name="그림 104">
                <a:extLst>
                  <a:ext uri="{FF2B5EF4-FFF2-40B4-BE49-F238E27FC236}">
                    <a16:creationId xmlns="" xmlns:a16="http://schemas.microsoft.com/office/drawing/2014/main" id="{D4ADC47A-7EB7-49AB-98FF-9392F7A8D1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3332" y="2711831"/>
                <a:ext cx="304816" cy="304816"/>
              </a:xfrm>
              <a:prstGeom prst="rect">
                <a:avLst/>
              </a:prstGeom>
            </p:spPr>
          </p:pic>
        </p:grpSp>
        <p:grpSp>
          <p:nvGrpSpPr>
            <p:cNvPr id="117" name="그룹 116">
              <a:extLst>
                <a:ext uri="{FF2B5EF4-FFF2-40B4-BE49-F238E27FC236}">
                  <a16:creationId xmlns="" xmlns:a16="http://schemas.microsoft.com/office/drawing/2014/main" id="{A54978B8-806E-4685-B318-CE2508B1A6ED}"/>
                </a:ext>
              </a:extLst>
            </p:cNvPr>
            <p:cNvGrpSpPr/>
            <p:nvPr/>
          </p:nvGrpSpPr>
          <p:grpSpPr>
            <a:xfrm>
              <a:off x="630526" y="5621631"/>
              <a:ext cx="1342553" cy="430224"/>
              <a:chOff x="630526" y="5621631"/>
              <a:chExt cx="1762047" cy="430224"/>
            </a:xfrm>
          </p:grpSpPr>
          <p:sp>
            <p:nvSpPr>
              <p:cNvPr id="115" name="사각형: 둥근 대각선 방향 모서리 114">
                <a:extLst>
                  <a:ext uri="{FF2B5EF4-FFF2-40B4-BE49-F238E27FC236}">
                    <a16:creationId xmlns="" xmlns:a16="http://schemas.microsoft.com/office/drawing/2014/main" id="{26F97974-412F-43CD-8555-B43FCFC1BE9B}"/>
                  </a:ext>
                </a:extLst>
              </p:cNvPr>
              <p:cNvSpPr/>
              <p:nvPr/>
            </p:nvSpPr>
            <p:spPr>
              <a:xfrm>
                <a:off x="630526" y="5621631"/>
                <a:ext cx="1762047" cy="430224"/>
              </a:xfrm>
              <a:prstGeom prst="round2Diag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  <a:prstDash val="lgDash"/>
              </a:ln>
            </p:spPr>
            <p:txBody>
              <a:bodyPr wrap="none" lIns="36000" tIns="0" rIns="0" bIns="0" rtlCol="0" anchor="ctr">
                <a:noAutofit/>
              </a:bodyPr>
              <a:lstStyle/>
              <a:p>
                <a:pPr algn="l"/>
                <a:r>
                  <a:rPr kumimoji="0" lang="en-US" altLang="ko-KR" sz="10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 </a:t>
                </a:r>
                <a:r>
                  <a:rPr kumimoji="0" lang="ko-KR" altLang="en-US" sz="10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새로운 추천종목</a:t>
                </a:r>
                <a:endParaRPr kumimoji="0" lang="en-US" altLang="ko-KR" sz="10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  <a:p>
                <a:pPr algn="l"/>
                <a:r>
                  <a:rPr lang="en-US" altLang="ko-KR" sz="1000" b="1" spc="-50" dirty="0">
                    <a:solidFill>
                      <a:schemeClr val="accent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      </a:t>
                </a:r>
                <a:r>
                  <a:rPr kumimoji="0" lang="en-US" altLang="ko-KR" sz="10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3</a:t>
                </a:r>
                <a:r>
                  <a:rPr kumimoji="0" lang="ko-KR" altLang="en-US" sz="10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건이 있습니다</a:t>
                </a:r>
                <a:r>
                  <a:rPr kumimoji="0" lang="en-US" altLang="ko-KR" sz="10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  </a:t>
                </a:r>
                <a:endParaRPr kumimoji="0" lang="ko-KR" altLang="en-US" sz="10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pic>
            <p:nvPicPr>
              <p:cNvPr id="116" name="그림 115">
                <a:extLst>
                  <a:ext uri="{FF2B5EF4-FFF2-40B4-BE49-F238E27FC236}">
                    <a16:creationId xmlns="" xmlns:a16="http://schemas.microsoft.com/office/drawing/2014/main" id="{64FB590D-6697-494A-BB96-0017225F2F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51880" y="5760526"/>
                <a:ext cx="152434" cy="152434"/>
              </a:xfrm>
              <a:prstGeom prst="rect">
                <a:avLst/>
              </a:prstGeom>
            </p:spPr>
          </p:pic>
        </p:grpSp>
        <p:pic>
          <p:nvPicPr>
            <p:cNvPr id="95" name="그림 94">
              <a:extLst>
                <a:ext uri="{FF2B5EF4-FFF2-40B4-BE49-F238E27FC236}">
                  <a16:creationId xmlns="" xmlns:a16="http://schemas.microsoft.com/office/drawing/2014/main" id="{17BEAE57-4F17-4D71-80C1-FD317E811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70023" y="997632"/>
              <a:ext cx="304816" cy="304816"/>
            </a:xfrm>
            <a:prstGeom prst="rect">
              <a:avLst/>
            </a:prstGeom>
          </p:spPr>
        </p:pic>
        <p:pic>
          <p:nvPicPr>
            <p:cNvPr id="99" name="그림 98">
              <a:extLst>
                <a:ext uri="{FF2B5EF4-FFF2-40B4-BE49-F238E27FC236}">
                  <a16:creationId xmlns="" xmlns:a16="http://schemas.microsoft.com/office/drawing/2014/main" id="{67F15E08-C050-4577-9472-0D2266A6F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25709" y="6030772"/>
              <a:ext cx="304816" cy="304816"/>
            </a:xfrm>
            <a:prstGeom prst="rect">
              <a:avLst/>
            </a:prstGeom>
          </p:spPr>
        </p:pic>
      </p:grp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43F5A040-0F23-49B3-8CEC-18E2EF682938}"/>
              </a:ext>
            </a:extLst>
          </p:cNvPr>
          <p:cNvSpPr/>
          <p:nvPr/>
        </p:nvSpPr>
        <p:spPr>
          <a:xfrm>
            <a:off x="2146341" y="1565813"/>
            <a:ext cx="3477024" cy="4769775"/>
          </a:xfrm>
          <a:prstGeom prst="rect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33C1E71D-BD9D-4D1A-A85C-C575B917D8AF}"/>
              </a:ext>
            </a:extLst>
          </p:cNvPr>
          <p:cNvSpPr/>
          <p:nvPr/>
        </p:nvSpPr>
        <p:spPr>
          <a:xfrm>
            <a:off x="5480102" y="1949019"/>
            <a:ext cx="3912829" cy="42341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3F20131-2AC5-42CD-8AC3-C374B049B491}"/>
              </a:ext>
            </a:extLst>
          </p:cNvPr>
          <p:cNvSpPr/>
          <p:nvPr/>
        </p:nvSpPr>
        <p:spPr>
          <a:xfrm>
            <a:off x="5467153" y="2006767"/>
            <a:ext cx="1345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❸ Module Layer</a:t>
            </a:r>
            <a:endParaRPr lang="ko-KR" altLang="en-US" sz="1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="" xmlns:a16="http://schemas.microsoft.com/office/drawing/2014/main" id="{D8BE71A8-C32F-4609-A8CC-C4B4DDAAE98F}"/>
              </a:ext>
            </a:extLst>
          </p:cNvPr>
          <p:cNvGrpSpPr/>
          <p:nvPr/>
        </p:nvGrpSpPr>
        <p:grpSpPr>
          <a:xfrm>
            <a:off x="5851317" y="3784786"/>
            <a:ext cx="3184085" cy="2066841"/>
            <a:chOff x="6164392" y="1928211"/>
            <a:chExt cx="3300355" cy="2310575"/>
          </a:xfrm>
        </p:grpSpPr>
        <p:sp>
          <p:nvSpPr>
            <p:cNvPr id="121" name="직사각형 120">
              <a:extLst>
                <a:ext uri="{FF2B5EF4-FFF2-40B4-BE49-F238E27FC236}">
                  <a16:creationId xmlns="" xmlns:a16="http://schemas.microsoft.com/office/drawing/2014/main" id="{5B71D611-D8AB-4A2B-96E3-3F215E7FFC21}"/>
                </a:ext>
              </a:extLst>
            </p:cNvPr>
            <p:cNvSpPr/>
            <p:nvPr/>
          </p:nvSpPr>
          <p:spPr>
            <a:xfrm>
              <a:off x="6164392" y="1928211"/>
              <a:ext cx="3300355" cy="2310575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r>
                <a:rPr kumimoji="0" lang="en-US" altLang="ko-KR" sz="700" b="1" i="0" u="none" strike="noStrike" kern="120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0" scaled="1"/>
                  </a:gra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rPr>
                <a:t> </a:t>
              </a:r>
              <a:r>
                <a:rPr lang="ko-KR" altLang="en-US" sz="700" b="1" spc="-5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뉴스 페이지 컨텐츠</a:t>
              </a:r>
              <a:r>
                <a:rPr lang="en-US" altLang="ko-KR" sz="700" b="1" spc="-5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…</a:t>
              </a:r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0DE251A2-F5E4-49E7-AC90-6C30E8C206B2}"/>
                </a:ext>
              </a:extLst>
            </p:cNvPr>
            <p:cNvSpPr/>
            <p:nvPr/>
          </p:nvSpPr>
          <p:spPr>
            <a:xfrm>
              <a:off x="6164393" y="1969983"/>
              <a:ext cx="156863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❹ Contents Popup</a:t>
              </a:r>
              <a:endParaRPr lang="ko-KR" alt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123" name="그림 122">
            <a:extLst>
              <a:ext uri="{FF2B5EF4-FFF2-40B4-BE49-F238E27FC236}">
                <a16:creationId xmlns="" xmlns:a16="http://schemas.microsoft.com/office/drawing/2014/main" id="{0EDE15A8-EF75-40C0-8929-83CF6C1E9C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32490" y="1520573"/>
            <a:ext cx="160521" cy="160521"/>
          </a:xfrm>
          <a:prstGeom prst="rect">
            <a:avLst/>
          </a:prstGeom>
        </p:spPr>
      </p:pic>
      <p:pic>
        <p:nvPicPr>
          <p:cNvPr id="124" name="그림 123">
            <a:extLst>
              <a:ext uri="{FF2B5EF4-FFF2-40B4-BE49-F238E27FC236}">
                <a16:creationId xmlns="" xmlns:a16="http://schemas.microsoft.com/office/drawing/2014/main" id="{7C0085DF-4317-4B4C-BE6A-139FE221E6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58718" y="3834948"/>
            <a:ext cx="160521" cy="160521"/>
          </a:xfrm>
          <a:prstGeom prst="rect">
            <a:avLst/>
          </a:prstGeom>
        </p:spPr>
      </p:pic>
      <p:grpSp>
        <p:nvGrpSpPr>
          <p:cNvPr id="59" name="그룹 58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0" name="직사각형 59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화면 설계</a:t>
              </a:r>
              <a:endParaRPr lang="en-US" altLang="ko-KR" sz="16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154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="" xmlns:a16="http://schemas.microsoft.com/office/drawing/2014/main" id="{99870AFA-D375-4CD1-9BB4-2F2A4BEF99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화면 좌측에 항상 표시되는 영역</a:t>
            </a:r>
            <a:endParaRPr lang="en-US" altLang="ko-KR" dirty="0"/>
          </a:p>
          <a:p>
            <a:pPr lvl="1"/>
            <a:r>
              <a:rPr lang="ko-KR" altLang="en-US" dirty="0"/>
              <a:t>메뉴 화면 이동을 위한 아이콘</a:t>
            </a:r>
            <a:r>
              <a:rPr lang="en-US" altLang="ko-KR" dirty="0"/>
              <a:t>/</a:t>
            </a:r>
            <a:r>
              <a:rPr lang="ko-KR" altLang="en-US" dirty="0" err="1"/>
              <a:t>메뉴명</a:t>
            </a:r>
            <a:r>
              <a:rPr lang="ko-KR" altLang="en-US" dirty="0"/>
              <a:t> 표시</a:t>
            </a:r>
            <a:endParaRPr lang="en-US" altLang="ko-KR" dirty="0"/>
          </a:p>
          <a:p>
            <a:pPr lvl="1"/>
            <a:r>
              <a:rPr lang="ko-KR" altLang="en-US" dirty="0"/>
              <a:t>주요 알림 표시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❶ [</a:t>
            </a:r>
            <a:r>
              <a:rPr lang="ko-KR" altLang="en-US" dirty="0" err="1"/>
              <a:t>메뉴토글</a:t>
            </a:r>
            <a:r>
              <a:rPr lang="en-US" altLang="ko-KR" dirty="0"/>
              <a:t>]</a:t>
            </a:r>
            <a:r>
              <a:rPr lang="ko-KR" altLang="en-US" dirty="0"/>
              <a:t> 버튼 클릭</a:t>
            </a:r>
            <a:r>
              <a:rPr lang="en-US" altLang="ko-KR" dirty="0"/>
              <a:t>: </a:t>
            </a:r>
            <a:r>
              <a:rPr lang="ko-KR" altLang="en-US" dirty="0"/>
              <a:t>펼치기 </a:t>
            </a:r>
            <a:r>
              <a:rPr lang="en-US" altLang="ko-KR" dirty="0"/>
              <a:t>/ </a:t>
            </a:r>
            <a:r>
              <a:rPr lang="ko-KR" altLang="en-US" dirty="0"/>
              <a:t>접기 </a:t>
            </a:r>
            <a:r>
              <a:rPr lang="ko-KR" altLang="en-US" dirty="0" err="1"/>
              <a:t>토글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 err="1"/>
              <a:t>메뉴명</a:t>
            </a:r>
            <a:r>
              <a:rPr lang="ko-KR" altLang="en-US" dirty="0"/>
              <a:t> 표시를 생략하여 화면 영역 활용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❷ [</a:t>
            </a:r>
            <a:r>
              <a:rPr lang="ko-KR" altLang="en-US" dirty="0" err="1"/>
              <a:t>메뉴명</a:t>
            </a:r>
            <a:r>
              <a:rPr lang="en-US" altLang="ko-KR" dirty="0"/>
              <a:t>] </a:t>
            </a:r>
            <a:r>
              <a:rPr lang="ko-KR" altLang="en-US" dirty="0"/>
              <a:t>버튼 클릭</a:t>
            </a:r>
            <a:r>
              <a:rPr lang="en-US" altLang="ko-KR" dirty="0"/>
              <a:t>: </a:t>
            </a:r>
            <a:r>
              <a:rPr lang="ko-KR" altLang="en-US" dirty="0"/>
              <a:t>해당 화면 열기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메뉴 아이콘 또는 메뉴명을 클릭하면 해당 화면이 우측 </a:t>
            </a:r>
            <a:r>
              <a:rPr lang="en-US" altLang="ko-KR" dirty="0">
                <a:solidFill>
                  <a:prstClr val="black"/>
                </a:solidFill>
              </a:rPr>
              <a:t>Main Layer </a:t>
            </a:r>
            <a:r>
              <a:rPr lang="ko-KR" altLang="en-US" dirty="0">
                <a:solidFill>
                  <a:prstClr val="black"/>
                </a:solidFill>
              </a:rPr>
              <a:t>창에서 열림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HOME: [</a:t>
            </a:r>
            <a:r>
              <a:rPr lang="ko-KR" altLang="en-US" dirty="0">
                <a:solidFill>
                  <a:prstClr val="black"/>
                </a:solidFill>
              </a:rPr>
              <a:t>화면</a:t>
            </a:r>
            <a:r>
              <a:rPr lang="en-US" altLang="ko-KR" dirty="0">
                <a:solidFill>
                  <a:prstClr val="black"/>
                </a:solidFill>
              </a:rPr>
              <a:t>ID]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시장현황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관심종목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AI</a:t>
            </a:r>
            <a:r>
              <a:rPr lang="ko-KR" altLang="en-US" dirty="0">
                <a:solidFill>
                  <a:prstClr val="black"/>
                </a:solidFill>
              </a:rPr>
              <a:t>추천종목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❸ [</a:t>
            </a:r>
            <a:r>
              <a:rPr lang="ko-KR" altLang="en-US" dirty="0"/>
              <a:t>알림</a:t>
            </a:r>
            <a:r>
              <a:rPr lang="en-US" altLang="ko-KR" dirty="0"/>
              <a:t>] </a:t>
            </a:r>
            <a:r>
              <a:rPr lang="ko-KR" altLang="en-US" dirty="0"/>
              <a:t>버튼 클릭</a:t>
            </a:r>
            <a:r>
              <a:rPr lang="en-US" altLang="ko-KR" dirty="0"/>
              <a:t>: </a:t>
            </a:r>
            <a:r>
              <a:rPr lang="ko-KR" altLang="en-US" dirty="0" err="1"/>
              <a:t>알림내용</a:t>
            </a:r>
            <a:r>
              <a:rPr lang="ko-KR" altLang="en-US" dirty="0"/>
              <a:t> 팝업 표시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알림 텍스트를 풍선 형태의 팝업으로 표시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알림 텍스트를 클릭하면 해당 화면으로 이동</a:t>
            </a:r>
            <a:endParaRPr lang="en-US" altLang="ko-KR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 dirty="0"/>
              <a:t>화면 설계</a:t>
            </a:r>
            <a:r>
              <a:rPr lang="en-US" altLang="ko-KR" dirty="0"/>
              <a:t>(</a:t>
            </a:r>
            <a:r>
              <a:rPr lang="ko-KR" altLang="en-US" dirty="0"/>
              <a:t>메뉴영역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32BB924F-1141-4415-93BD-B5890BC8CBB8}"/>
              </a:ext>
            </a:extLst>
          </p:cNvPr>
          <p:cNvGrpSpPr/>
          <p:nvPr/>
        </p:nvGrpSpPr>
        <p:grpSpPr>
          <a:xfrm>
            <a:off x="3176848" y="826967"/>
            <a:ext cx="2987368" cy="5504488"/>
            <a:chOff x="3176848" y="826967"/>
            <a:chExt cx="2987368" cy="5504488"/>
          </a:xfrm>
        </p:grpSpPr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FF52A91D-DA11-42E3-8121-FDE329324CAE}"/>
                </a:ext>
              </a:extLst>
            </p:cNvPr>
            <p:cNvSpPr/>
            <p:nvPr/>
          </p:nvSpPr>
          <p:spPr>
            <a:xfrm>
              <a:off x="3176848" y="826967"/>
              <a:ext cx="1776152" cy="550448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="" xmlns:a16="http://schemas.microsoft.com/office/drawing/2014/main" id="{A281F864-BF15-4766-A260-F248EB89F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88968" y="912789"/>
              <a:ext cx="304816" cy="304816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="" xmlns:a16="http://schemas.microsoft.com/office/drawing/2014/main" id="{3255D00E-8D2B-492E-A778-386886E29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5650" y="5945929"/>
              <a:ext cx="304816" cy="304816"/>
            </a:xfrm>
            <a:prstGeom prst="rect">
              <a:avLst/>
            </a:prstGeom>
          </p:spPr>
        </p:pic>
        <p:grpSp>
          <p:nvGrpSpPr>
            <p:cNvPr id="37" name="그룹 36">
              <a:extLst>
                <a:ext uri="{FF2B5EF4-FFF2-40B4-BE49-F238E27FC236}">
                  <a16:creationId xmlns="" xmlns:a16="http://schemas.microsoft.com/office/drawing/2014/main" id="{2B59061A-9E50-4E0F-8A70-48BD0E2F61EC}"/>
                </a:ext>
              </a:extLst>
            </p:cNvPr>
            <p:cNvGrpSpPr/>
            <p:nvPr/>
          </p:nvGrpSpPr>
          <p:grpSpPr>
            <a:xfrm>
              <a:off x="3244655" y="1364860"/>
              <a:ext cx="1647370" cy="367372"/>
              <a:chOff x="325710" y="1368736"/>
              <a:chExt cx="1647370" cy="367372"/>
            </a:xfrm>
          </p:grpSpPr>
          <p:pic>
            <p:nvPicPr>
              <p:cNvPr id="38" name="그림 37">
                <a:extLst>
                  <a:ext uri="{FF2B5EF4-FFF2-40B4-BE49-F238E27FC236}">
                    <a16:creationId xmlns="" xmlns:a16="http://schemas.microsoft.com/office/drawing/2014/main" id="{8FAD844C-B33B-4BBF-80DF-F9FF588261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3332" y="1400014"/>
                <a:ext cx="304816" cy="304816"/>
              </a:xfrm>
              <a:prstGeom prst="rect">
                <a:avLst/>
              </a:prstGeom>
            </p:spPr>
          </p:pic>
          <p:sp>
            <p:nvSpPr>
              <p:cNvPr id="39" name="사각형: 둥근 모서리 38">
                <a:extLst>
                  <a:ext uri="{FF2B5EF4-FFF2-40B4-BE49-F238E27FC236}">
                    <a16:creationId xmlns="" xmlns:a16="http://schemas.microsoft.com/office/drawing/2014/main" id="{62BB4E3B-5813-4196-A1F5-6EA3619B4B15}"/>
                  </a:ext>
                </a:extLst>
              </p:cNvPr>
              <p:cNvSpPr/>
              <p:nvPr/>
            </p:nvSpPr>
            <p:spPr>
              <a:xfrm>
                <a:off x="325710" y="1368736"/>
                <a:ext cx="1647370" cy="367372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540000" tIns="0" rIns="0" bIns="0" rtlCol="0" anchor="ctr">
                <a:noAutofit/>
              </a:bodyPr>
              <a:lstStyle/>
              <a:p>
                <a:pPr algn="l"/>
                <a:r>
                  <a:rPr kumimoji="0" lang="en-US" altLang="ko-KR" sz="16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HOME</a:t>
                </a:r>
                <a:endParaRPr kumimoji="0" lang="ko-KR" altLang="en-US" sz="16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="" xmlns:a16="http://schemas.microsoft.com/office/drawing/2014/main" id="{333B6977-3D8A-474B-96E0-DFB506DEC17B}"/>
                </a:ext>
              </a:extLst>
            </p:cNvPr>
            <p:cNvGrpSpPr/>
            <p:nvPr/>
          </p:nvGrpSpPr>
          <p:grpSpPr>
            <a:xfrm>
              <a:off x="3244655" y="1839954"/>
              <a:ext cx="1647370" cy="367372"/>
              <a:chOff x="325710" y="1804927"/>
              <a:chExt cx="1647370" cy="367372"/>
            </a:xfrm>
          </p:grpSpPr>
          <p:pic>
            <p:nvPicPr>
              <p:cNvPr id="41" name="그림 40">
                <a:extLst>
                  <a:ext uri="{FF2B5EF4-FFF2-40B4-BE49-F238E27FC236}">
                    <a16:creationId xmlns="" xmlns:a16="http://schemas.microsoft.com/office/drawing/2014/main" id="{085C6045-C517-44B3-B20D-0DEDBAF025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3332" y="1836205"/>
                <a:ext cx="304816" cy="304816"/>
              </a:xfrm>
              <a:prstGeom prst="rect">
                <a:avLst/>
              </a:prstGeom>
            </p:spPr>
          </p:pic>
          <p:sp>
            <p:nvSpPr>
              <p:cNvPr id="42" name="사각형: 둥근 모서리 41">
                <a:extLst>
                  <a:ext uri="{FF2B5EF4-FFF2-40B4-BE49-F238E27FC236}">
                    <a16:creationId xmlns="" xmlns:a16="http://schemas.microsoft.com/office/drawing/2014/main" id="{9C22CD29-7703-457F-B9E5-601448759C5B}"/>
                  </a:ext>
                </a:extLst>
              </p:cNvPr>
              <p:cNvSpPr/>
              <p:nvPr/>
            </p:nvSpPr>
            <p:spPr>
              <a:xfrm>
                <a:off x="325710" y="1804927"/>
                <a:ext cx="1647370" cy="367372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540000" tIns="0" rIns="0" bIns="0" rtlCol="0" anchor="ctr">
                <a:noAutofit/>
              </a:bodyPr>
              <a:lstStyle/>
              <a:p>
                <a:pPr algn="l"/>
                <a:r>
                  <a:rPr lang="ko-KR" altLang="en-US" sz="1600" b="1" spc="-50" dirty="0">
                    <a:solidFill>
                      <a:schemeClr val="accent1">
                        <a:lumMod val="50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시장현황</a:t>
                </a:r>
                <a:endParaRPr kumimoji="0" lang="ko-KR" altLang="en-US" sz="16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="" xmlns:a16="http://schemas.microsoft.com/office/drawing/2014/main" id="{0623903B-2653-4156-AC6F-87BFD07C6DDC}"/>
                </a:ext>
              </a:extLst>
            </p:cNvPr>
            <p:cNvGrpSpPr/>
            <p:nvPr/>
          </p:nvGrpSpPr>
          <p:grpSpPr>
            <a:xfrm>
              <a:off x="3244655" y="2315048"/>
              <a:ext cx="1647370" cy="367372"/>
              <a:chOff x="325710" y="2240563"/>
              <a:chExt cx="1647370" cy="367372"/>
            </a:xfrm>
          </p:grpSpPr>
          <p:pic>
            <p:nvPicPr>
              <p:cNvPr id="44" name="그림 43">
                <a:extLst>
                  <a:ext uri="{FF2B5EF4-FFF2-40B4-BE49-F238E27FC236}">
                    <a16:creationId xmlns="" xmlns:a16="http://schemas.microsoft.com/office/drawing/2014/main" id="{5FC4F179-D823-406B-9D11-480E11434D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3332" y="2272430"/>
                <a:ext cx="304816" cy="304816"/>
              </a:xfrm>
              <a:prstGeom prst="rect">
                <a:avLst/>
              </a:prstGeom>
            </p:spPr>
          </p:pic>
          <p:sp>
            <p:nvSpPr>
              <p:cNvPr id="45" name="사각형: 둥근 모서리 44">
                <a:extLst>
                  <a:ext uri="{FF2B5EF4-FFF2-40B4-BE49-F238E27FC236}">
                    <a16:creationId xmlns="" xmlns:a16="http://schemas.microsoft.com/office/drawing/2014/main" id="{7E30F31E-4C2F-4849-833C-62B60E2E6771}"/>
                  </a:ext>
                </a:extLst>
              </p:cNvPr>
              <p:cNvSpPr/>
              <p:nvPr/>
            </p:nvSpPr>
            <p:spPr>
              <a:xfrm>
                <a:off x="325710" y="2240563"/>
                <a:ext cx="1647370" cy="367372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540000" tIns="0" rIns="0" bIns="0" rtlCol="0" anchor="ctr">
                <a:noAutofit/>
              </a:bodyPr>
              <a:lstStyle/>
              <a:p>
                <a:pPr algn="l"/>
                <a:r>
                  <a:rPr lang="ko-KR" altLang="en-US" sz="1600" b="1" spc="-50" dirty="0">
                    <a:solidFill>
                      <a:schemeClr val="accent1">
                        <a:lumMod val="50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관심종목</a:t>
                </a:r>
                <a:endParaRPr kumimoji="0" lang="ko-KR" altLang="en-US" sz="16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="" xmlns:a16="http://schemas.microsoft.com/office/drawing/2014/main" id="{565B61EC-5D3D-4BBF-9916-D0DC015A9D9D}"/>
                </a:ext>
              </a:extLst>
            </p:cNvPr>
            <p:cNvGrpSpPr/>
            <p:nvPr/>
          </p:nvGrpSpPr>
          <p:grpSpPr>
            <a:xfrm>
              <a:off x="3244655" y="2790141"/>
              <a:ext cx="1647370" cy="367372"/>
              <a:chOff x="325710" y="2687337"/>
              <a:chExt cx="1647370" cy="367372"/>
            </a:xfrm>
          </p:grpSpPr>
          <p:pic>
            <p:nvPicPr>
              <p:cNvPr id="47" name="그림 46">
                <a:extLst>
                  <a:ext uri="{FF2B5EF4-FFF2-40B4-BE49-F238E27FC236}">
                    <a16:creationId xmlns="" xmlns:a16="http://schemas.microsoft.com/office/drawing/2014/main" id="{16409205-64B9-40E6-90BF-03D5366A94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3332" y="2711831"/>
                <a:ext cx="304816" cy="304816"/>
              </a:xfrm>
              <a:prstGeom prst="rect">
                <a:avLst/>
              </a:prstGeom>
            </p:spPr>
          </p:pic>
          <p:sp>
            <p:nvSpPr>
              <p:cNvPr id="48" name="사각형: 둥근 모서리 47">
                <a:extLst>
                  <a:ext uri="{FF2B5EF4-FFF2-40B4-BE49-F238E27FC236}">
                    <a16:creationId xmlns="" xmlns:a16="http://schemas.microsoft.com/office/drawing/2014/main" id="{4D081592-A81D-43D4-B908-7418A84F7655}"/>
                  </a:ext>
                </a:extLst>
              </p:cNvPr>
              <p:cNvSpPr/>
              <p:nvPr/>
            </p:nvSpPr>
            <p:spPr>
              <a:xfrm>
                <a:off x="325710" y="2687337"/>
                <a:ext cx="1647370" cy="367372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540000" tIns="0" rIns="0" bIns="0" rtlCol="0" anchor="ctr">
                <a:noAutofit/>
              </a:bodyPr>
              <a:lstStyle/>
              <a:p>
                <a:pPr algn="l"/>
                <a:r>
                  <a:rPr lang="en-US" altLang="ko-KR" sz="1600" b="1" spc="-50" dirty="0">
                    <a:solidFill>
                      <a:schemeClr val="accent1">
                        <a:lumMod val="50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AI</a:t>
                </a:r>
                <a:r>
                  <a:rPr lang="ko-KR" altLang="en-US" sz="1600" b="1" spc="-50" dirty="0">
                    <a:solidFill>
                      <a:schemeClr val="accent1">
                        <a:lumMod val="50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추천종목</a:t>
                </a:r>
                <a:endParaRPr kumimoji="0" lang="ko-KR" altLang="en-US" sz="16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="" xmlns:a16="http://schemas.microsoft.com/office/drawing/2014/main" id="{4B2004F5-38E3-450C-A274-0DB314F6A9C3}"/>
                </a:ext>
              </a:extLst>
            </p:cNvPr>
            <p:cNvGrpSpPr/>
            <p:nvPr/>
          </p:nvGrpSpPr>
          <p:grpSpPr>
            <a:xfrm>
              <a:off x="3625338" y="5515705"/>
              <a:ext cx="2538878" cy="430224"/>
              <a:chOff x="630526" y="5621631"/>
              <a:chExt cx="2538878" cy="430224"/>
            </a:xfrm>
          </p:grpSpPr>
          <p:sp>
            <p:nvSpPr>
              <p:cNvPr id="50" name="사각형: 둥근 대각선 방향 모서리 49">
                <a:extLst>
                  <a:ext uri="{FF2B5EF4-FFF2-40B4-BE49-F238E27FC236}">
                    <a16:creationId xmlns="" xmlns:a16="http://schemas.microsoft.com/office/drawing/2014/main" id="{0C931FA7-E309-43C7-B267-71F95DD3E576}"/>
                  </a:ext>
                </a:extLst>
              </p:cNvPr>
              <p:cNvSpPr/>
              <p:nvPr/>
            </p:nvSpPr>
            <p:spPr>
              <a:xfrm>
                <a:off x="630526" y="5621631"/>
                <a:ext cx="2538878" cy="430224"/>
              </a:xfrm>
              <a:prstGeom prst="round2Diag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  <a:prstDash val="lgDash"/>
              </a:ln>
            </p:spPr>
            <p:txBody>
              <a:bodyPr wrap="none" lIns="36000" tIns="0" rIns="0" bIns="0" rtlCol="0" anchor="ctr">
                <a:noAutofit/>
              </a:bodyPr>
              <a:lstStyle/>
              <a:p>
                <a:pPr algn="l"/>
                <a:r>
                  <a:rPr kumimoji="0" lang="en-US" altLang="ko-KR" sz="12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 </a:t>
                </a:r>
                <a:r>
                  <a:rPr kumimoji="0" lang="ko-KR" altLang="en-US" sz="12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새로운 추천종목 </a:t>
                </a:r>
                <a:r>
                  <a:rPr kumimoji="0" lang="en-US" altLang="ko-KR" sz="12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3</a:t>
                </a:r>
                <a:r>
                  <a:rPr kumimoji="0" lang="ko-KR" altLang="en-US" sz="12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건이 있습니다</a:t>
                </a:r>
                <a:r>
                  <a:rPr kumimoji="0" lang="en-US" altLang="ko-KR" sz="12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    </a:t>
                </a:r>
                <a:endParaRPr kumimoji="0" lang="ko-KR" altLang="en-US" sz="12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pic>
            <p:nvPicPr>
              <p:cNvPr id="51" name="그림 50">
                <a:extLst>
                  <a:ext uri="{FF2B5EF4-FFF2-40B4-BE49-F238E27FC236}">
                    <a16:creationId xmlns="" xmlns:a16="http://schemas.microsoft.com/office/drawing/2014/main" id="{58477706-2279-4209-9DBD-838B0B3C7C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45183" y="5760526"/>
                <a:ext cx="152434" cy="152434"/>
              </a:xfrm>
              <a:prstGeom prst="rect">
                <a:avLst/>
              </a:prstGeom>
            </p:spPr>
          </p:pic>
        </p:grpSp>
      </p:grp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326C4653-8BF7-4C6D-8A0A-AB450F9AD946}"/>
              </a:ext>
            </a:extLst>
          </p:cNvPr>
          <p:cNvGrpSpPr/>
          <p:nvPr/>
        </p:nvGrpSpPr>
        <p:grpSpPr>
          <a:xfrm>
            <a:off x="1220162" y="826967"/>
            <a:ext cx="529740" cy="5504488"/>
            <a:chOff x="1243578" y="826967"/>
            <a:chExt cx="529740" cy="5504488"/>
          </a:xfrm>
        </p:grpSpPr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7DAD0A2F-E41C-4E29-A3A2-13B31E085AF1}"/>
                </a:ext>
              </a:extLst>
            </p:cNvPr>
            <p:cNvSpPr/>
            <p:nvPr/>
          </p:nvSpPr>
          <p:spPr>
            <a:xfrm>
              <a:off x="1243578" y="826967"/>
              <a:ext cx="529740" cy="550448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="" xmlns:a16="http://schemas.microsoft.com/office/drawing/2014/main" id="{B689F50C-E1BB-46AA-9ED4-858F9EA7D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1589" y="912789"/>
              <a:ext cx="304816" cy="304816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24416A4A-5232-4D3E-8C64-A086FA223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65627" y="5945929"/>
              <a:ext cx="304816" cy="304816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="" xmlns:a16="http://schemas.microsoft.com/office/drawing/2014/main" id="{C01E5644-77F2-41F0-8CED-A791D954F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69007" y="1396138"/>
              <a:ext cx="304816" cy="304816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="" xmlns:a16="http://schemas.microsoft.com/office/drawing/2014/main" id="{4A1BD9EC-55B3-42DB-B068-255DD3A83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69007" y="1871232"/>
              <a:ext cx="304816" cy="304816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="" xmlns:a16="http://schemas.microsoft.com/office/drawing/2014/main" id="{C4B4B4F6-BA22-49C4-9B78-35B0E316A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69007" y="2346915"/>
              <a:ext cx="304816" cy="304816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="" xmlns:a16="http://schemas.microsoft.com/office/drawing/2014/main" id="{B5D4CB22-E317-4F02-AE19-C79082422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69007" y="2814635"/>
              <a:ext cx="304816" cy="304816"/>
            </a:xfrm>
            <a:prstGeom prst="rect">
              <a:avLst/>
            </a:prstGeom>
          </p:spPr>
        </p:pic>
      </p:grpSp>
      <p:cxnSp>
        <p:nvCxnSpPr>
          <p:cNvPr id="67" name="연결선: 꺾임 66">
            <a:extLst>
              <a:ext uri="{FF2B5EF4-FFF2-40B4-BE49-F238E27FC236}">
                <a16:creationId xmlns="" xmlns:a16="http://schemas.microsoft.com/office/drawing/2014/main" id="{94E13C44-2F2B-4805-B6C7-C7DD2C3ED442}"/>
              </a:ext>
            </a:extLst>
          </p:cNvPr>
          <p:cNvCxnSpPr>
            <a:cxnSpLocks/>
            <a:stCxn id="53" idx="3"/>
            <a:endCxn id="35" idx="1"/>
          </p:cNvCxnSpPr>
          <p:nvPr/>
        </p:nvCxnSpPr>
        <p:spPr>
          <a:xfrm>
            <a:off x="1642989" y="1065197"/>
            <a:ext cx="2945979" cy="127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B7E2994-3018-4E4A-B838-C46634C8E207}"/>
              </a:ext>
            </a:extLst>
          </p:cNvPr>
          <p:cNvSpPr txBox="1"/>
          <p:nvPr/>
        </p:nvSpPr>
        <p:spPr>
          <a:xfrm>
            <a:off x="1978529" y="831527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KoPub돋움체 Bold" panose="00000800000000000000"/>
              </a:rPr>
              <a:t>펼치기 </a:t>
            </a:r>
            <a:r>
              <a:rPr lang="en-US" altLang="ko-KR" sz="11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KoPub돋움체 Bold" panose="00000800000000000000"/>
              </a:rPr>
              <a:t>/ </a:t>
            </a:r>
            <a:r>
              <a:rPr lang="ko-KR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KoPub돋움체 Bold" panose="00000800000000000000"/>
              </a:rPr>
              <a:t>접기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E6517FF-AB54-48C1-856E-3F68F54ED61C}"/>
              </a:ext>
            </a:extLst>
          </p:cNvPr>
          <p:cNvSpPr/>
          <p:nvPr/>
        </p:nvSpPr>
        <p:spPr>
          <a:xfrm>
            <a:off x="2884718" y="732253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❶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BA1E95BD-C94C-4167-9413-85462854B125}"/>
              </a:ext>
            </a:extLst>
          </p:cNvPr>
          <p:cNvSpPr/>
          <p:nvPr/>
        </p:nvSpPr>
        <p:spPr>
          <a:xfrm>
            <a:off x="2288749" y="1930837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007940FB-7FCD-4A47-8231-3C51BB9059A4}"/>
              </a:ext>
            </a:extLst>
          </p:cNvPr>
          <p:cNvSpPr/>
          <p:nvPr/>
        </p:nvSpPr>
        <p:spPr>
          <a:xfrm>
            <a:off x="2288749" y="5728448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❸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4" name="오른쪽 중괄호 3">
            <a:extLst>
              <a:ext uri="{FF2B5EF4-FFF2-40B4-BE49-F238E27FC236}">
                <a16:creationId xmlns="" xmlns:a16="http://schemas.microsoft.com/office/drawing/2014/main" id="{E5E5FB9F-CA29-46FC-9958-02DF945FC092}"/>
              </a:ext>
            </a:extLst>
          </p:cNvPr>
          <p:cNvSpPr/>
          <p:nvPr/>
        </p:nvSpPr>
        <p:spPr>
          <a:xfrm>
            <a:off x="1789035" y="1396138"/>
            <a:ext cx="499714" cy="1735975"/>
          </a:xfrm>
          <a:prstGeom prst="rightBrace">
            <a:avLst>
              <a:gd name="adj1" fmla="val 119618"/>
              <a:gd name="adj2" fmla="val 382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오른쪽 중괄호 59">
            <a:extLst>
              <a:ext uri="{FF2B5EF4-FFF2-40B4-BE49-F238E27FC236}">
                <a16:creationId xmlns="" xmlns:a16="http://schemas.microsoft.com/office/drawing/2014/main" id="{F3BD5D6E-3128-48F7-9DFD-08DE64FB27EB}"/>
              </a:ext>
            </a:extLst>
          </p:cNvPr>
          <p:cNvSpPr/>
          <p:nvPr/>
        </p:nvSpPr>
        <p:spPr>
          <a:xfrm rot="10800000">
            <a:off x="2638001" y="1396137"/>
            <a:ext cx="477872" cy="1735975"/>
          </a:xfrm>
          <a:prstGeom prst="rightBrace">
            <a:avLst>
              <a:gd name="adj1" fmla="val 119618"/>
              <a:gd name="adj2" fmla="val 621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41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F501BED2-310C-46E2-875A-CF9753303527}"/>
              </a:ext>
            </a:extLst>
          </p:cNvPr>
          <p:cNvGrpSpPr/>
          <p:nvPr/>
        </p:nvGrpSpPr>
        <p:grpSpPr>
          <a:xfrm>
            <a:off x="224725" y="699845"/>
            <a:ext cx="6496063" cy="5754405"/>
            <a:chOff x="224725" y="699845"/>
            <a:chExt cx="6496063" cy="5754405"/>
          </a:xfrm>
        </p:grpSpPr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238E11AB-F14B-4FDF-AEF9-085557686AB4}"/>
                </a:ext>
              </a:extLst>
            </p:cNvPr>
            <p:cNvSpPr/>
            <p:nvPr/>
          </p:nvSpPr>
          <p:spPr>
            <a:xfrm>
              <a:off x="224725" y="702470"/>
              <a:ext cx="6491300" cy="5751780"/>
            </a:xfrm>
            <a:prstGeom prst="rect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="" xmlns:a16="http://schemas.microsoft.com/office/drawing/2014/main" id="{A90B2C48-8D6F-4073-A993-F58EBD143D52}"/>
                </a:ext>
              </a:extLst>
            </p:cNvPr>
            <p:cNvSpPr/>
            <p:nvPr/>
          </p:nvSpPr>
          <p:spPr>
            <a:xfrm>
              <a:off x="224725" y="714135"/>
              <a:ext cx="6491300" cy="1805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r>
                <a:rPr lang="ko-KR" altLang="en-US" sz="700" b="1" spc="-5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주식 추천 서비스</a:t>
              </a:r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="" xmlns:a16="http://schemas.microsoft.com/office/drawing/2014/main" id="{CBC63991-6397-4047-A181-5C0E70B7A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6333" y="699845"/>
              <a:ext cx="844455" cy="194875"/>
            </a:xfrm>
            <a:prstGeom prst="rect">
              <a:avLst/>
            </a:prstGeom>
          </p:spPr>
        </p:pic>
      </p:grp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6203851F-0CF1-4361-A590-58C0881E07AC}"/>
              </a:ext>
            </a:extLst>
          </p:cNvPr>
          <p:cNvSpPr/>
          <p:nvPr/>
        </p:nvSpPr>
        <p:spPr>
          <a:xfrm>
            <a:off x="245358" y="910787"/>
            <a:ext cx="529740" cy="55044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FC3C8521-D074-4820-A54B-7C9A1E2E4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69" y="996609"/>
            <a:ext cx="304816" cy="304816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04E677B8-46C5-41B1-997C-3DA751776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407" y="6029749"/>
            <a:ext cx="304816" cy="304816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28E60562-B0EB-4721-8C1F-8162BD983A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87" y="1479958"/>
            <a:ext cx="304816" cy="304816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4464CA7B-BC3C-49A1-ACF4-62A30E0FB1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787" y="2430735"/>
            <a:ext cx="304816" cy="304816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E8D83202-9BB9-460A-87C9-45366209D4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787" y="2898455"/>
            <a:ext cx="304816" cy="304816"/>
          </a:xfrm>
          <a:prstGeom prst="rect">
            <a:avLst/>
          </a:prstGeom>
        </p:spPr>
      </p:pic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4C6C48C8-1587-48EF-BADC-F9415D9F0D38}"/>
              </a:ext>
            </a:extLst>
          </p:cNvPr>
          <p:cNvSpPr/>
          <p:nvPr/>
        </p:nvSpPr>
        <p:spPr>
          <a:xfrm>
            <a:off x="309532" y="1923774"/>
            <a:ext cx="420565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540000" tIns="0" rIns="0" bIns="0" rtlCol="0" anchor="ctr">
            <a:noAutofit/>
          </a:bodyPr>
          <a:lstStyle/>
          <a:p>
            <a:pPr algn="l"/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="" xmlns:a16="http://schemas.microsoft.com/office/drawing/2014/main" id="{99870AFA-D375-4CD1-9BB4-2F2A4BEF99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시장현황 정보를 보여주는 대시보드</a:t>
            </a:r>
            <a:endParaRPr lang="en-US" altLang="ko-KR" dirty="0"/>
          </a:p>
          <a:p>
            <a:pPr lvl="1"/>
            <a:r>
              <a:rPr lang="ko-KR" altLang="en-US" dirty="0"/>
              <a:t>외부 정보를 활용하여 요약 정보 표시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❶ [</a:t>
            </a:r>
            <a:r>
              <a:rPr lang="ko-KR" altLang="en-US" dirty="0"/>
              <a:t>지수정보</a:t>
            </a:r>
            <a:r>
              <a:rPr lang="en-US" altLang="ko-KR" dirty="0"/>
              <a:t>] </a:t>
            </a:r>
            <a:r>
              <a:rPr lang="ko-KR" altLang="en-US" dirty="0"/>
              <a:t>영역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❷ [</a:t>
            </a:r>
            <a:r>
              <a:rPr lang="ko-KR" altLang="en-US" dirty="0"/>
              <a:t>환율정보</a:t>
            </a:r>
            <a:r>
              <a:rPr lang="en-US" altLang="ko-KR" dirty="0"/>
              <a:t>] </a:t>
            </a:r>
            <a:r>
              <a:rPr lang="ko-KR" altLang="en-US" dirty="0"/>
              <a:t>영역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 dirty="0"/>
              <a:t>화면 설계</a:t>
            </a:r>
            <a:r>
              <a:rPr lang="en-US" altLang="ko-KR" dirty="0"/>
              <a:t>(</a:t>
            </a:r>
            <a:r>
              <a:rPr lang="ko-KR" altLang="en-US" dirty="0"/>
              <a:t>시장현황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F3D957A2-EECD-48D5-97D9-1D61D45776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787" y="1955052"/>
            <a:ext cx="304816" cy="304816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4AC9D93C-CCC7-41F7-8052-9997FC3A2F6A}"/>
              </a:ext>
            </a:extLst>
          </p:cNvPr>
          <p:cNvSpPr/>
          <p:nvPr/>
        </p:nvSpPr>
        <p:spPr>
          <a:xfrm>
            <a:off x="801032" y="912233"/>
            <a:ext cx="5858848" cy="5503042"/>
          </a:xfrm>
          <a:prstGeom prst="rect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="" xmlns:a16="http://schemas.microsoft.com/office/drawing/2014/main" id="{E5BC9E03-99C3-4A6F-BF01-85DB17A1AC90}"/>
              </a:ext>
            </a:extLst>
          </p:cNvPr>
          <p:cNvSpPr/>
          <p:nvPr/>
        </p:nvSpPr>
        <p:spPr>
          <a:xfrm>
            <a:off x="883642" y="982162"/>
            <a:ext cx="1524278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540000" tIns="0" rIns="0" bIns="0" rtlCol="0" anchor="ctr">
            <a:noAutofit/>
          </a:bodyPr>
          <a:lstStyle/>
          <a:p>
            <a:pPr algn="l"/>
            <a:r>
              <a:rPr lang="ko-KR" altLang="en-US" sz="1600" b="1" spc="-50" dirty="0">
                <a:solidFill>
                  <a:schemeClr val="accent1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시장현황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="" xmlns:a16="http://schemas.microsoft.com/office/drawing/2014/main" id="{55CDA8E6-C314-47D6-9F4E-DC471455B3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4897" y="1013440"/>
            <a:ext cx="304816" cy="304816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="" xmlns:a16="http://schemas.microsoft.com/office/drawing/2014/main" id="{81AE2C09-F2A2-424F-8562-ED07E1A9B3F2}"/>
              </a:ext>
            </a:extLst>
          </p:cNvPr>
          <p:cNvSpPr/>
          <p:nvPr/>
        </p:nvSpPr>
        <p:spPr>
          <a:xfrm>
            <a:off x="883642" y="1433693"/>
            <a:ext cx="5720358" cy="3329137"/>
          </a:xfrm>
          <a:prstGeom prst="roundRect">
            <a:avLst>
              <a:gd name="adj" fmla="val 3167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144000" tIns="72000" rIns="144000" bIns="0" rtlCol="0" anchor="t" anchorCtr="0">
            <a:noAutofit/>
          </a:bodyPr>
          <a:lstStyle/>
          <a:p>
            <a:pPr algn="l"/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지수정보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3147BD3B-FA34-4E12-9327-35BB5517DF59}"/>
              </a:ext>
            </a:extLst>
          </p:cNvPr>
          <p:cNvSpPr/>
          <p:nvPr/>
        </p:nvSpPr>
        <p:spPr>
          <a:xfrm>
            <a:off x="883642" y="4875874"/>
            <a:ext cx="5720358" cy="1494976"/>
          </a:xfrm>
          <a:prstGeom prst="roundRect">
            <a:avLst>
              <a:gd name="adj" fmla="val 3167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144000" tIns="72000" rIns="144000" bIns="0" rtlCol="0" anchor="t" anchorCtr="0">
            <a:noAutofit/>
          </a:bodyPr>
          <a:lstStyle/>
          <a:p>
            <a:pPr algn="l"/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환율정보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59F0909B-86BA-4AC2-96C3-EDA7E5F9F284}"/>
              </a:ext>
            </a:extLst>
          </p:cNvPr>
          <p:cNvSpPr/>
          <p:nvPr/>
        </p:nvSpPr>
        <p:spPr>
          <a:xfrm>
            <a:off x="1745347" y="1433694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❶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20CAC06-9601-49D2-B263-A2AABA51C5D2}"/>
              </a:ext>
            </a:extLst>
          </p:cNvPr>
          <p:cNvSpPr/>
          <p:nvPr/>
        </p:nvSpPr>
        <p:spPr>
          <a:xfrm>
            <a:off x="1745347" y="4875875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3EB50F55-CCCF-476B-8CAC-4B6B84FBD77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964" t="1573" r="2217" b="16324"/>
          <a:stretch/>
        </p:blipFill>
        <p:spPr>
          <a:xfrm>
            <a:off x="1249713" y="1823737"/>
            <a:ext cx="4762831" cy="28674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7BC1F9CE-4966-474E-A3D7-A117AA6E121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0236" y="5403287"/>
            <a:ext cx="2476554" cy="6273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FF9A465-24E4-40A1-A935-2BC2E0118F83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2234" b="1893"/>
          <a:stretch/>
        </p:blipFill>
        <p:spPr>
          <a:xfrm>
            <a:off x="3732580" y="5387266"/>
            <a:ext cx="2596632" cy="63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04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="" xmlns:a16="http://schemas.microsoft.com/office/drawing/2014/main" id="{99870AFA-D375-4CD1-9BB4-2F2A4BEF99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사용자가 등록한 관심 종목 목록 표시</a:t>
            </a:r>
            <a:endParaRPr lang="en-US" altLang="ko-KR" dirty="0"/>
          </a:p>
          <a:p>
            <a:pPr lvl="1"/>
            <a:r>
              <a:rPr lang="ko-KR" altLang="en-US" dirty="0"/>
              <a:t>종목검색을 이용하여 종목 검색 후 등록하여 목록 표시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❶ [</a:t>
            </a:r>
            <a:r>
              <a:rPr lang="ko-KR" altLang="en-US" dirty="0"/>
              <a:t>종목검색</a:t>
            </a:r>
            <a:r>
              <a:rPr lang="en-US" altLang="ko-KR" dirty="0"/>
              <a:t>] </a:t>
            </a:r>
            <a:r>
              <a:rPr lang="ko-KR" altLang="en-US" dirty="0"/>
              <a:t>버튼 클릭</a:t>
            </a:r>
            <a:r>
              <a:rPr lang="en-US" altLang="ko-KR" dirty="0"/>
              <a:t>: </a:t>
            </a:r>
            <a:r>
              <a:rPr lang="ko-KR" altLang="en-US" dirty="0"/>
              <a:t>종목검색 팝업 호출</a:t>
            </a:r>
            <a:endParaRPr lang="en-US" altLang="ko-KR" dirty="0"/>
          </a:p>
          <a:p>
            <a:pPr lvl="1"/>
            <a:r>
              <a:rPr lang="ko-KR" altLang="en-US" dirty="0"/>
              <a:t>종목검색 화면 팝업 표시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❷ </a:t>
            </a:r>
            <a:r>
              <a:rPr lang="ko-KR" altLang="en-US" dirty="0"/>
              <a:t>관심종목 목록</a:t>
            </a:r>
            <a:endParaRPr lang="en-US" altLang="ko-KR" dirty="0"/>
          </a:p>
          <a:p>
            <a:pPr lvl="1"/>
            <a:r>
              <a:rPr lang="en-US" altLang="ko-KR" dirty="0"/>
              <a:t>❷ -1 [</a:t>
            </a:r>
            <a:r>
              <a:rPr lang="ko-KR" altLang="en-US" dirty="0"/>
              <a:t>종목</a:t>
            </a:r>
            <a:r>
              <a:rPr lang="en-US" altLang="ko-KR" dirty="0"/>
              <a:t>] </a:t>
            </a:r>
            <a:r>
              <a:rPr lang="ko-KR" altLang="en-US" dirty="0"/>
              <a:t>버튼 클릭 </a:t>
            </a:r>
            <a:r>
              <a:rPr lang="en-US" altLang="ko-KR" dirty="0"/>
              <a:t>: </a:t>
            </a:r>
            <a:r>
              <a:rPr lang="ko-KR" altLang="en-US" dirty="0" err="1"/>
              <a:t>종목상세</a:t>
            </a:r>
            <a:r>
              <a:rPr lang="ko-KR" altLang="en-US" dirty="0"/>
              <a:t> 화면 열기</a:t>
            </a:r>
            <a:endParaRPr lang="en-US" altLang="ko-KR" dirty="0"/>
          </a:p>
          <a:p>
            <a:pPr lvl="1"/>
            <a:r>
              <a:rPr lang="en-US" altLang="ko-KR" dirty="0"/>
              <a:t>❷ -2 AI</a:t>
            </a:r>
            <a:r>
              <a:rPr lang="ko-KR" altLang="en-US" dirty="0"/>
              <a:t>분석 내용이 포함되어 있는지 표시</a:t>
            </a:r>
            <a:endParaRPr lang="en-US" altLang="ko-KR" dirty="0"/>
          </a:p>
          <a:p>
            <a:pPr lvl="1"/>
            <a:r>
              <a:rPr lang="en-US" altLang="ko-KR" dirty="0"/>
              <a:t>❷ -3 </a:t>
            </a:r>
            <a:r>
              <a:rPr lang="en-US" altLang="ko-KR" dirty="0">
                <a:solidFill>
                  <a:prstClr val="black"/>
                </a:solidFill>
              </a:rPr>
              <a:t>[</a:t>
            </a:r>
            <a:r>
              <a:rPr lang="ko-KR" altLang="en-US" dirty="0">
                <a:solidFill>
                  <a:prstClr val="black"/>
                </a:solidFill>
              </a:rPr>
              <a:t>삭제</a:t>
            </a:r>
            <a:r>
              <a:rPr lang="en-US" altLang="ko-KR" dirty="0">
                <a:solidFill>
                  <a:prstClr val="black"/>
                </a:solidFill>
              </a:rPr>
              <a:t>[ </a:t>
            </a:r>
            <a:r>
              <a:rPr lang="ko-KR" altLang="en-US" dirty="0">
                <a:solidFill>
                  <a:prstClr val="black"/>
                </a:solidFill>
              </a:rPr>
              <a:t>버튼 클릭</a:t>
            </a:r>
            <a:r>
              <a:rPr lang="en-US" altLang="ko-KR" dirty="0">
                <a:solidFill>
                  <a:prstClr val="black"/>
                </a:solidFill>
              </a:rPr>
              <a:t> : </a:t>
            </a:r>
            <a:r>
              <a:rPr lang="ko-KR" altLang="en-US" dirty="0">
                <a:solidFill>
                  <a:prstClr val="black"/>
                </a:solidFill>
              </a:rPr>
              <a:t>해당 종목을 관심목록에서 삭제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 dirty="0"/>
              <a:t>화면 설계</a:t>
            </a:r>
            <a:r>
              <a:rPr lang="en-US" altLang="ko-KR" dirty="0"/>
              <a:t>(</a:t>
            </a:r>
            <a:r>
              <a:rPr lang="ko-KR" altLang="en-US" dirty="0"/>
              <a:t>관심종목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5DB6D4B0-5466-406C-A753-88E390E2F72A}"/>
              </a:ext>
            </a:extLst>
          </p:cNvPr>
          <p:cNvGrpSpPr/>
          <p:nvPr/>
        </p:nvGrpSpPr>
        <p:grpSpPr>
          <a:xfrm>
            <a:off x="224725" y="699845"/>
            <a:ext cx="6496063" cy="5754405"/>
            <a:chOff x="224725" y="699845"/>
            <a:chExt cx="6496063" cy="5754405"/>
          </a:xfrm>
        </p:grpSpPr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961A1B77-C657-41B2-9E56-508121F4359A}"/>
                </a:ext>
              </a:extLst>
            </p:cNvPr>
            <p:cNvSpPr/>
            <p:nvPr/>
          </p:nvSpPr>
          <p:spPr>
            <a:xfrm>
              <a:off x="224725" y="702470"/>
              <a:ext cx="6491300" cy="5751780"/>
            </a:xfrm>
            <a:prstGeom prst="rect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1EF807FA-128A-4979-8908-F8AF1FF319FB}"/>
                </a:ext>
              </a:extLst>
            </p:cNvPr>
            <p:cNvSpPr/>
            <p:nvPr/>
          </p:nvSpPr>
          <p:spPr>
            <a:xfrm>
              <a:off x="224725" y="714135"/>
              <a:ext cx="6491300" cy="1805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r>
                <a:rPr lang="ko-KR" altLang="en-US" sz="700" b="1" spc="-5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주식 추천 서비스</a:t>
              </a:r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pic>
          <p:nvPicPr>
            <p:cNvPr id="55" name="그림 54">
              <a:extLst>
                <a:ext uri="{FF2B5EF4-FFF2-40B4-BE49-F238E27FC236}">
                  <a16:creationId xmlns="" xmlns:a16="http://schemas.microsoft.com/office/drawing/2014/main" id="{AE14647E-766E-41F8-9284-D8AA31E93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6333" y="699845"/>
              <a:ext cx="844455" cy="194875"/>
            </a:xfrm>
            <a:prstGeom prst="rect">
              <a:avLst/>
            </a:prstGeom>
          </p:spPr>
        </p:pic>
      </p:grp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AA4E54F5-29D4-4468-9FE8-FCCE788ED120}"/>
              </a:ext>
            </a:extLst>
          </p:cNvPr>
          <p:cNvSpPr/>
          <p:nvPr/>
        </p:nvSpPr>
        <p:spPr>
          <a:xfrm>
            <a:off x="245358" y="910787"/>
            <a:ext cx="529740" cy="55044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2AFCB35A-A250-45EA-93DC-8C2EA1BC2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69" y="996609"/>
            <a:ext cx="304816" cy="304816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68A529E9-C3B6-4E30-A153-192C9955B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407" y="6029749"/>
            <a:ext cx="304816" cy="304816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D91E4790-6D80-4D0F-A99D-6895B994F3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87" y="1479958"/>
            <a:ext cx="304816" cy="304816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D58A75A3-620E-43E9-A8E8-55BD04B1C4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787" y="2898455"/>
            <a:ext cx="304816" cy="304816"/>
          </a:xfrm>
          <a:prstGeom prst="rect">
            <a:avLst/>
          </a:prstGeom>
        </p:spPr>
      </p:pic>
      <p:sp>
        <p:nvSpPr>
          <p:cNvPr id="62" name="사각형: 둥근 모서리 61">
            <a:extLst>
              <a:ext uri="{FF2B5EF4-FFF2-40B4-BE49-F238E27FC236}">
                <a16:creationId xmlns="" xmlns:a16="http://schemas.microsoft.com/office/drawing/2014/main" id="{78A871C0-E1D0-4D31-ADB6-679F65D13E04}"/>
              </a:ext>
            </a:extLst>
          </p:cNvPr>
          <p:cNvSpPr/>
          <p:nvPr/>
        </p:nvSpPr>
        <p:spPr>
          <a:xfrm>
            <a:off x="309532" y="2380974"/>
            <a:ext cx="420565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540000" tIns="0" rIns="0" bIns="0" rtlCol="0" anchor="ctr">
            <a:noAutofit/>
          </a:bodyPr>
          <a:lstStyle/>
          <a:p>
            <a:pPr algn="l"/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BC38FC67-94CE-4940-85D8-AF730E3CB9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787" y="1955052"/>
            <a:ext cx="304816" cy="304816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A896BAD6-8A41-4968-9930-034714C043BA}"/>
              </a:ext>
            </a:extLst>
          </p:cNvPr>
          <p:cNvSpPr/>
          <p:nvPr/>
        </p:nvSpPr>
        <p:spPr>
          <a:xfrm>
            <a:off x="801032" y="912233"/>
            <a:ext cx="5858848" cy="5503042"/>
          </a:xfrm>
          <a:prstGeom prst="rect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="" xmlns:a16="http://schemas.microsoft.com/office/drawing/2014/main" id="{61F5028D-4655-4280-A218-5D4E439834BA}"/>
              </a:ext>
            </a:extLst>
          </p:cNvPr>
          <p:cNvSpPr/>
          <p:nvPr/>
        </p:nvSpPr>
        <p:spPr>
          <a:xfrm>
            <a:off x="883642" y="982162"/>
            <a:ext cx="1524278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540000" tIns="0" rIns="0" bIns="0" rtlCol="0" anchor="ctr">
            <a:noAutofit/>
          </a:bodyPr>
          <a:lstStyle/>
          <a:p>
            <a:pPr algn="l"/>
            <a:r>
              <a:rPr lang="ko-KR" altLang="en-US" sz="1600" b="1" spc="-50" dirty="0">
                <a:solidFill>
                  <a:schemeClr val="accent1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관심종목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A2732C48-C6FD-4A60-916F-BE7396AA5F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787" y="2430735"/>
            <a:ext cx="304816" cy="304816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C87E6826-F70A-4C7C-9D2D-EA3416AA3A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263" y="1013440"/>
            <a:ext cx="304816" cy="304816"/>
          </a:xfrm>
          <a:prstGeom prst="rect">
            <a:avLst/>
          </a:prstGeom>
        </p:spPr>
      </p:pic>
      <p:sp>
        <p:nvSpPr>
          <p:cNvPr id="69" name="사각형: 둥근 모서리 68">
            <a:extLst>
              <a:ext uri="{FF2B5EF4-FFF2-40B4-BE49-F238E27FC236}">
                <a16:creationId xmlns="" xmlns:a16="http://schemas.microsoft.com/office/drawing/2014/main" id="{AE63EF44-6C92-4544-AC29-0B0DF6395065}"/>
              </a:ext>
            </a:extLst>
          </p:cNvPr>
          <p:cNvSpPr/>
          <p:nvPr/>
        </p:nvSpPr>
        <p:spPr>
          <a:xfrm>
            <a:off x="1120966" y="1823900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LG</a:t>
            </a:r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디스플레이      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16,650 </a:t>
            </a:r>
            <a:r>
              <a:rPr lang="en-US" altLang="ko-KR" sz="1600" b="1" spc="-5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+3.42%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="" xmlns:a16="http://schemas.microsoft.com/office/drawing/2014/main" id="{8BAD0A99-F61D-4633-80E6-5A64F6F32860}"/>
              </a:ext>
            </a:extLst>
          </p:cNvPr>
          <p:cNvSpPr/>
          <p:nvPr/>
        </p:nvSpPr>
        <p:spPr>
          <a:xfrm>
            <a:off x="1120966" y="2299301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삼성전자             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72,900 -1.35%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="" xmlns:a16="http://schemas.microsoft.com/office/drawing/2014/main" id="{F70E0D25-F01B-43EF-BE38-9B5FB97CD501}"/>
              </a:ext>
            </a:extLst>
          </p:cNvPr>
          <p:cNvSpPr/>
          <p:nvPr/>
        </p:nvSpPr>
        <p:spPr>
          <a:xfrm>
            <a:off x="1120966" y="2767082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SK</a:t>
            </a:r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하이닉스        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116,500 -3.32%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6E1C7291-E682-40CE-97D8-9F55F669902F}"/>
              </a:ext>
            </a:extLst>
          </p:cNvPr>
          <p:cNvSpPr/>
          <p:nvPr/>
        </p:nvSpPr>
        <p:spPr>
          <a:xfrm>
            <a:off x="1120966" y="3233735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셀트리온           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360,000 +1.84%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DCE4F3B-75F4-49A7-986A-6EDE1A1397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1584" y="1865869"/>
            <a:ext cx="304816" cy="304816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9EF6C05D-B32E-4463-84DE-CEA280A8E4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1584" y="2324738"/>
            <a:ext cx="304816" cy="304816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90E72070-435E-4AA6-ACA3-E7C58E8EF2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1584" y="2791149"/>
            <a:ext cx="304816" cy="304816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A38FE154-690E-41C5-9C16-1F4A414F3B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1584" y="3270651"/>
            <a:ext cx="304816" cy="304816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="" xmlns:a16="http://schemas.microsoft.com/office/drawing/2014/main" id="{299C5F45-AACA-41B6-ABA8-9D52B48459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8221" y="1899656"/>
            <a:ext cx="238112" cy="238112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</p:pic>
      <p:pic>
        <p:nvPicPr>
          <p:cNvPr id="82" name="그림 81">
            <a:extLst>
              <a:ext uri="{FF2B5EF4-FFF2-40B4-BE49-F238E27FC236}">
                <a16:creationId xmlns="" xmlns:a16="http://schemas.microsoft.com/office/drawing/2014/main" id="{ECE320CF-FF28-41E3-A7D7-A7145EE62C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8221" y="2358090"/>
            <a:ext cx="238112" cy="238112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6476106D-B500-4C38-82B0-4CDC2661E9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63992" y="1044718"/>
            <a:ext cx="304816" cy="304816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24E25199-E9E7-4B09-8C67-AE2AA934D2D2}"/>
              </a:ext>
            </a:extLst>
          </p:cNvPr>
          <p:cNvSpPr/>
          <p:nvPr/>
        </p:nvSpPr>
        <p:spPr>
          <a:xfrm>
            <a:off x="5876333" y="913167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❶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A75B9813-82E2-47D2-81FB-754ACEFB46D7}"/>
              </a:ext>
            </a:extLst>
          </p:cNvPr>
          <p:cNvSpPr/>
          <p:nvPr/>
        </p:nvSpPr>
        <p:spPr>
          <a:xfrm>
            <a:off x="859330" y="1646274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3ACD1331-E397-48FA-B25C-C5EBC5564452}"/>
              </a:ext>
            </a:extLst>
          </p:cNvPr>
          <p:cNvSpPr/>
          <p:nvPr/>
        </p:nvSpPr>
        <p:spPr>
          <a:xfrm>
            <a:off x="4191259" y="1799106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❷-1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02A942E0-1824-4E58-A937-97A0E8A1F225}"/>
              </a:ext>
            </a:extLst>
          </p:cNvPr>
          <p:cNvSpPr/>
          <p:nvPr/>
        </p:nvSpPr>
        <p:spPr>
          <a:xfrm>
            <a:off x="5511055" y="154558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❷-2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20BE06AF-934E-46D2-99DD-7A2E92094A00}"/>
              </a:ext>
            </a:extLst>
          </p:cNvPr>
          <p:cNvSpPr/>
          <p:nvPr/>
        </p:nvSpPr>
        <p:spPr>
          <a:xfrm>
            <a:off x="5917770" y="154558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❷-3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20951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 lIns="0" tIns="0" rIns="0" bIns="0">
        <a:spAutoFit/>
      </a:bodyPr>
      <a:lstStyle>
        <a:defPPr algn="l">
          <a:defRPr kumimoji="0" sz="700" b="1" i="0" u="none" strike="noStrike" kern="1200" cap="none" spc="-50" normalizeH="0" baseline="0" noProof="0" dirty="0" smtClean="0">
            <a:ln>
              <a:noFill/>
            </a:ln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</a:gradFill>
            <a:effectLst/>
            <a:uLnTx/>
            <a:uFillTx/>
            <a:latin typeface="KoPub돋움체 Bold" panose="00000800000000000000" pitchFamily="2" charset="-127"/>
            <a:ea typeface="KoPub돋움체 Bold" panose="00000800000000000000" pitchFamily="2" charset="-127"/>
            <a:cs typeface="+mn-cs"/>
          </a:defRPr>
        </a:defPPr>
      </a:lst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</TotalTime>
  <Words>2161</Words>
  <Application>Microsoft Office PowerPoint</Application>
  <PresentationFormat>A4 용지(210x297mm)</PresentationFormat>
  <Paragraphs>819</Paragraphs>
  <Slides>18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디자인 사용자 지정</vt:lpstr>
      <vt:lpstr>펀더멘탈 분석을 통한 주식 추천 서비스(중간보고)</vt:lpstr>
      <vt:lpstr>CONTENTS</vt:lpstr>
      <vt:lpstr>프로젝트 개요 | 개요 및 필요사항</vt:lpstr>
      <vt:lpstr>프로젝트 설계 | 아키텍처 구성도</vt:lpstr>
      <vt:lpstr>프로젝트 설계 |  메뉴 구성도</vt:lpstr>
      <vt:lpstr>프로젝트 설계 |  화면 설계(레이아웃)</vt:lpstr>
      <vt:lpstr>프로젝트 설계 |  화면 설계(메뉴영역)</vt:lpstr>
      <vt:lpstr>프로젝트 설계 |  화면 설계(시장현황)</vt:lpstr>
      <vt:lpstr>프로젝트 설계 |  화면 설계(관심종목)</vt:lpstr>
      <vt:lpstr>프로젝트 설계 |  화면 설계(종목검색/추가)</vt:lpstr>
      <vt:lpstr>프로젝트 설계 |  화면 설계(AI추천종목)</vt:lpstr>
      <vt:lpstr>프로젝트 설계 |  화면 설계(AI추천종목 상세)</vt:lpstr>
      <vt:lpstr>프로젝트 설계 | 함수정의</vt:lpstr>
      <vt:lpstr>프로젝트 설계 | 모델구조</vt:lpstr>
      <vt:lpstr>프로젝트 설계 | 모델구조</vt:lpstr>
      <vt:lpstr>추진 일정 및 조직 | 수행 조직 및 업무분장</vt:lpstr>
      <vt:lpstr>추진 일정 및 조직 | 세부 추진 일정</vt:lpstr>
      <vt:lpstr>추진 일정 및 조직 | 세부 추진 일정</vt:lpstr>
    </vt:vector>
  </TitlesOfParts>
  <Company>㈜씨에스리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실용 중심의 AI개발자 양성과정 - 교안 테마</dc:title>
  <dc:subject>혁신성장 청년인재 집중양성 사업</dc:subject>
  <dc:creator>Park Sunju</dc:creator>
  <dc:description>빅데이터&amp;AI사업부 교육사업팀_x000d_
박선주 수석/팀장_x000d_
sjpark@cslee.co.kr_x000d_
racypark@gmail.com</dc:description>
  <cp:lastModifiedBy>user</cp:lastModifiedBy>
  <cp:revision>371</cp:revision>
  <cp:lastPrinted>2020-12-17T16:27:10Z</cp:lastPrinted>
  <dcterms:created xsi:type="dcterms:W3CDTF">2020-03-24T04:41:26Z</dcterms:created>
  <dcterms:modified xsi:type="dcterms:W3CDTF">2021-01-25T10:26:42Z</dcterms:modified>
</cp:coreProperties>
</file>