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5"/>
  </p:notesMasterIdLst>
  <p:sldIdLst>
    <p:sldId id="292" r:id="rId2"/>
    <p:sldId id="293" r:id="rId3"/>
    <p:sldId id="290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12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066CC"/>
    <a:srgbClr val="192742"/>
    <a:srgbClr val="1B233A"/>
    <a:srgbClr val="F29000"/>
    <a:srgbClr val="BEF202"/>
    <a:srgbClr val="519548"/>
    <a:srgbClr val="1B676B"/>
    <a:srgbClr val="A60A0E"/>
    <a:srgbClr val="C50C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5696" autoAdjust="0"/>
  </p:normalViewPr>
  <p:slideViewPr>
    <p:cSldViewPr snapToGrid="0" showGuides="1">
      <p:cViewPr varScale="1">
        <p:scale>
          <a:sx n="128" d="100"/>
          <a:sy n="128" d="100"/>
        </p:scale>
        <p:origin x="1440" y="176"/>
      </p:cViewPr>
      <p:guideLst>
        <p:guide pos="312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177DE-A3D2-4007-A346-2C691D5EA1D1}" type="datetimeFigureOut">
              <a:rPr lang="ko-KR" altLang="en-US" smtClean="0"/>
              <a:t>2020. 12. 4.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18088-512E-4A7A-A674-E8217CF47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44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37FA97E-532B-4BA6-8F44-415380FE92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333" y="5840964"/>
            <a:ext cx="3234134" cy="671804"/>
          </a:xfrm>
          <a:prstGeom prst="rect">
            <a:avLst/>
          </a:prstGeom>
        </p:spPr>
      </p:pic>
      <p:sp>
        <p:nvSpPr>
          <p:cNvPr id="4" name="직사각형 16">
            <a:extLst>
              <a:ext uri="{FF2B5EF4-FFF2-40B4-BE49-F238E27FC236}">
                <a16:creationId xmlns:a16="http://schemas.microsoft.com/office/drawing/2014/main" id="{7A37B6F6-AA8F-4A61-8680-CFACF56F79E5}"/>
              </a:ext>
            </a:extLst>
          </p:cNvPr>
          <p:cNvSpPr/>
          <p:nvPr userDrawn="1"/>
        </p:nvSpPr>
        <p:spPr>
          <a:xfrm>
            <a:off x="-3" y="1"/>
            <a:ext cx="7016623" cy="5551714"/>
          </a:xfrm>
          <a:custGeom>
            <a:avLst/>
            <a:gdLst>
              <a:gd name="connsiteX0" fmla="*/ 0 w 2696547"/>
              <a:gd name="connsiteY0" fmla="*/ 0 h 6260841"/>
              <a:gd name="connsiteX1" fmla="*/ 2696547 w 2696547"/>
              <a:gd name="connsiteY1" fmla="*/ 0 h 6260841"/>
              <a:gd name="connsiteX2" fmla="*/ 2696547 w 2696547"/>
              <a:gd name="connsiteY2" fmla="*/ 6260841 h 6260841"/>
              <a:gd name="connsiteX3" fmla="*/ 0 w 2696547"/>
              <a:gd name="connsiteY3" fmla="*/ 6260841 h 6260841"/>
              <a:gd name="connsiteX4" fmla="*/ 0 w 2696547"/>
              <a:gd name="connsiteY4" fmla="*/ 0 h 6260841"/>
              <a:gd name="connsiteX0" fmla="*/ 0 w 2696547"/>
              <a:gd name="connsiteY0" fmla="*/ 0 h 6260841"/>
              <a:gd name="connsiteX1" fmla="*/ 2696547 w 2696547"/>
              <a:gd name="connsiteY1" fmla="*/ 0 h 6260841"/>
              <a:gd name="connsiteX2" fmla="*/ 0 w 2696547"/>
              <a:gd name="connsiteY2" fmla="*/ 6260841 h 6260841"/>
              <a:gd name="connsiteX3" fmla="*/ 0 w 2696547"/>
              <a:gd name="connsiteY3" fmla="*/ 0 h 626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6547" h="6260841">
                <a:moveTo>
                  <a:pt x="0" y="0"/>
                </a:moveTo>
                <a:lnTo>
                  <a:pt x="2696547" y="0"/>
                </a:lnTo>
                <a:lnTo>
                  <a:pt x="0" y="626084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5" name="그림 4" descr="물, 남자, 타기, 공기이(가) 표시된 사진&#10;&#10;자동 생성된 설명">
            <a:extLst>
              <a:ext uri="{FF2B5EF4-FFF2-40B4-BE49-F238E27FC236}">
                <a16:creationId xmlns:a16="http://schemas.microsoft.com/office/drawing/2014/main" id="{817E577B-F5B7-4EC8-BD46-EA1AE268F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14"/>
          <a:stretch/>
        </p:blipFill>
        <p:spPr>
          <a:xfrm>
            <a:off x="0" y="0"/>
            <a:ext cx="9906000" cy="5858699"/>
          </a:xfrm>
          <a:custGeom>
            <a:avLst/>
            <a:gdLst>
              <a:gd name="connsiteX0" fmla="*/ 0 w 9906000"/>
              <a:gd name="connsiteY0" fmla="*/ 0 h 5858699"/>
              <a:gd name="connsiteX1" fmla="*/ 9906000 w 9906000"/>
              <a:gd name="connsiteY1" fmla="*/ 0 h 5858699"/>
              <a:gd name="connsiteX2" fmla="*/ 9906000 w 9906000"/>
              <a:gd name="connsiteY2" fmla="*/ 5858699 h 5858699"/>
              <a:gd name="connsiteX3" fmla="*/ 512482 w 9906000"/>
              <a:gd name="connsiteY3" fmla="*/ 4872786 h 5858699"/>
              <a:gd name="connsiteX4" fmla="*/ 0 w 9906000"/>
              <a:gd name="connsiteY4" fmla="*/ 28 h 585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6000" h="5858699">
                <a:moveTo>
                  <a:pt x="0" y="0"/>
                </a:moveTo>
                <a:lnTo>
                  <a:pt x="9906000" y="0"/>
                </a:lnTo>
                <a:lnTo>
                  <a:pt x="9906000" y="5858699"/>
                </a:lnTo>
                <a:lnTo>
                  <a:pt x="512482" y="4872786"/>
                </a:lnTo>
                <a:lnTo>
                  <a:pt x="0" y="28"/>
                </a:lnTo>
                <a:close/>
              </a:path>
            </a:pathLst>
          </a:cu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CC0802F-F209-4C91-89C3-75893FBFCB88}"/>
              </a:ext>
            </a:extLst>
          </p:cNvPr>
          <p:cNvSpPr/>
          <p:nvPr userDrawn="1"/>
        </p:nvSpPr>
        <p:spPr>
          <a:xfrm>
            <a:off x="276420" y="299341"/>
            <a:ext cx="1631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ko-KR" altLang="en-US" sz="1200" b="0" i="0" u="none" strike="noStrike" kern="0" cap="none" spc="-30" normalizeH="0" baseline="0" noProof="0" dirty="0" err="1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Bold" panose="00000800000000000000" pitchFamily="2" charset="-127"/>
              </a:rPr>
              <a:t>우리에프아이이에스</a:t>
            </a:r>
            <a:endParaRPr kumimoji="0" lang="en-US" altLang="ko-KR" sz="1200" b="0" i="0" u="none" strike="noStrike" kern="0" cap="none" spc="-3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Bold" panose="00000800000000000000" pitchFamily="2" charset="-127"/>
            </a:endParaRPr>
          </a:p>
          <a:p>
            <a:r>
              <a:rPr kumimoji="0" lang="ko-KR" altLang="en-US" sz="12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디지털 </a:t>
            </a:r>
            <a:r>
              <a:rPr kumimoji="0" lang="ko-KR" altLang="en-US" sz="1200" b="0" i="0" u="none" strike="noStrike" kern="0" cap="none" spc="-30" normalizeH="0" baseline="0" noProof="0" dirty="0" err="1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프론티어</a:t>
            </a:r>
            <a:endParaRPr kumimoji="0" lang="en-US" altLang="ko-KR" sz="1200" b="0" i="0" u="none" strike="noStrike" kern="0" cap="none" spc="-3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EDBA5B1-515A-4F4B-9E8D-F3423E6F4F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8250" y="2211354"/>
            <a:ext cx="8286750" cy="1716834"/>
          </a:xfrm>
        </p:spPr>
        <p:txBody>
          <a:bodyPr wrap="none" anchor="t"/>
          <a:lstStyle>
            <a:lvl1pPr algn="l">
              <a:defRPr kumimoji="0" lang="ko-KR" altLang="en-US" sz="5000" b="1" i="0" u="none" strike="noStrike" kern="1200" cap="none" spc="-20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r>
              <a:rPr lang="ko-KR" altLang="en-US" dirty="0"/>
              <a:t>서비스명</a:t>
            </a:r>
            <a:br>
              <a:rPr lang="en-US" altLang="ko-KR" dirty="0"/>
            </a:br>
            <a:r>
              <a:rPr lang="ko-KR" altLang="en-US" dirty="0"/>
              <a:t>메뉴구성도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27A2230F-9630-43C7-B55A-F4607BE006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38250" y="1748962"/>
            <a:ext cx="3714750" cy="307777"/>
          </a:xfrm>
        </p:spPr>
        <p:txBody>
          <a:bodyPr wrap="none" lIns="0" tIns="0" rIns="0" bIns="0">
            <a:noAutofit/>
          </a:bodyPr>
          <a:lstStyle>
            <a:lvl1pPr marL="0" indent="0" algn="l">
              <a:buNone/>
              <a:defRPr sz="2000" spc="-100" baseline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WDF-</a:t>
            </a:r>
            <a:r>
              <a:rPr lang="ko-KR" altLang="en-US" dirty="0" err="1"/>
              <a:t>트랙명</a:t>
            </a:r>
            <a:r>
              <a:rPr lang="en-US" altLang="ko-KR" dirty="0"/>
              <a:t>-PJT</a:t>
            </a:r>
            <a:r>
              <a:rPr lang="ko-KR" altLang="en-US" dirty="0" err="1"/>
              <a:t>팀번호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00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내용: 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8FDFD-7B95-44FA-936E-D26DB95ED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885" y="160871"/>
            <a:ext cx="9133115" cy="40011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ko-KR" altLang="en-US" dirty="0"/>
              <a:t>슬라이드 제목 입력 </a:t>
            </a:r>
            <a:r>
              <a:rPr lang="en-US" altLang="ko-KR" dirty="0"/>
              <a:t>// </a:t>
            </a:r>
            <a:r>
              <a:rPr lang="ko-KR" altLang="en-US" dirty="0"/>
              <a:t>본문 </a:t>
            </a:r>
            <a:r>
              <a:rPr lang="en-US" altLang="ko-KR" dirty="0"/>
              <a:t>1</a:t>
            </a:r>
            <a:r>
              <a:rPr lang="ko-KR" altLang="en-US" dirty="0"/>
              <a:t>단형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783B69-F232-48E7-B651-92B77D03FE7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0331" y="981076"/>
            <a:ext cx="9133115" cy="5472112"/>
          </a:xfrm>
        </p:spPr>
        <p:txBody>
          <a:bodyPr tIns="0" bIns="0"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60000" marR="0" lvl="0" indent="-360000" algn="l" defTabSz="914400" rtl="0" eaLnBrk="1" fontAlgn="auto" latinLnBrk="1" hangingPunct="1">
              <a:lnSpc>
                <a:spcPct val="100000"/>
              </a:lnSpc>
              <a:spcBef>
                <a:spcPts val="1800"/>
              </a:spcBef>
              <a:spcAft>
                <a:spcPts val="2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Wingdings 2" panose="05020102010507070707" pitchFamily="18" charset="2"/>
              <a:buChar char=""/>
              <a:tabLst/>
              <a:defRPr/>
            </a:pPr>
            <a:r>
              <a:rPr lang="ko-KR" altLang="en-US" dirty="0"/>
              <a:t>첫째 수준 입력 </a:t>
            </a:r>
            <a:r>
              <a:rPr lang="en-US" altLang="ko-KR" dirty="0"/>
              <a:t>// </a:t>
            </a:r>
            <a:r>
              <a:rPr lang="en-US" altLang="ko-KR" dirty="0" err="1"/>
              <a:t>KoPub</a:t>
            </a:r>
            <a:r>
              <a:rPr lang="ko-KR" altLang="en-US" dirty="0"/>
              <a:t>돋움체 </a:t>
            </a:r>
            <a:r>
              <a:rPr lang="en-US" altLang="ko-KR" dirty="0"/>
              <a:t>22pt</a:t>
            </a:r>
            <a:endParaRPr lang="ko-KR" altLang="en-US" dirty="0"/>
          </a:p>
          <a:p>
            <a:pPr lvl="1"/>
            <a:r>
              <a:rPr lang="ko-KR" altLang="en-US" dirty="0"/>
              <a:t>둘째 수준 입력 </a:t>
            </a:r>
            <a:r>
              <a:rPr lang="en-US" altLang="ko-KR" dirty="0"/>
              <a:t>// </a:t>
            </a:r>
            <a:r>
              <a:rPr lang="en-US" altLang="ko-KR" dirty="0" err="1"/>
              <a:t>KoPub</a:t>
            </a:r>
            <a:r>
              <a:rPr lang="ko-KR" altLang="en-US" dirty="0"/>
              <a:t>돋움체 </a:t>
            </a:r>
            <a:r>
              <a:rPr lang="en-US" altLang="ko-KR" dirty="0"/>
              <a:t>18pt</a:t>
            </a:r>
            <a:endParaRPr lang="ko-KR" altLang="en-US" dirty="0"/>
          </a:p>
          <a:p>
            <a:pPr lvl="2"/>
            <a:r>
              <a:rPr lang="ko-KR" altLang="en-US" dirty="0"/>
              <a:t>셋째 수준 입력 </a:t>
            </a:r>
            <a:r>
              <a:rPr lang="en-US" altLang="ko-KR" dirty="0"/>
              <a:t>// </a:t>
            </a:r>
            <a:r>
              <a:rPr lang="en-US" altLang="ko-KR" dirty="0" err="1"/>
              <a:t>KoPub</a:t>
            </a:r>
            <a:r>
              <a:rPr lang="ko-KR" altLang="en-US" dirty="0"/>
              <a:t>돋움체 </a:t>
            </a:r>
            <a:r>
              <a:rPr lang="en-US" altLang="ko-KR" dirty="0"/>
              <a:t>16pt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7565A99-2B81-4618-92C8-EFFB98201111}"/>
              </a:ext>
            </a:extLst>
          </p:cNvPr>
          <p:cNvGrpSpPr/>
          <p:nvPr userDrawn="1"/>
        </p:nvGrpSpPr>
        <p:grpSpPr>
          <a:xfrm>
            <a:off x="-1518624" y="5499365"/>
            <a:ext cx="1322681" cy="1358635"/>
            <a:chOff x="3582259" y="401749"/>
            <a:chExt cx="1769608" cy="181771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950F9D3-3F69-44E5-AADA-41A331C25025}"/>
                </a:ext>
              </a:extLst>
            </p:cNvPr>
            <p:cNvSpPr/>
            <p:nvPr/>
          </p:nvSpPr>
          <p:spPr>
            <a:xfrm>
              <a:off x="3947578" y="1007148"/>
              <a:ext cx="308332" cy="308332"/>
            </a:xfrm>
            <a:prstGeom prst="rect">
              <a:avLst/>
            </a:prstGeom>
            <a:solidFill>
              <a:srgbClr val="00B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7498804-CB01-42CC-8992-B6A75FB3AA42}"/>
                </a:ext>
              </a:extLst>
            </p:cNvPr>
            <p:cNvSpPr/>
            <p:nvPr/>
          </p:nvSpPr>
          <p:spPr>
            <a:xfrm>
              <a:off x="4312897" y="1007148"/>
              <a:ext cx="308332" cy="308332"/>
            </a:xfrm>
            <a:prstGeom prst="rect">
              <a:avLst/>
            </a:prstGeom>
            <a:solidFill>
              <a:srgbClr val="FC6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11A3CC8-FF26-48DE-8C86-1D5A5A83D461}"/>
                </a:ext>
              </a:extLst>
            </p:cNvPr>
            <p:cNvSpPr/>
            <p:nvPr/>
          </p:nvSpPr>
          <p:spPr>
            <a:xfrm>
              <a:off x="4678216" y="704449"/>
              <a:ext cx="308332" cy="308332"/>
            </a:xfrm>
            <a:prstGeom prst="rect">
              <a:avLst/>
            </a:prstGeom>
            <a:solidFill>
              <a:srgbClr val="BEF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DD17845-2768-4EC6-8663-14EFC7DA6096}"/>
                </a:ext>
              </a:extLst>
            </p:cNvPr>
            <p:cNvSpPr/>
            <p:nvPr/>
          </p:nvSpPr>
          <p:spPr>
            <a:xfrm>
              <a:off x="3582259" y="1007148"/>
              <a:ext cx="308332" cy="308332"/>
            </a:xfrm>
            <a:prstGeom prst="rect">
              <a:avLst/>
            </a:prstGeom>
            <a:solidFill>
              <a:srgbClr val="005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46E502C-CD4E-4B8F-AFD9-6ADF9E427046}"/>
                </a:ext>
              </a:extLst>
            </p:cNvPr>
            <p:cNvSpPr/>
            <p:nvPr/>
          </p:nvSpPr>
          <p:spPr>
            <a:xfrm>
              <a:off x="5043535" y="1007148"/>
              <a:ext cx="308332" cy="30833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3E987D3-A7AD-4D93-BE43-C1E260045A39}"/>
                </a:ext>
              </a:extLst>
            </p:cNvPr>
            <p:cNvSpPr/>
            <p:nvPr/>
          </p:nvSpPr>
          <p:spPr>
            <a:xfrm>
              <a:off x="4678216" y="1007148"/>
              <a:ext cx="308332" cy="308332"/>
            </a:xfrm>
            <a:prstGeom prst="rect">
              <a:avLst/>
            </a:prstGeom>
            <a:solidFill>
              <a:srgbClr val="90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2FF0FB-6E6D-400A-AD08-316F2554593F}"/>
                </a:ext>
              </a:extLst>
            </p:cNvPr>
            <p:cNvSpPr/>
            <p:nvPr/>
          </p:nvSpPr>
          <p:spPr>
            <a:xfrm>
              <a:off x="4678216" y="401749"/>
              <a:ext cx="308332" cy="308332"/>
            </a:xfrm>
            <a:prstGeom prst="rect">
              <a:avLst/>
            </a:prstGeom>
            <a:solidFill>
              <a:srgbClr val="EAFD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527E84C-B918-4E77-A6C0-C497C8784DA9}"/>
                </a:ext>
              </a:extLst>
            </p:cNvPr>
            <p:cNvSpPr/>
            <p:nvPr/>
          </p:nvSpPr>
          <p:spPr>
            <a:xfrm>
              <a:off x="4678216" y="1309847"/>
              <a:ext cx="308332" cy="308332"/>
            </a:xfrm>
            <a:prstGeom prst="rect">
              <a:avLst/>
            </a:prstGeom>
            <a:solidFill>
              <a:srgbClr val="519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453DFBC-5B78-458E-B431-A280F59D565C}"/>
                </a:ext>
              </a:extLst>
            </p:cNvPr>
            <p:cNvSpPr/>
            <p:nvPr/>
          </p:nvSpPr>
          <p:spPr>
            <a:xfrm>
              <a:off x="4678216" y="1612547"/>
              <a:ext cx="308332" cy="308332"/>
            </a:xfrm>
            <a:prstGeom prst="rect">
              <a:avLst/>
            </a:prstGeom>
            <a:solidFill>
              <a:srgbClr val="1B67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574D5D9-61D7-42C4-B94E-25BBC1514E6E}"/>
                </a:ext>
              </a:extLst>
            </p:cNvPr>
            <p:cNvSpPr/>
            <p:nvPr/>
          </p:nvSpPr>
          <p:spPr>
            <a:xfrm>
              <a:off x="4312897" y="704449"/>
              <a:ext cx="308332" cy="308332"/>
            </a:xfrm>
            <a:prstGeom prst="rect">
              <a:avLst/>
            </a:prstGeom>
            <a:solidFill>
              <a:srgbClr val="F2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54F70E8-9417-4CB4-BF46-8EE0455A406D}"/>
                </a:ext>
              </a:extLst>
            </p:cNvPr>
            <p:cNvSpPr/>
            <p:nvPr/>
          </p:nvSpPr>
          <p:spPr>
            <a:xfrm>
              <a:off x="4312897" y="401749"/>
              <a:ext cx="308332" cy="308332"/>
            </a:xfrm>
            <a:prstGeom prst="rect">
              <a:avLst/>
            </a:prstGeom>
            <a:solidFill>
              <a:srgbClr val="F2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85CD838-E0D4-47D9-80C1-46641986C0AE}"/>
                </a:ext>
              </a:extLst>
            </p:cNvPr>
            <p:cNvSpPr/>
            <p:nvPr userDrawn="1"/>
          </p:nvSpPr>
          <p:spPr>
            <a:xfrm>
              <a:off x="3947578" y="1309847"/>
              <a:ext cx="308332" cy="308332"/>
            </a:xfrm>
            <a:prstGeom prst="rect">
              <a:avLst/>
            </a:prstGeom>
            <a:solidFill>
              <a:srgbClr val="008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446AD31-40A9-4565-9439-3D9BBDA18874}"/>
                </a:ext>
              </a:extLst>
            </p:cNvPr>
            <p:cNvSpPr/>
            <p:nvPr userDrawn="1"/>
          </p:nvSpPr>
          <p:spPr>
            <a:xfrm>
              <a:off x="4312897" y="1309847"/>
              <a:ext cx="308332" cy="308332"/>
            </a:xfrm>
            <a:prstGeom prst="rect">
              <a:avLst/>
            </a:prstGeom>
            <a:solidFill>
              <a:srgbClr val="DF54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7866D7F-CEDB-42C7-80B6-484B64C3C83F}"/>
                </a:ext>
              </a:extLst>
            </p:cNvPr>
            <p:cNvSpPr/>
            <p:nvPr userDrawn="1"/>
          </p:nvSpPr>
          <p:spPr>
            <a:xfrm>
              <a:off x="4312897" y="1612547"/>
              <a:ext cx="308332" cy="308332"/>
            </a:xfrm>
            <a:prstGeom prst="rect">
              <a:avLst/>
            </a:prstGeom>
            <a:solidFill>
              <a:srgbClr val="C5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C1CE35F-B0C2-4C64-A26F-AEBF5183F495}"/>
                </a:ext>
              </a:extLst>
            </p:cNvPr>
            <p:cNvSpPr/>
            <p:nvPr userDrawn="1"/>
          </p:nvSpPr>
          <p:spPr>
            <a:xfrm>
              <a:off x="4312897" y="1911127"/>
              <a:ext cx="308332" cy="308332"/>
            </a:xfrm>
            <a:prstGeom prst="rect">
              <a:avLst/>
            </a:prstGeom>
            <a:solidFill>
              <a:srgbClr val="A60A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717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내용: 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8FDFD-7B95-44FA-936E-D26DB95ED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331" y="160871"/>
            <a:ext cx="9134669" cy="40011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슬라이드 제목 입력 </a:t>
            </a:r>
            <a:r>
              <a:rPr lang="en-US" altLang="ko-KR" dirty="0"/>
              <a:t>// </a:t>
            </a:r>
            <a:r>
              <a:rPr lang="ko-KR" altLang="en-US" dirty="0"/>
              <a:t>편집영역 전체 이미지 삽입 시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DE0CB5D-B003-4DE9-973B-5A6B4EF2A909}"/>
              </a:ext>
            </a:extLst>
          </p:cNvPr>
          <p:cNvGrpSpPr/>
          <p:nvPr userDrawn="1"/>
        </p:nvGrpSpPr>
        <p:grpSpPr>
          <a:xfrm>
            <a:off x="-1518624" y="5499365"/>
            <a:ext cx="1322681" cy="1358635"/>
            <a:chOff x="3582259" y="401749"/>
            <a:chExt cx="1769608" cy="181771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0889A40-1821-4BCC-8C62-BD195039D450}"/>
                </a:ext>
              </a:extLst>
            </p:cNvPr>
            <p:cNvSpPr/>
            <p:nvPr/>
          </p:nvSpPr>
          <p:spPr>
            <a:xfrm>
              <a:off x="3947578" y="1007148"/>
              <a:ext cx="308332" cy="308332"/>
            </a:xfrm>
            <a:prstGeom prst="rect">
              <a:avLst/>
            </a:prstGeom>
            <a:solidFill>
              <a:srgbClr val="00B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F8300C8-0A0B-4E2D-B333-7AD8479EE23A}"/>
                </a:ext>
              </a:extLst>
            </p:cNvPr>
            <p:cNvSpPr/>
            <p:nvPr/>
          </p:nvSpPr>
          <p:spPr>
            <a:xfrm>
              <a:off x="4312897" y="1007148"/>
              <a:ext cx="308332" cy="308332"/>
            </a:xfrm>
            <a:prstGeom prst="rect">
              <a:avLst/>
            </a:prstGeom>
            <a:solidFill>
              <a:srgbClr val="FC6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5B545A5-6C5A-4A0A-8B4F-B26E009152CB}"/>
                </a:ext>
              </a:extLst>
            </p:cNvPr>
            <p:cNvSpPr/>
            <p:nvPr/>
          </p:nvSpPr>
          <p:spPr>
            <a:xfrm>
              <a:off x="4678216" y="704449"/>
              <a:ext cx="308332" cy="308332"/>
            </a:xfrm>
            <a:prstGeom prst="rect">
              <a:avLst/>
            </a:prstGeom>
            <a:solidFill>
              <a:srgbClr val="BEF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4283154-4B12-4816-A2B2-A11624F0620F}"/>
                </a:ext>
              </a:extLst>
            </p:cNvPr>
            <p:cNvSpPr/>
            <p:nvPr/>
          </p:nvSpPr>
          <p:spPr>
            <a:xfrm>
              <a:off x="3582259" y="1007148"/>
              <a:ext cx="308332" cy="308332"/>
            </a:xfrm>
            <a:prstGeom prst="rect">
              <a:avLst/>
            </a:prstGeom>
            <a:solidFill>
              <a:srgbClr val="005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1DCB9C3-33F9-456F-B3DC-228040B444C8}"/>
                </a:ext>
              </a:extLst>
            </p:cNvPr>
            <p:cNvSpPr/>
            <p:nvPr/>
          </p:nvSpPr>
          <p:spPr>
            <a:xfrm>
              <a:off x="5043535" y="1007148"/>
              <a:ext cx="308332" cy="30833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8D670C-6BA2-4949-8521-7E40B5548AD1}"/>
                </a:ext>
              </a:extLst>
            </p:cNvPr>
            <p:cNvSpPr/>
            <p:nvPr/>
          </p:nvSpPr>
          <p:spPr>
            <a:xfrm>
              <a:off x="4678216" y="1007148"/>
              <a:ext cx="308332" cy="308332"/>
            </a:xfrm>
            <a:prstGeom prst="rect">
              <a:avLst/>
            </a:prstGeom>
            <a:solidFill>
              <a:srgbClr val="90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12D1DAC-C938-47DF-8CA1-E301BBC203BF}"/>
                </a:ext>
              </a:extLst>
            </p:cNvPr>
            <p:cNvSpPr/>
            <p:nvPr/>
          </p:nvSpPr>
          <p:spPr>
            <a:xfrm>
              <a:off x="4678216" y="401749"/>
              <a:ext cx="308332" cy="308332"/>
            </a:xfrm>
            <a:prstGeom prst="rect">
              <a:avLst/>
            </a:prstGeom>
            <a:solidFill>
              <a:srgbClr val="EAFD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D95C2D8-964F-4A00-9B39-F320B8A9CEEE}"/>
                </a:ext>
              </a:extLst>
            </p:cNvPr>
            <p:cNvSpPr/>
            <p:nvPr/>
          </p:nvSpPr>
          <p:spPr>
            <a:xfrm>
              <a:off x="4678216" y="1309847"/>
              <a:ext cx="308332" cy="308332"/>
            </a:xfrm>
            <a:prstGeom prst="rect">
              <a:avLst/>
            </a:prstGeom>
            <a:solidFill>
              <a:srgbClr val="519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FC01CCE-A1FB-4EAD-957E-3DC4B6A07C3F}"/>
                </a:ext>
              </a:extLst>
            </p:cNvPr>
            <p:cNvSpPr/>
            <p:nvPr/>
          </p:nvSpPr>
          <p:spPr>
            <a:xfrm>
              <a:off x="4678216" y="1612547"/>
              <a:ext cx="308332" cy="308332"/>
            </a:xfrm>
            <a:prstGeom prst="rect">
              <a:avLst/>
            </a:prstGeom>
            <a:solidFill>
              <a:srgbClr val="1B67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999CF88-FA7A-4DF9-9276-6427E29BAF72}"/>
                </a:ext>
              </a:extLst>
            </p:cNvPr>
            <p:cNvSpPr/>
            <p:nvPr/>
          </p:nvSpPr>
          <p:spPr>
            <a:xfrm>
              <a:off x="4312897" y="704449"/>
              <a:ext cx="308332" cy="308332"/>
            </a:xfrm>
            <a:prstGeom prst="rect">
              <a:avLst/>
            </a:prstGeom>
            <a:solidFill>
              <a:srgbClr val="F2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FA4F655-56C2-40A6-96AA-6A5BE0601CD1}"/>
                </a:ext>
              </a:extLst>
            </p:cNvPr>
            <p:cNvSpPr/>
            <p:nvPr/>
          </p:nvSpPr>
          <p:spPr>
            <a:xfrm>
              <a:off x="4312897" y="401749"/>
              <a:ext cx="308332" cy="308332"/>
            </a:xfrm>
            <a:prstGeom prst="rect">
              <a:avLst/>
            </a:prstGeom>
            <a:solidFill>
              <a:srgbClr val="F2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8FFAFF9-DC8F-4AD5-ADE6-E1FFE634F3E4}"/>
                </a:ext>
              </a:extLst>
            </p:cNvPr>
            <p:cNvSpPr/>
            <p:nvPr userDrawn="1"/>
          </p:nvSpPr>
          <p:spPr>
            <a:xfrm>
              <a:off x="3947578" y="1309847"/>
              <a:ext cx="308332" cy="308332"/>
            </a:xfrm>
            <a:prstGeom prst="rect">
              <a:avLst/>
            </a:prstGeom>
            <a:solidFill>
              <a:srgbClr val="008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449707F-626D-405D-AC8C-32222F3969C0}"/>
                </a:ext>
              </a:extLst>
            </p:cNvPr>
            <p:cNvSpPr/>
            <p:nvPr userDrawn="1"/>
          </p:nvSpPr>
          <p:spPr>
            <a:xfrm>
              <a:off x="4312897" y="1309847"/>
              <a:ext cx="308332" cy="308332"/>
            </a:xfrm>
            <a:prstGeom prst="rect">
              <a:avLst/>
            </a:prstGeom>
            <a:solidFill>
              <a:srgbClr val="DF54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1E112E4-6943-465E-90E4-6CB09A905753}"/>
                </a:ext>
              </a:extLst>
            </p:cNvPr>
            <p:cNvSpPr/>
            <p:nvPr userDrawn="1"/>
          </p:nvSpPr>
          <p:spPr>
            <a:xfrm>
              <a:off x="4312897" y="1612547"/>
              <a:ext cx="308332" cy="308332"/>
            </a:xfrm>
            <a:prstGeom prst="rect">
              <a:avLst/>
            </a:prstGeom>
            <a:solidFill>
              <a:srgbClr val="C5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3A512A2-D659-4285-978D-33B70192BA5C}"/>
                </a:ext>
              </a:extLst>
            </p:cNvPr>
            <p:cNvSpPr/>
            <p:nvPr userDrawn="1"/>
          </p:nvSpPr>
          <p:spPr>
            <a:xfrm>
              <a:off x="4312897" y="1911127"/>
              <a:ext cx="308332" cy="308332"/>
            </a:xfrm>
            <a:prstGeom prst="rect">
              <a:avLst/>
            </a:prstGeom>
            <a:solidFill>
              <a:srgbClr val="A60A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3396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6C84DF9-DC53-4659-B317-57C48A944D5C}"/>
              </a:ext>
            </a:extLst>
          </p:cNvPr>
          <p:cNvSpPr/>
          <p:nvPr userDrawn="1"/>
        </p:nvSpPr>
        <p:spPr>
          <a:xfrm>
            <a:off x="0" y="0"/>
            <a:ext cx="9906000" cy="657225"/>
          </a:xfrm>
          <a:prstGeom prst="rect">
            <a:avLst/>
          </a:prstGeom>
          <a:gradFill flip="none" rotWithShape="1">
            <a:gsLst>
              <a:gs pos="100000">
                <a:srgbClr val="006699"/>
              </a:gs>
              <a:gs pos="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4EE5CC-FF52-4439-BB49-582C7379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31" y="151540"/>
            <a:ext cx="9134669" cy="40011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91ECCF-F896-4685-8E68-0293EF27A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331" y="981076"/>
            <a:ext cx="9134668" cy="54721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dirty="0"/>
              <a:t>첫째 수준 </a:t>
            </a:r>
            <a:r>
              <a:rPr lang="en-US" altLang="ko-KR" dirty="0"/>
              <a:t>// </a:t>
            </a:r>
            <a:r>
              <a:rPr lang="en-US" altLang="ko-KR" dirty="0" err="1"/>
              <a:t>KoPub</a:t>
            </a:r>
            <a:r>
              <a:rPr lang="ko-KR" altLang="en-US" dirty="0"/>
              <a:t>돋움체 </a:t>
            </a:r>
            <a:r>
              <a:rPr lang="en-US" altLang="ko-KR" dirty="0"/>
              <a:t>22pt</a:t>
            </a:r>
            <a:endParaRPr lang="ko-KR" altLang="en-US" dirty="0"/>
          </a:p>
          <a:p>
            <a:pPr lvl="1"/>
            <a:r>
              <a:rPr lang="ko-KR" altLang="en-US" dirty="0"/>
              <a:t>둘째 수준 </a:t>
            </a:r>
            <a:r>
              <a:rPr lang="en-US" altLang="ko-KR" dirty="0"/>
              <a:t>// </a:t>
            </a:r>
            <a:r>
              <a:rPr lang="en-US" altLang="ko-KR" dirty="0" err="1"/>
              <a:t>KoPub</a:t>
            </a:r>
            <a:r>
              <a:rPr lang="ko-KR" altLang="en-US" dirty="0"/>
              <a:t>돋움체 </a:t>
            </a:r>
            <a:r>
              <a:rPr lang="en-US" altLang="ko-KR" dirty="0"/>
              <a:t>18t</a:t>
            </a:r>
            <a:endParaRPr lang="ko-KR" altLang="en-US" dirty="0"/>
          </a:p>
          <a:p>
            <a:pPr lvl="2"/>
            <a:r>
              <a:rPr lang="ko-KR" altLang="en-US" dirty="0"/>
              <a:t>셋째 수준  </a:t>
            </a:r>
            <a:r>
              <a:rPr lang="en-US" altLang="ko-KR" dirty="0"/>
              <a:t>// </a:t>
            </a:r>
            <a:r>
              <a:rPr lang="en-US" altLang="ko-KR" dirty="0" err="1"/>
              <a:t>KoPub</a:t>
            </a:r>
            <a:r>
              <a:rPr lang="ko-KR" altLang="en-US" dirty="0"/>
              <a:t>돋움체 </a:t>
            </a:r>
            <a:r>
              <a:rPr lang="en-US" altLang="ko-KR" dirty="0"/>
              <a:t>16t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7735016-4503-487D-AF5F-E9515DE4E400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8848202" y="6632774"/>
            <a:ext cx="36000" cy="36000"/>
          </a:xfrm>
          <a:prstGeom prst="ellipse">
            <a:avLst/>
          </a:prstGeom>
          <a:solidFill>
            <a:srgbClr val="C50C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aseline="-25000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198F068F-311E-41CE-896B-4E3A14FA4A4A}"/>
              </a:ext>
            </a:extLst>
          </p:cNvPr>
          <p:cNvSpPr txBox="1">
            <a:spLocks/>
          </p:cNvSpPr>
          <p:nvPr userDrawn="1"/>
        </p:nvSpPr>
        <p:spPr>
          <a:xfrm>
            <a:off x="8151279" y="6561118"/>
            <a:ext cx="641987" cy="18466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algn="r">
              <a:defRPr sz="100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8FE61030-22DF-487C-BE17-1D85BE054251}" type="slidenum">
              <a:rPr lang="ko-KR" altLang="en-US" smtClean="0"/>
              <a:pPr lvl="0"/>
              <a:t>‹#›</a:t>
            </a:fld>
            <a:endParaRPr lang="ko-KR" altLang="en-US" dirty="0"/>
          </a:p>
        </p:txBody>
      </p:sp>
      <p:pic>
        <p:nvPicPr>
          <p:cNvPr id="58" name="그래픽 57">
            <a:extLst>
              <a:ext uri="{FF2B5EF4-FFF2-40B4-BE49-F238E27FC236}">
                <a16:creationId xmlns:a16="http://schemas.microsoft.com/office/drawing/2014/main" id="{7BFCE421-EE9A-45ED-803D-898C52DFBDB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50587" y="6593727"/>
            <a:ext cx="622897" cy="117358"/>
          </a:xfrm>
          <a:prstGeom prst="rect">
            <a:avLst/>
          </a:prstGeom>
        </p:spPr>
      </p:pic>
      <p:sp>
        <p:nvSpPr>
          <p:cNvPr id="71" name="부제목 2">
            <a:extLst>
              <a:ext uri="{FF2B5EF4-FFF2-40B4-BE49-F238E27FC236}">
                <a16:creationId xmlns:a16="http://schemas.microsoft.com/office/drawing/2014/main" id="{D8B88A08-EE97-44C8-8921-76CCD3623E44}"/>
              </a:ext>
            </a:extLst>
          </p:cNvPr>
          <p:cNvSpPr txBox="1">
            <a:spLocks/>
          </p:cNvSpPr>
          <p:nvPr userDrawn="1"/>
        </p:nvSpPr>
        <p:spPr>
          <a:xfrm>
            <a:off x="367677" y="6582252"/>
            <a:ext cx="3877754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800"/>
              </a:spcBef>
              <a:spcAft>
                <a:spcPts val="200"/>
              </a:spcAft>
              <a:buClr>
                <a:schemeClr val="tx1">
                  <a:lumMod val="50000"/>
                  <a:lumOff val="50000"/>
                </a:schemeClr>
              </a:buClr>
              <a:buFont typeface="Wingdings 2" panose="05020102010507070707" pitchFamily="18" charset="2"/>
              <a:buNone/>
              <a:defRPr sz="2400" b="1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0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700"/>
              </a:spcBef>
              <a:spcAft>
                <a:spcPts val="200"/>
              </a:spcAft>
              <a:buFont typeface="KoPub돋움체 Light" panose="00000300000000000000" pitchFamily="2" charset="-127"/>
              <a:buNone/>
              <a:defRPr sz="18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spc="-20" baseline="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디지털 </a:t>
            </a:r>
            <a:r>
              <a:rPr lang="ko-KR" altLang="en-US" sz="1050" spc="-20" baseline="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프론티어</a:t>
            </a:r>
            <a:r>
              <a:rPr lang="en-US" altLang="ko-KR" sz="1050" spc="-20" baseline="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 AI-PJT01</a:t>
            </a:r>
            <a:endParaRPr lang="ko-KR" altLang="en-US" sz="1050" spc="-20" baseline="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8EAE873-00B6-4FBC-A42C-01D437F855A2}"/>
              </a:ext>
            </a:extLst>
          </p:cNvPr>
          <p:cNvGrpSpPr/>
          <p:nvPr userDrawn="1"/>
        </p:nvGrpSpPr>
        <p:grpSpPr>
          <a:xfrm>
            <a:off x="8830590" y="226494"/>
            <a:ext cx="970649" cy="224056"/>
            <a:chOff x="8793266" y="77198"/>
            <a:chExt cx="970649" cy="224056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94A6369C-BB6A-45EE-A38F-8B18644FC40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biLevel thresh="25000"/>
            </a:blip>
            <a:srcRect l="22817" t="79904" r="22894" b="16190"/>
            <a:stretch/>
          </p:blipFill>
          <p:spPr>
            <a:xfrm>
              <a:off x="8793266" y="77198"/>
              <a:ext cx="970649" cy="22405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3A0DE1F-192A-4F1A-AE7B-D23C0FEC9A0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/>
            <a:srcRect l="22817" t="79904" r="64693" b="16190"/>
            <a:stretch/>
          </p:blipFill>
          <p:spPr>
            <a:xfrm>
              <a:off x="8793267" y="77198"/>
              <a:ext cx="223318" cy="224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833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9" r:id="rId2"/>
    <p:sldLayoutId id="2147483670" r:id="rId3"/>
  </p:sldLayoutIdLst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2600" b="1" kern="1200" spc="-50" baseline="0">
          <a:gradFill>
            <a:gsLst>
              <a:gs pos="0">
                <a:schemeClr val="bg1"/>
              </a:gs>
              <a:gs pos="100000">
                <a:schemeClr val="bg1"/>
              </a:gs>
            </a:gsLst>
            <a:lin ang="5400000" scaled="1"/>
          </a:gradFill>
          <a:latin typeface="KoPub돋움체 Bold" panose="00000800000000000000" pitchFamily="2" charset="-127"/>
          <a:ea typeface="KoPub돋움체 Bold" panose="00000800000000000000" pitchFamily="2" charset="-127"/>
          <a:cs typeface="+mj-cs"/>
        </a:defRPr>
      </a:lvl1pPr>
    </p:titleStyle>
    <p:bodyStyle>
      <a:lvl1pPr marL="360000" indent="-360000" algn="l" defTabSz="914400" rtl="0" eaLnBrk="1" latinLnBrk="1" hangingPunct="1">
        <a:lnSpc>
          <a:spcPct val="100000"/>
        </a:lnSpc>
        <a:spcBef>
          <a:spcPts val="1800"/>
        </a:spcBef>
        <a:spcAft>
          <a:spcPts val="200"/>
        </a:spcAft>
        <a:buClr>
          <a:schemeClr val="tx1">
            <a:lumMod val="50000"/>
            <a:lumOff val="50000"/>
          </a:schemeClr>
        </a:buClr>
        <a:buFont typeface="Wingdings 2" panose="05020102010507070707" pitchFamily="18" charset="2"/>
        <a:buChar char=""/>
        <a:defRPr sz="2200" b="1" kern="1200" spc="-5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1pPr>
      <a:lvl2pPr marL="576000" indent="-216000" algn="l" defTabSz="914400" rtl="0" eaLnBrk="1" latinLnBrk="1" hangingPunct="1">
        <a:lnSpc>
          <a:spcPct val="100000"/>
        </a:lnSpc>
        <a:spcBef>
          <a:spcPts val="1000"/>
        </a:spcBef>
        <a:spcAft>
          <a:spcPts val="200"/>
        </a:spcAft>
        <a:buClr>
          <a:srgbClr val="C00000"/>
        </a:buClr>
        <a:buFont typeface="Wingdings" panose="05000000000000000000" pitchFamily="2" charset="2"/>
        <a:buChar char="§"/>
        <a:defRPr sz="1800" kern="1200" spc="-5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2pPr>
      <a:lvl3pPr marL="792000" indent="-216000" algn="l" defTabSz="914400" rtl="0" eaLnBrk="1" latinLnBrk="1" hangingPunct="1">
        <a:lnSpc>
          <a:spcPct val="100000"/>
        </a:lnSpc>
        <a:spcBef>
          <a:spcPts val="600"/>
        </a:spcBef>
        <a:spcAft>
          <a:spcPts val="200"/>
        </a:spcAft>
        <a:buFont typeface="KoPub돋움체 Light" panose="00000300000000000000" pitchFamily="2" charset="-127"/>
        <a:buChar char="-"/>
        <a:defRPr sz="1600" kern="1200" spc="-5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800" kern="1200" spc="-2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800" kern="1200" spc="-2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40" userDrawn="1">
          <p15:clr>
            <a:srgbClr val="F26B43"/>
          </p15:clr>
        </p15:guide>
        <p15:guide id="2" orient="horz" pos="4065" userDrawn="1">
          <p15:clr>
            <a:srgbClr val="F26B43"/>
          </p15:clr>
        </p15:guide>
        <p15:guide id="3" pos="6000" userDrawn="1">
          <p15:clr>
            <a:srgbClr val="F26B43"/>
          </p15:clr>
        </p15:guide>
        <p15:guide id="4" orient="horz" pos="618">
          <p15:clr>
            <a:srgbClr val="F26B43"/>
          </p15:clr>
        </p15:guide>
        <p15:guide id="5" pos="3120">
          <p15:clr>
            <a:srgbClr val="F26B43"/>
          </p15:clr>
        </p15:guide>
        <p15:guide id="6" orient="horz" pos="414" userDrawn="1">
          <p15:clr>
            <a:srgbClr val="F26B43"/>
          </p15:clr>
        </p15:guide>
        <p15:guide id="7" orient="horz" pos="96" userDrawn="1">
          <p15:clr>
            <a:srgbClr val="F26B43"/>
          </p15:clr>
        </p15:guide>
        <p15:guide id="8" pos="3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71472AB-FCB3-4B96-8827-BA2A6BBDA9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주식 추천 서비스</a:t>
            </a:r>
            <a:br>
              <a:rPr lang="en-US" altLang="ko-KR" dirty="0"/>
            </a:br>
            <a:r>
              <a:rPr lang="ko-KR" altLang="en-US" sz="4400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메뉴구성도</a:t>
            </a:r>
            <a:endParaRPr lang="ko-KR" altLang="en-US" b="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ACB42F6A-DD53-48BF-93C6-4B3E8CE67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49" y="1748962"/>
            <a:ext cx="8286749" cy="307777"/>
          </a:xfrm>
        </p:spPr>
        <p:txBody>
          <a:bodyPr/>
          <a:lstStyle/>
          <a:p>
            <a:r>
              <a:rPr lang="en-US" altLang="ko-KR" dirty="0"/>
              <a:t>WDF-AI-PJT03  3</a:t>
            </a:r>
            <a:r>
              <a:rPr lang="ko-KR" altLang="en-US" dirty="0"/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278974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5A68E-BBDE-4A2A-8592-50B32D1C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메뉴구성도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주식 추천 서비스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D2EA5AA-C67E-4487-87A8-3CB7287BB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842029"/>
              </p:ext>
            </p:extLst>
          </p:nvPr>
        </p:nvGraphicFramePr>
        <p:xfrm>
          <a:off x="298444" y="1000506"/>
          <a:ext cx="900000" cy="814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752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OMM-0 </a:t>
                      </a:r>
                      <a:br>
                        <a:rPr lang="en-US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105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Main</a:t>
                      </a:r>
                      <a:endParaRPr lang="en-US" sz="1050" b="1" i="0" u="none" strike="noStrike" spc="-10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</a:t>
                      </a:r>
                    </a:p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시작</a:t>
                      </a:r>
                      <a:endParaRPr lang="en-US" sz="9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049CDEF-F102-409F-AB2D-2A8CA4EC4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577698"/>
              </p:ext>
            </p:extLst>
          </p:nvPr>
        </p:nvGraphicFramePr>
        <p:xfrm>
          <a:off x="2182842" y="1000505"/>
          <a:ext cx="900000" cy="14703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75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OMM-2</a:t>
                      </a:r>
                      <a:br>
                        <a:rPr lang="en-US" altLang="ko-KR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5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관심종목</a:t>
                      </a:r>
                      <a:endParaRPr lang="ko-KR" altLang="en-US" sz="1050" b="1" i="0" u="none" strike="noStrike" spc="-10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2.1  </a:t>
                      </a:r>
                      <a:br>
                        <a:rPr lang="en-US" altLang="ko-KR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종목 등록</a:t>
                      </a:r>
                      <a:endParaRPr lang="ko-KR" altLang="en-US" sz="9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2.2</a:t>
                      </a:r>
                      <a:b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종목 조회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69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2.3</a:t>
                      </a:r>
                      <a:br>
                        <a:rPr lang="en-US" altLang="ko-KR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종목 수정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C4D08E6-150B-4235-8C6E-D40374B0E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767416"/>
              </p:ext>
            </p:extLst>
          </p:nvPr>
        </p:nvGraphicFramePr>
        <p:xfrm>
          <a:off x="3125041" y="1000506"/>
          <a:ext cx="900000" cy="81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75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OMM-3</a:t>
                      </a:r>
                      <a:br>
                        <a:rPr lang="en-US" altLang="ko-KR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05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AI </a:t>
                      </a:r>
                      <a:r>
                        <a:rPr lang="ko-KR" altLang="en-US" sz="105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추천종목</a:t>
                      </a:r>
                      <a:endParaRPr lang="ko-KR" altLang="en-US" sz="1050" b="1" i="0" u="none" strike="noStrike" spc="-10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3.1  </a:t>
                      </a:r>
                    </a:p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AI</a:t>
                      </a:r>
                      <a:r>
                        <a:rPr lang="ko-KR" altLang="en-US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추천 종목</a:t>
                      </a:r>
                      <a:endParaRPr lang="ko-KR" altLang="en-US" sz="9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534D92E-A9A9-4B2F-A5A9-7E07A3AEE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204474"/>
              </p:ext>
            </p:extLst>
          </p:nvPr>
        </p:nvGraphicFramePr>
        <p:xfrm>
          <a:off x="1240643" y="1000506"/>
          <a:ext cx="900000" cy="19570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832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OMM-1</a:t>
                      </a:r>
                      <a:br>
                        <a:rPr lang="en-US" altLang="ko-KR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50" b="1" u="none" strike="noStrike" spc="-100" baseline="0" dirty="0" err="1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시장조회</a:t>
                      </a:r>
                      <a:endParaRPr lang="ko-KR" altLang="en-US" sz="1050" b="1" i="0" u="none" strike="noStrike" spc="-10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635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  </a:t>
                      </a:r>
                      <a:br>
                        <a:rPr lang="en-US" altLang="ko-KR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u="none" strike="noStrike" spc="-100" baseline="0" dirty="0" err="1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종목검색</a:t>
                      </a:r>
                      <a:endParaRPr lang="ko-KR" altLang="en-US" sz="9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3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1.2</a:t>
                      </a:r>
                      <a:b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 err="1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지수정보</a:t>
                      </a:r>
                      <a:endParaRPr lang="ko-KR" altLang="en-US" sz="9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89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1.3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spc="-100" baseline="0" dirty="0" err="1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환율정보</a:t>
                      </a:r>
                      <a:endParaRPr lang="ko-KR" altLang="en-US" sz="9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088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1.4</a:t>
                      </a:r>
                      <a:br>
                        <a:rPr lang="en-US" altLang="ko-KR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 err="1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뉴스정보</a:t>
                      </a:r>
                      <a:endParaRPr lang="en-US" altLang="ko-KR" sz="9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460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5A68E-BBDE-4A2A-8592-50B32D1C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메뉴구성도 </a:t>
            </a:r>
            <a:r>
              <a:rPr lang="en-US" altLang="ko-KR" b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/>
              <a:t>서비스명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D2EA5AA-C67E-4487-87A8-3CB7287BB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960063"/>
              </p:ext>
            </p:extLst>
          </p:nvPr>
        </p:nvGraphicFramePr>
        <p:xfrm>
          <a:off x="298444" y="1000506"/>
          <a:ext cx="900000" cy="1084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752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OMM-0 </a:t>
                      </a:r>
                      <a:br>
                        <a:rPr lang="en-US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105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Main</a:t>
                      </a:r>
                      <a:endParaRPr lang="en-US" sz="1050" b="1" i="0" u="none" strike="noStrike" spc="-10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  </a:t>
                      </a:r>
                      <a:br>
                        <a:rPr lang="en-US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900" b="1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 IN/OUT</a:t>
                      </a:r>
                      <a:endParaRPr lang="en-US" sz="9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  </a:t>
                      </a:r>
                      <a:br>
                        <a:rPr lang="en-US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900" b="1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 Board</a:t>
                      </a:r>
                      <a:endParaRPr lang="en-US" sz="9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049CDEF-F102-409F-AB2D-2A8CA4EC4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624388"/>
              </p:ext>
            </p:extLst>
          </p:nvPr>
        </p:nvGraphicFramePr>
        <p:xfrm>
          <a:off x="2182842" y="1000505"/>
          <a:ext cx="900000" cy="2051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752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OMM-2</a:t>
                      </a:r>
                      <a:br>
                        <a:rPr lang="en-US" altLang="ko-KR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5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수입지출관리</a:t>
                      </a:r>
                      <a:endParaRPr lang="ko-KR" altLang="en-US" sz="1050" b="1" i="0" u="none" strike="noStrike" spc="-10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2.1  </a:t>
                      </a:r>
                      <a:br>
                        <a:rPr lang="en-US" altLang="ko-KR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지출현황조회</a:t>
                      </a:r>
                      <a:endParaRPr lang="ko-KR" altLang="en-US" sz="9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2.2</a:t>
                      </a:r>
                      <a:b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지출의뢰등록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69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2.3</a:t>
                      </a:r>
                      <a:br>
                        <a:rPr lang="en-US" altLang="ko-KR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지출의뢰내역</a:t>
                      </a:r>
                      <a:br>
                        <a:rPr lang="en-US" altLang="ko-KR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</a:t>
                      </a:r>
                      <a:r>
                        <a:rPr lang="en-US" altLang="ko-KR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1" i="0" u="none" strike="noStrike" spc="-100" baseline="0" dirty="0" err="1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및마감</a:t>
                      </a:r>
                      <a:endParaRPr lang="ko-KR" altLang="en-US" sz="9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69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2.4</a:t>
                      </a:r>
                      <a:br>
                        <a:rPr lang="en-US" altLang="ko-KR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비목 및 집행기준관리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CF6C39F-33CF-4825-8C18-90D6784BF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536985"/>
              </p:ext>
            </p:extLst>
          </p:nvPr>
        </p:nvGraphicFramePr>
        <p:xfrm>
          <a:off x="6893837" y="1000506"/>
          <a:ext cx="900000" cy="1084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752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OMM-7</a:t>
                      </a:r>
                      <a:br>
                        <a:rPr lang="en-US" altLang="ko-KR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5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문항관리</a:t>
                      </a:r>
                      <a:endParaRPr lang="ko-KR" altLang="en-US" sz="1050" b="1" i="0" u="none" strike="noStrike" spc="-10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7.1  </a:t>
                      </a:r>
                      <a:br>
                        <a:rPr lang="en-US" altLang="ko-KR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문항관리</a:t>
                      </a:r>
                      <a:endParaRPr lang="ko-KR" altLang="en-US" sz="9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7.2</a:t>
                      </a:r>
                      <a:b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출제관리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C4D08E6-150B-4235-8C6E-D40374B0E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209956"/>
              </p:ext>
            </p:extLst>
          </p:nvPr>
        </p:nvGraphicFramePr>
        <p:xfrm>
          <a:off x="3125041" y="1000506"/>
          <a:ext cx="900000" cy="1221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753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OMM-3</a:t>
                      </a:r>
                      <a:br>
                        <a:rPr lang="en-US" altLang="ko-KR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5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회원관리</a:t>
                      </a:r>
                      <a:endParaRPr lang="ko-KR" altLang="en-US" sz="1050" b="1" i="0" u="none" strike="noStrike" spc="-10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3.1  </a:t>
                      </a:r>
                      <a:br>
                        <a:rPr lang="en-US" altLang="ko-KR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회원관리</a:t>
                      </a:r>
                      <a:endParaRPr lang="ko-KR" altLang="en-US" sz="9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69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3.2</a:t>
                      </a:r>
                      <a:b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뉴스레터신청자관리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89A50FB-A0C5-4299-B190-4F08007C1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168787"/>
              </p:ext>
            </p:extLst>
          </p:nvPr>
        </p:nvGraphicFramePr>
        <p:xfrm>
          <a:off x="4067240" y="1000505"/>
          <a:ext cx="900000" cy="1084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752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OMM-4</a:t>
                      </a:r>
                      <a:br>
                        <a:rPr lang="en-US" altLang="ko-KR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5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위원회관리</a:t>
                      </a:r>
                      <a:endParaRPr lang="ko-KR" altLang="en-US" sz="1050" b="1" i="0" u="none" strike="noStrike" spc="-10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4.1  </a:t>
                      </a:r>
                      <a:br>
                        <a:rPr lang="en-US" altLang="ko-KR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위원관리</a:t>
                      </a:r>
                      <a:endParaRPr lang="ko-KR" altLang="en-US" sz="9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4.2</a:t>
                      </a:r>
                      <a:b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위원회일정관리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188A3E1-38AA-48E1-A7EE-CC00984C6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147397"/>
              </p:ext>
            </p:extLst>
          </p:nvPr>
        </p:nvGraphicFramePr>
        <p:xfrm>
          <a:off x="5009439" y="1000506"/>
          <a:ext cx="900000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75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OMM-5</a:t>
                      </a:r>
                      <a:br>
                        <a:rPr lang="en-US" altLang="ko-KR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5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평가관리</a:t>
                      </a:r>
                      <a:endParaRPr lang="ko-KR" altLang="en-US" sz="1050" b="1" i="0" u="none" strike="noStrike" spc="-10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5.1  </a:t>
                      </a:r>
                      <a:br>
                        <a:rPr lang="en-US" altLang="ko-KR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평가구조관리</a:t>
                      </a:r>
                      <a:endParaRPr lang="ko-KR" altLang="en-US" sz="9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5.2</a:t>
                      </a:r>
                      <a:b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평가일정관리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5.3</a:t>
                      </a:r>
                      <a:br>
                        <a:rPr lang="en-US" altLang="ko-KR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선제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1F90BB0-E0D1-46C8-96B2-F7A11F342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083912"/>
              </p:ext>
            </p:extLst>
          </p:nvPr>
        </p:nvGraphicFramePr>
        <p:xfrm>
          <a:off x="5951638" y="1000506"/>
          <a:ext cx="900000" cy="543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75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OMM-6</a:t>
                      </a:r>
                      <a:br>
                        <a:rPr lang="en-US" altLang="ko-KR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5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시행관리</a:t>
                      </a:r>
                      <a:endParaRPr lang="ko-KR" altLang="en-US" sz="1050" b="1" i="0" u="none" strike="noStrike" spc="-10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6.1  </a:t>
                      </a:r>
                      <a:br>
                        <a:rPr lang="en-US" altLang="ko-KR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지역센터관리</a:t>
                      </a:r>
                      <a:endParaRPr lang="ko-KR" altLang="en-US" sz="9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6.2</a:t>
                      </a:r>
                      <a:b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고사장관리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6.3</a:t>
                      </a:r>
                      <a:br>
                        <a:rPr lang="en-US" altLang="ko-KR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감독관관리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38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6.4</a:t>
                      </a:r>
                      <a:br>
                        <a:rPr lang="en-US" altLang="ko-KR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단체접수관리</a:t>
                      </a:r>
                      <a:endParaRPr lang="en-US" altLang="ko-KR" sz="9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  <a:defRPr/>
                      </a:pPr>
                      <a: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6.4.1	</a:t>
                      </a:r>
                      <a:r>
                        <a:rPr lang="ko-KR" altLang="en-US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요청관리</a:t>
                      </a:r>
                      <a:b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6.4.2	</a:t>
                      </a:r>
                      <a:r>
                        <a:rPr lang="ko-KR" altLang="en-US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요청기관</a:t>
                      </a:r>
                      <a:b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</a:t>
                      </a:r>
                      <a:r>
                        <a:rPr lang="ko-KR" altLang="en-US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b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6.4.3	</a:t>
                      </a:r>
                      <a:r>
                        <a:rPr lang="ko-KR" altLang="en-US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기관담당자</a:t>
                      </a:r>
                      <a:b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</a:t>
                      </a:r>
                      <a:r>
                        <a:rPr lang="ko-KR" altLang="en-US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-100" normalizeH="0" baseline="0" noProof="0" dirty="0">
                          <a:ln>
                            <a:noFill/>
                          </a:ln>
                          <a:gradFill flip="none" rotWithShape="1"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>
                                  <a:lumMod val="95000"/>
                                  <a:lumOff val="5000"/>
                                </a:prst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6.5</a:t>
                      </a:r>
                      <a:br>
                        <a:rPr kumimoji="0" lang="en-US" altLang="ko-KR" sz="900" b="1" i="0" u="none" strike="noStrike" kern="1200" cap="none" spc="-100" normalizeH="0" baseline="0" noProof="0" dirty="0">
                          <a:ln>
                            <a:noFill/>
                          </a:ln>
                          <a:gradFill flip="none" rotWithShape="1"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>
                                  <a:lumMod val="95000"/>
                                  <a:lumOff val="5000"/>
                                </a:prst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kumimoji="0" lang="ko-KR" altLang="en-US" sz="900" b="1" i="0" u="none" strike="noStrike" kern="1200" cap="none" spc="-100" normalizeH="0" baseline="0" noProof="0" dirty="0">
                          <a:ln>
                            <a:noFill/>
                          </a:ln>
                          <a:gradFill flip="none" rotWithShape="1"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>
                                  <a:lumMod val="95000"/>
                                  <a:lumOff val="5000"/>
                                </a:prst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접수현황조회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69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6.6</a:t>
                      </a:r>
                      <a:b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고사장확정 및</a:t>
                      </a:r>
                      <a:br>
                        <a:rPr lang="en-US" altLang="ko-KR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수험번호생성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6.7</a:t>
                      </a:r>
                      <a:br>
                        <a:rPr lang="en-US" altLang="ko-KR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응시현황조회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69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6.8</a:t>
                      </a:r>
                      <a:b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인증서발급현황조회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69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6.9</a:t>
                      </a:r>
                      <a:b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응시확인서발급관리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569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6.10</a:t>
                      </a:r>
                      <a:b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성적이의신청자 관리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6.11</a:t>
                      </a:r>
                      <a:b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부정행위자 관리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B43E33A-1767-43B7-A151-94BE232E4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602738"/>
              </p:ext>
            </p:extLst>
          </p:nvPr>
        </p:nvGraphicFramePr>
        <p:xfrm>
          <a:off x="7836036" y="1000505"/>
          <a:ext cx="900000" cy="2535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752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OMM-8</a:t>
                      </a:r>
                      <a:br>
                        <a:rPr lang="en-US" altLang="ko-KR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5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채점관리</a:t>
                      </a:r>
                      <a:endParaRPr lang="ko-KR" altLang="en-US" sz="1050" b="1" i="0" u="none" strike="noStrike" spc="-10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8.1  </a:t>
                      </a:r>
                      <a:br>
                        <a:rPr lang="en-US" altLang="ko-KR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채점의뢰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8.2</a:t>
                      </a:r>
                      <a:b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 err="1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가채점</a:t>
                      </a: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관리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69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8.3</a:t>
                      </a:r>
                      <a:br>
                        <a:rPr lang="en-US" altLang="ko-KR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채점의뢰 현황</a:t>
                      </a:r>
                      <a:br>
                        <a:rPr lang="en-US" altLang="ko-KR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</a:t>
                      </a:r>
                      <a:endParaRPr lang="ko-KR" altLang="en-US" sz="900" b="0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69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8.4</a:t>
                      </a:r>
                      <a:br>
                        <a:rPr lang="en-US" altLang="ko-KR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채점결과 확정</a:t>
                      </a:r>
                      <a:br>
                        <a:rPr lang="en-US" altLang="ko-KR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서술</a:t>
                      </a: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수행</a:t>
                      </a: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69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8.5</a:t>
                      </a:r>
                      <a:br>
                        <a:rPr lang="en-US" altLang="ko-KR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채점결과조회</a:t>
                      </a:r>
                      <a:br>
                        <a:rPr lang="en-US" altLang="ko-KR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종합</a:t>
                      </a: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800" b="0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4092F88D-B8BA-4273-8DEB-8504F5700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713257"/>
              </p:ext>
            </p:extLst>
          </p:nvPr>
        </p:nvGraphicFramePr>
        <p:xfrm>
          <a:off x="8778237" y="1000505"/>
          <a:ext cx="936000" cy="1084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752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OMM-9</a:t>
                      </a:r>
                      <a:br>
                        <a:rPr lang="en-US" altLang="ko-KR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05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MY PAGE</a:t>
                      </a:r>
                      <a:endParaRPr lang="ko-KR" altLang="en-US" sz="1050" b="1" i="0" u="none" strike="noStrike" spc="-10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9.1  </a:t>
                      </a:r>
                      <a:br>
                        <a:rPr lang="en-US" altLang="ko-KR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담당자정보수정</a:t>
                      </a:r>
                      <a:endParaRPr lang="ko-KR" altLang="en-US" sz="9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9.2</a:t>
                      </a:r>
                      <a:b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SMS</a:t>
                      </a: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보내기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534D92E-A9A9-4B2F-A5A9-7E07A3AEE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446657"/>
              </p:ext>
            </p:extLst>
          </p:nvPr>
        </p:nvGraphicFramePr>
        <p:xfrm>
          <a:off x="1240643" y="1000505"/>
          <a:ext cx="900000" cy="3392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752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OMM-1</a:t>
                      </a:r>
                      <a:br>
                        <a:rPr lang="en-US" altLang="ko-KR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5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운영관리</a:t>
                      </a:r>
                      <a:endParaRPr lang="ko-KR" altLang="en-US" sz="1050" b="1" i="0" u="none" strike="noStrike" spc="-10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  </a:t>
                      </a:r>
                      <a:br>
                        <a:rPr lang="en-US" altLang="ko-KR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출제기준관리</a:t>
                      </a:r>
                      <a:endParaRPr lang="ko-KR" altLang="en-US" sz="9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1.2</a:t>
                      </a:r>
                      <a:b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역량수준관리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38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1.3</a:t>
                      </a:r>
                      <a:b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홈페이지관리</a:t>
                      </a:r>
                      <a:endParaRPr lang="en-US" altLang="ko-KR" sz="9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74625" algn="l"/>
                        </a:tabLst>
                        <a:defRPr/>
                      </a:pPr>
                      <a: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1.3.1  </a:t>
                      </a:r>
                      <a:r>
                        <a:rPr lang="ko-KR" altLang="en-US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팝업관리</a:t>
                      </a:r>
                      <a:b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1.3.2  </a:t>
                      </a:r>
                      <a:r>
                        <a:rPr lang="ko-KR" altLang="en-US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메뉴 및</a:t>
                      </a:r>
                      <a: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b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</a:t>
                      </a:r>
                      <a:r>
                        <a:rPr lang="ko-KR" altLang="en-US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콘텐츠관리</a:t>
                      </a:r>
                      <a: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(KO)</a:t>
                      </a:r>
                      <a:b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1.3.3  </a:t>
                      </a:r>
                      <a:r>
                        <a:rPr lang="ko-KR" altLang="en-US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메뉴 및 </a:t>
                      </a:r>
                      <a:b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</a:t>
                      </a:r>
                      <a:r>
                        <a:rPr lang="ko-KR" altLang="en-US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 관리</a:t>
                      </a:r>
                      <a: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(EN)</a:t>
                      </a:r>
                      <a:endParaRPr lang="ko-KR" altLang="en-US" sz="800" b="0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790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1.4</a:t>
                      </a:r>
                      <a:br>
                        <a:rPr lang="en-US" altLang="ko-KR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홈페이지게시판</a:t>
                      </a:r>
                      <a:endParaRPr lang="en-US" altLang="ko-KR" sz="9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244475" algn="l"/>
                        </a:tabLst>
                        <a:defRPr/>
                      </a:pPr>
                      <a:r>
                        <a:rPr lang="en-US" altLang="ko-KR" sz="800" b="0" i="0" u="none" strike="noStrike" kern="1200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1.4.1 </a:t>
                      </a:r>
                      <a:r>
                        <a:rPr lang="ko-KR" altLang="en-US" sz="800" b="0" i="0" u="none" strike="noStrike" kern="1200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게시판 관리</a:t>
                      </a:r>
                      <a:br>
                        <a:rPr lang="en-US" altLang="ko-KR" sz="800" b="0" i="0" u="none" strike="noStrike" kern="1200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lang="en-US" altLang="ko-KR" sz="800" b="0" i="0" u="none" strike="noStrike" kern="1200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1.4.2  1:1</a:t>
                      </a:r>
                      <a:r>
                        <a:rPr lang="ko-KR" altLang="en-US" sz="800" b="0" i="0" u="none" strike="noStrike" kern="1200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문의</a:t>
                      </a:r>
                      <a:br>
                        <a:rPr lang="en-US" altLang="ko-KR" sz="800" b="0" i="0" u="none" strike="noStrike" kern="1200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lang="en-US" altLang="ko-KR" sz="800" b="0" i="0" u="none" strike="noStrike" kern="1200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1.4.3  FAQs(KO)</a:t>
                      </a:r>
                      <a:br>
                        <a:rPr lang="en-US" altLang="ko-KR" sz="800" b="0" i="0" u="none" strike="noStrike" kern="1200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lang="en-US" altLang="ko-KR" sz="800" b="0" i="0" u="none" strike="noStrike" kern="1200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1.4.4  FAQs(EN)</a:t>
                      </a:r>
                      <a:br>
                        <a:rPr lang="en-US" altLang="ko-KR" sz="800" b="0" i="0" u="none" strike="noStrike" kern="1200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lang="en-US" altLang="ko-KR" sz="800" b="0" i="0" u="none" strike="noStrike" kern="1200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1.4.5  </a:t>
                      </a:r>
                      <a:r>
                        <a:rPr lang="ko-KR" altLang="en-US" sz="800" b="0" i="0" u="none" strike="noStrike" kern="1200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보도자료</a:t>
                      </a:r>
                      <a:r>
                        <a:rPr lang="en-US" altLang="ko-KR" sz="800" b="0" i="0" u="none" strike="noStrike" kern="1200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(KO)</a:t>
                      </a:r>
                      <a:br>
                        <a:rPr lang="en-US" altLang="ko-KR" sz="800" b="0" i="0" u="none" strike="noStrike" kern="1200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lang="en-US" altLang="ko-KR" sz="800" b="0" i="0" u="none" strike="noStrike" kern="1200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1.4.6  </a:t>
                      </a:r>
                      <a:r>
                        <a:rPr lang="ko-KR" altLang="en-US" sz="800" b="0" i="0" u="none" strike="noStrike" kern="1200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뉴스레터</a:t>
                      </a:r>
                      <a:r>
                        <a:rPr lang="en-US" altLang="ko-KR" sz="800" b="0" i="0" u="none" strike="noStrike" kern="1200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(KO)</a:t>
                      </a:r>
                      <a:br>
                        <a:rPr lang="en-US" altLang="ko-KR" sz="800" b="0" i="0" u="none" strike="noStrike" kern="1200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lang="en-US" altLang="ko-KR" sz="800" b="0" i="0" u="none" strike="noStrike" kern="1200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1.4.7  </a:t>
                      </a:r>
                      <a:r>
                        <a:rPr lang="ko-KR" altLang="en-US" sz="800" b="0" i="0" u="none" strike="noStrike" kern="1200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공지사항</a:t>
                      </a:r>
                      <a:r>
                        <a:rPr lang="en-US" altLang="ko-KR" sz="800" b="0" i="0" u="none" strike="noStrike" kern="1200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기관</a:t>
                      </a:r>
                      <a:r>
                        <a:rPr lang="en-US" altLang="ko-KR" sz="800" b="0" i="0" u="none" strike="noStrike" kern="1200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lang="en-US" altLang="ko-KR" sz="8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00028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 lIns="0" tIns="0" rIns="0" bIns="0">
        <a:spAutoFit/>
      </a:bodyPr>
      <a:lstStyle>
        <a:defPPr algn="l">
          <a:defRPr kumimoji="0" sz="700" b="1" i="0" u="none" strike="noStrike" kern="1200" cap="none" spc="-50" normalizeH="0" baseline="0" noProof="0" dirty="0" smtClean="0">
            <a:ln>
              <a:noFill/>
            </a:ln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</a:gradFill>
            <a:effectLst/>
            <a:uLnTx/>
            <a:uFillTx/>
            <a:latin typeface="KoPub돋움체 Bold" panose="00000800000000000000" pitchFamily="2" charset="-127"/>
            <a:ea typeface="KoPub돋움체 Bold" panose="00000800000000000000" pitchFamily="2" charset="-127"/>
            <a:cs typeface="+mn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5757</TotalTime>
  <Words>307</Words>
  <Application>Microsoft Macintosh PowerPoint</Application>
  <PresentationFormat>A4 용지(210x297mm)</PresentationFormat>
  <Paragraphs>70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KoPub돋움체 Bold</vt:lpstr>
      <vt:lpstr>KoPub돋움체 Light</vt:lpstr>
      <vt:lpstr>KoPub돋움체 Medium</vt:lpstr>
      <vt:lpstr>맑은 고딕</vt:lpstr>
      <vt:lpstr>나눔고딕</vt:lpstr>
      <vt:lpstr>Arial</vt:lpstr>
      <vt:lpstr>Wingdings</vt:lpstr>
      <vt:lpstr>Wingdings 2</vt:lpstr>
      <vt:lpstr>디자인 사용자 지정</vt:lpstr>
      <vt:lpstr>주식 추천 서비스 메뉴구성도</vt:lpstr>
      <vt:lpstr>메뉴구성도 |  주식 추천 서비스</vt:lpstr>
      <vt:lpstr>메뉴구성도 |  서비스명</vt:lpstr>
    </vt:vector>
  </TitlesOfParts>
  <Company>㈜씨에스리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실용 중심의 AI개발자 양성과정 - 교안 테마</dc:title>
  <dc:subject>혁신성장 청년인재 집중양성 사업</dc:subject>
  <dc:creator>Park Sunju</dc:creator>
  <dc:description>빅데이터&amp;AI사업부 교육사업팀_x000d_
박선주 수석/팀장_x000d_
sjpark@cslee.co.kr_x000d_
racypark@gmail.com</dc:description>
  <cp:lastModifiedBy>LEE SANG HYO</cp:lastModifiedBy>
  <cp:revision>295</cp:revision>
  <dcterms:created xsi:type="dcterms:W3CDTF">2020-03-24T04:41:26Z</dcterms:created>
  <dcterms:modified xsi:type="dcterms:W3CDTF">2020-12-04T13:24:41Z</dcterms:modified>
</cp:coreProperties>
</file>