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4471" autoAdjust="0"/>
  </p:normalViewPr>
  <p:slideViewPr>
    <p:cSldViewPr snapToGrid="0">
      <p:cViewPr varScale="1">
        <p:scale>
          <a:sx n="85" d="100"/>
          <a:sy n="85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742C-936E-4797-B560-C80491C5E4B3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E2226-862A-440C-BCF4-17F22E79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스무딩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미분 불가능 한 함수를 변형하여 미분 가능한 함수로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r>
              <a:rPr lang="en-US" altLang="ko-KR" dirty="0"/>
              <a:t>Auto Encoder : </a:t>
            </a:r>
            <a:r>
              <a:rPr lang="ko-KR" altLang="en-US" dirty="0"/>
              <a:t>특정한 기간내에 </a:t>
            </a:r>
            <a:r>
              <a:rPr lang="en-US" altLang="ko-KR" dirty="0"/>
              <a:t>feature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r>
              <a:rPr lang="en-US" altLang="ko-KR" dirty="0"/>
              <a:t>Time2Vec : </a:t>
            </a:r>
            <a:r>
              <a:rPr lang="ko-KR" altLang="en-US" dirty="0"/>
              <a:t>패턴분석 모델 </a:t>
            </a:r>
            <a:r>
              <a:rPr lang="en-US" altLang="ko-KR" dirty="0"/>
              <a:t>– </a:t>
            </a:r>
            <a:r>
              <a:rPr lang="ko-KR" altLang="en-US" dirty="0"/>
              <a:t>비주기적 패턴과 주기적 패턴 찾기</a:t>
            </a:r>
            <a:endParaRPr lang="en-US" altLang="ko-KR" dirty="0"/>
          </a:p>
          <a:p>
            <a:r>
              <a:rPr lang="en-US" altLang="ko-KR" dirty="0"/>
              <a:t>GPT-3 : IID </a:t>
            </a:r>
            <a:r>
              <a:rPr lang="ko-KR" altLang="en-US" dirty="0"/>
              <a:t>분포 예측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2226-862A-440C-BCF4-17F22E797A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2226-862A-440C-BCF4-17F22E797A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1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1FC4-35DC-49B9-8F73-A88BBC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A3F42-512F-488A-96E2-763791BB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A3676-874F-4AC0-8D82-4563792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01AF4-5945-48C3-BDDB-2E2AAA7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8C883-FAAA-4223-B0A8-B85FB9A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4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F147-C382-4FF2-BC16-FE76F88C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6719C-4D6C-4F20-8E89-68B76E10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1AE17-DC52-495E-A213-A8AEA2E6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7610-7099-40DF-A015-7B7212E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BEB12-677B-492B-8E5E-151124D4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1F785-2713-4F07-A6CA-DDDFDD43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A2FC3-97DD-4F46-B811-BF9E2B62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4401-DFB5-452D-BD2A-4F3EBCF5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ED4D9-AA5E-4570-80A2-2190D442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EBFDC-4714-4411-A87D-3376DE1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9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2-AE98-43C5-B03E-E69B38B2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FD56C-1880-4C2F-83EB-125E62FF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8AAB1-18B8-4746-97A0-7C9CEBBD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C051-6D42-4B46-A52A-20F8BA5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83059-5E04-4F98-AC03-17BEC7C0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88FD7-8385-4D07-9876-67D67DC4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AC44E-D6EE-4D84-A87B-8E4EECDE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B2FC0-0FD6-413C-81C1-386ADE70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9F7C7-4F8B-404D-9FA4-9F0BBBDF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B13D9-487A-4FF2-8D26-03B5E5E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F543-716F-4DAE-B5BE-8444873A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AFEC9-0DF3-49D5-AE4D-32AC3236E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79968-A03A-406A-8831-CB810C24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03929-A113-4569-876D-FB02178B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3BFC2-890E-4235-ADF1-44E6670E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23C71-7158-41E9-AE70-E60209D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9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D0AF-5356-4CAE-995A-868F3AA1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8B4E0-8D2F-41F1-ACD6-B1261B67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C9123-3F1C-44B3-9FC5-B1757B69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26A1EA-B412-4C62-8D5A-46C2C8454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94F01-2679-4D02-9AAE-7E00AD774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0BD175-A4C6-453A-BA5F-7B50889E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753E0-C015-4CED-8BE1-201C1C56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23F3EB-E080-4651-93A7-912337C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70930-DA1D-463E-9A44-56C441E6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FBF69-E4BB-4085-A202-4262E011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2BC44-FDC8-465E-8AEF-54D13846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5AB6A-0A72-4340-B6C6-44EA9D3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09F9E-6A0B-42B5-8F39-6E2B6DD6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4E6CE-94F6-44D9-85FB-F7CE02B1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88B92-78DF-41B6-902A-D25F2035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1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576F-B7BA-4EBF-B15C-C8F4EF86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26B39-294C-477A-A23B-BB9E0733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66E5E-9ED4-40EC-B55C-CC79FE4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B41D0-D64E-45C6-85F8-51D7C575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491D4-247B-4EAE-A3F3-6FAB1075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B71C4-2951-4F09-B840-956451E5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E449-F51C-40D5-81A9-247CD846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3D40C-80C6-455D-8F60-54BF23B4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47A45-96AC-4F08-927E-2C7A06D8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21678-DF88-49E8-B181-54D3BA03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1537E-B1E9-4ED3-B4C3-5EC4542D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75657-1097-46B2-82D6-52A96A4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3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B6AB3-6320-41B3-B058-11028F7D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79C72-30CA-4625-86FB-034FAE06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4014C-162A-4680-94CC-6C9D96D66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38BD-E356-4775-8CB2-BC268328AB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66D29-70F7-4D6F-954F-4132C1CA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F56DD-56C6-4EDE-9A99-4EA59B8DB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880A-C4A8-4770-A3DB-6AA67B173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8447B6-CD75-4541-8BAD-9D888031AC09}"/>
              </a:ext>
            </a:extLst>
          </p:cNvPr>
          <p:cNvGrpSpPr/>
          <p:nvPr/>
        </p:nvGrpSpPr>
        <p:grpSpPr>
          <a:xfrm>
            <a:off x="771525" y="2571750"/>
            <a:ext cx="800100" cy="1714500"/>
            <a:chOff x="885825" y="1295400"/>
            <a:chExt cx="676274" cy="38862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A8294B-1335-4A1C-8E5B-B9516841E8CF}"/>
              </a:ext>
            </a:extLst>
          </p:cNvPr>
          <p:cNvSpPr/>
          <p:nvPr/>
        </p:nvSpPr>
        <p:spPr>
          <a:xfrm>
            <a:off x="2106592" y="2330490"/>
            <a:ext cx="766294" cy="2197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  <a:endParaRPr lang="en-US" altLang="ko-KR" dirty="0"/>
          </a:p>
          <a:p>
            <a:pPr algn="ctr"/>
            <a:r>
              <a:rPr lang="ko-KR" altLang="en-US" dirty="0" err="1"/>
              <a:t>스</a:t>
            </a:r>
            <a:endParaRPr lang="en-US" altLang="ko-KR" dirty="0"/>
          </a:p>
          <a:p>
            <a:pPr algn="ctr"/>
            <a:r>
              <a:rPr lang="ko-KR" altLang="en-US" dirty="0"/>
              <a:t>무</a:t>
            </a:r>
            <a:endParaRPr lang="en-US" altLang="ko-KR" dirty="0"/>
          </a:p>
          <a:p>
            <a:pPr algn="ctr"/>
            <a:r>
              <a:rPr lang="ko-KR" altLang="en-US" dirty="0" err="1"/>
              <a:t>딩</a:t>
            </a:r>
            <a:endParaRPr lang="en-US" altLang="ko-KR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CFA603D-8953-40BC-B851-08582D36676E}"/>
              </a:ext>
            </a:extLst>
          </p:cNvPr>
          <p:cNvSpPr/>
          <p:nvPr/>
        </p:nvSpPr>
        <p:spPr>
          <a:xfrm>
            <a:off x="3356660" y="2682432"/>
            <a:ext cx="694498" cy="1493135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2E9878-8540-4AB0-8AD6-3AD142364022}"/>
              </a:ext>
            </a:extLst>
          </p:cNvPr>
          <p:cNvSpPr/>
          <p:nvPr/>
        </p:nvSpPr>
        <p:spPr>
          <a:xfrm>
            <a:off x="4527629" y="2935085"/>
            <a:ext cx="1317585" cy="9878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Auto</a:t>
            </a:r>
          </a:p>
          <a:p>
            <a:pPr algn="ctr"/>
            <a:r>
              <a:rPr lang="en-US" altLang="ko-KR" dirty="0"/>
              <a:t>Encoder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73A6E17-8CCD-41D0-8001-5CDE82654264}"/>
              </a:ext>
            </a:extLst>
          </p:cNvPr>
          <p:cNvCxnSpPr/>
          <p:nvPr/>
        </p:nvCxnSpPr>
        <p:spPr>
          <a:xfrm>
            <a:off x="1689904" y="3428998"/>
            <a:ext cx="3009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F1E0E8-9592-49BF-927A-51F11167A7C9}"/>
              </a:ext>
            </a:extLst>
          </p:cNvPr>
          <p:cNvCxnSpPr/>
          <p:nvPr/>
        </p:nvCxnSpPr>
        <p:spPr>
          <a:xfrm>
            <a:off x="3011347" y="3454077"/>
            <a:ext cx="3009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4C83A7-46FC-4EFC-BC1A-1D2D4EDC4D6A}"/>
              </a:ext>
            </a:extLst>
          </p:cNvPr>
          <p:cNvCxnSpPr/>
          <p:nvPr/>
        </p:nvCxnSpPr>
        <p:spPr>
          <a:xfrm>
            <a:off x="4147595" y="3421282"/>
            <a:ext cx="3009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D42A6F-1DA7-459A-92A9-5F0D80514064}"/>
              </a:ext>
            </a:extLst>
          </p:cNvPr>
          <p:cNvCxnSpPr/>
          <p:nvPr/>
        </p:nvCxnSpPr>
        <p:spPr>
          <a:xfrm>
            <a:off x="5974467" y="3421282"/>
            <a:ext cx="3009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8D95D2-6B08-4366-ACAE-7F0AF09538F6}"/>
              </a:ext>
            </a:extLst>
          </p:cNvPr>
          <p:cNvSpPr/>
          <p:nvPr/>
        </p:nvSpPr>
        <p:spPr>
          <a:xfrm>
            <a:off x="6437450" y="3018759"/>
            <a:ext cx="1757423" cy="8204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Time2Vec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D0CC21-344E-48A5-971A-0FE1EA516484}"/>
              </a:ext>
            </a:extLst>
          </p:cNvPr>
          <p:cNvCxnSpPr/>
          <p:nvPr/>
        </p:nvCxnSpPr>
        <p:spPr>
          <a:xfrm>
            <a:off x="8372354" y="3406812"/>
            <a:ext cx="3009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096798-3AB9-430E-80E6-9A9DCCB7B02A}"/>
              </a:ext>
            </a:extLst>
          </p:cNvPr>
          <p:cNvSpPr/>
          <p:nvPr/>
        </p:nvSpPr>
        <p:spPr>
          <a:xfrm>
            <a:off x="8850777" y="3018759"/>
            <a:ext cx="1757423" cy="8204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GPT-3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C0DC6-BB6C-4096-AC0E-E0ED91DB5716}"/>
              </a:ext>
            </a:extLst>
          </p:cNvPr>
          <p:cNvSpPr txBox="1"/>
          <p:nvPr/>
        </p:nvSpPr>
        <p:spPr>
          <a:xfrm>
            <a:off x="1587269" y="4759894"/>
            <a:ext cx="1771320" cy="46166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 불가능한 함수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 가능한 함수로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212B2B-EE9A-4023-9A5A-B3E3C43E0392}"/>
              </a:ext>
            </a:extLst>
          </p:cNvPr>
          <p:cNvSpPr txBox="1"/>
          <p:nvPr/>
        </p:nvSpPr>
        <p:spPr>
          <a:xfrm>
            <a:off x="4197553" y="4286250"/>
            <a:ext cx="1977735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상의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C8D35A-4084-4B2B-9D35-3DC42BA6F286}"/>
              </a:ext>
            </a:extLst>
          </p:cNvPr>
          <p:cNvSpPr txBox="1"/>
          <p:nvPr/>
        </p:nvSpPr>
        <p:spPr>
          <a:xfrm>
            <a:off x="6900438" y="4286249"/>
            <a:ext cx="866175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 찾기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2A59D7-E9FB-4ED6-9C7D-A519A309B1F4}"/>
              </a:ext>
            </a:extLst>
          </p:cNvPr>
          <p:cNvSpPr txBox="1"/>
          <p:nvPr/>
        </p:nvSpPr>
        <p:spPr>
          <a:xfrm>
            <a:off x="9336665" y="4286249"/>
            <a:ext cx="866175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모델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942C3-EE04-44DE-A8A8-EC9907B5DDE7}"/>
              </a:ext>
            </a:extLst>
          </p:cNvPr>
          <p:cNvSpPr txBox="1"/>
          <p:nvPr/>
        </p:nvSpPr>
        <p:spPr>
          <a:xfrm>
            <a:off x="567159" y="405114"/>
            <a:ext cx="3391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전체과정</a:t>
            </a:r>
          </a:p>
        </p:txBody>
      </p:sp>
    </p:spTree>
    <p:extLst>
      <p:ext uri="{BB962C8B-B14F-4D97-AF65-F5344CB8AC3E}">
        <p14:creationId xmlns:p14="http://schemas.microsoft.com/office/powerpoint/2010/main" val="9309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FD942C3-EE04-44DE-A8A8-EC9907B5DDE7}"/>
              </a:ext>
            </a:extLst>
          </p:cNvPr>
          <p:cNvSpPr txBox="1"/>
          <p:nvPr/>
        </p:nvSpPr>
        <p:spPr>
          <a:xfrm>
            <a:off x="567159" y="405114"/>
            <a:ext cx="427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레이블링 </a:t>
            </a:r>
            <a:r>
              <a:rPr lang="en-US" altLang="ko-KR" dirty="0"/>
              <a:t>(</a:t>
            </a:r>
            <a:r>
              <a:rPr lang="ko-KR" altLang="en-US" dirty="0" err="1"/>
              <a:t>트리플</a:t>
            </a:r>
            <a:r>
              <a:rPr lang="ko-KR" altLang="en-US" dirty="0"/>
              <a:t> </a:t>
            </a:r>
            <a:r>
              <a:rPr lang="ko-KR" altLang="en-US" dirty="0" err="1"/>
              <a:t>베리어</a:t>
            </a:r>
            <a:r>
              <a:rPr lang="ko-KR" altLang="en-US" dirty="0"/>
              <a:t> 방법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7E59D5-CBDE-46BB-A2E0-C0B61052D883}"/>
              </a:ext>
            </a:extLst>
          </p:cNvPr>
          <p:cNvGrpSpPr/>
          <p:nvPr/>
        </p:nvGrpSpPr>
        <p:grpSpPr>
          <a:xfrm>
            <a:off x="1146446" y="1287965"/>
            <a:ext cx="11183897" cy="4672997"/>
            <a:chOff x="992670" y="1182507"/>
            <a:chExt cx="7323020" cy="367240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45" name="직선 연결선 15">
              <a:extLst>
                <a:ext uri="{FF2B5EF4-FFF2-40B4-BE49-F238E27FC236}">
                  <a16:creationId xmlns:a16="http://schemas.microsoft.com/office/drawing/2014/main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직선 연결선 16">
              <a:extLst>
                <a:ext uri="{FF2B5EF4-FFF2-40B4-BE49-F238E27FC236}">
                  <a16:creationId xmlns:a16="http://schemas.microsoft.com/office/drawing/2014/main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22">
              <a:extLst>
                <a:ext uri="{FF2B5EF4-FFF2-40B4-BE49-F238E27FC236}">
                  <a16:creationId xmlns:a16="http://schemas.microsoft.com/office/drawing/2014/main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dirty="0" err="1">
                  <a:ea typeface="굴림" panose="020B0600000101010101" pitchFamily="50" charset="-127"/>
                </a:rPr>
                <a:t>익절</a:t>
              </a:r>
              <a:r>
                <a:rPr lang="en-US" altLang="ko-KR" sz="1800" b="1" dirty="0">
                  <a:ea typeface="굴림" panose="020B0600000101010101" pitchFamily="50" charset="-127"/>
                </a:rPr>
                <a:t>( </a:t>
              </a:r>
              <a:r>
                <a:rPr lang="ko-KR" altLang="en-US" sz="1800" b="1" dirty="0">
                  <a:ea typeface="굴림" panose="020B0600000101010101" pitchFamily="50" charset="-127"/>
                </a:rPr>
                <a:t>동적 </a:t>
              </a:r>
              <a:r>
                <a:rPr lang="en-US" altLang="ko-KR" sz="1800" b="1" dirty="0">
                  <a:ea typeface="굴림" panose="020B0600000101010101" pitchFamily="50" charset="-127"/>
                </a:rPr>
                <a:t>or </a:t>
              </a:r>
              <a:r>
                <a:rPr lang="ko-KR" altLang="en-US" sz="1800" b="1" dirty="0">
                  <a:ea typeface="굴림" panose="020B0600000101010101" pitchFamily="50" charset="-127"/>
                </a:rPr>
                <a:t>고정</a:t>
              </a:r>
              <a:r>
                <a:rPr lang="en-US" altLang="ko-KR" sz="1800" b="1" dirty="0">
                  <a:ea typeface="굴림" panose="020B0600000101010101" pitchFamily="50" charset="-127"/>
                </a:rPr>
                <a:t>) = 1</a:t>
              </a:r>
              <a:endParaRPr lang="ko-KR" altLang="en-US" sz="1800" b="1" dirty="0">
                <a:ea typeface="굴림" panose="020B0600000101010101" pitchFamily="50" charset="-127"/>
              </a:endParaRPr>
            </a:p>
          </p:txBody>
        </p:sp>
        <p:sp>
          <p:nvSpPr>
            <p:cNvPr id="49" name="TextBox 24">
              <a:extLst>
                <a:ext uri="{FF2B5EF4-FFF2-40B4-BE49-F238E27FC236}">
                  <a16:creationId xmlns:a16="http://schemas.microsoft.com/office/drawing/2014/main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29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dirty="0" err="1">
                  <a:ea typeface="굴림" panose="020B0600000101010101" pitchFamily="50" charset="-127"/>
                </a:rPr>
                <a:t>손절</a:t>
              </a:r>
              <a:r>
                <a:rPr lang="en-US" altLang="ko-KR" sz="1800" b="1" dirty="0">
                  <a:ea typeface="굴림" panose="020B0600000101010101" pitchFamily="50" charset="-127"/>
                </a:rPr>
                <a:t>( </a:t>
              </a:r>
              <a:r>
                <a:rPr lang="ko-KR" altLang="en-US" sz="1800" b="1" dirty="0">
                  <a:ea typeface="굴림" panose="020B0600000101010101" pitchFamily="50" charset="-127"/>
                </a:rPr>
                <a:t>동적 배리어 </a:t>
              </a:r>
              <a:r>
                <a:rPr lang="en-US" altLang="ko-KR" sz="1800" b="1" dirty="0">
                  <a:ea typeface="굴림" panose="020B0600000101010101" pitchFamily="50" charset="-127"/>
                </a:rPr>
                <a:t>or </a:t>
              </a:r>
              <a:r>
                <a:rPr lang="ko-KR" altLang="en-US" sz="1800" b="1" dirty="0">
                  <a:ea typeface="굴림" panose="020B0600000101010101" pitchFamily="50" charset="-127"/>
                </a:rPr>
                <a:t>고정</a:t>
              </a:r>
              <a:r>
                <a:rPr lang="en-US" altLang="ko-KR" sz="1800" b="1" dirty="0">
                  <a:ea typeface="굴림" panose="020B0600000101010101" pitchFamily="50" charset="-127"/>
                </a:rPr>
                <a:t>) = -1</a:t>
              </a:r>
              <a:endParaRPr lang="ko-KR" altLang="en-US" sz="1800" b="1" dirty="0">
                <a:ea typeface="굴림" panose="020B0600000101010101" pitchFamily="50" charset="-127"/>
              </a:endParaRPr>
            </a:p>
          </p:txBody>
        </p:sp>
        <p:sp>
          <p:nvSpPr>
            <p:cNvPr id="50" name="TextBox 25">
              <a:extLst>
                <a:ext uri="{FF2B5EF4-FFF2-40B4-BE49-F238E27FC236}">
                  <a16:creationId xmlns:a16="http://schemas.microsoft.com/office/drawing/2014/main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dirty="0">
                  <a:ea typeface="굴림" panose="020B0600000101010101" pitchFamily="50" charset="-127"/>
                </a:rPr>
                <a:t>만기</a:t>
              </a:r>
              <a:r>
                <a:rPr lang="en-US" altLang="ko-KR" sz="1800" b="1" dirty="0">
                  <a:ea typeface="굴림" panose="020B0600000101010101" pitchFamily="50" charset="-127"/>
                </a:rPr>
                <a:t>(0 or </a:t>
              </a:r>
              <a:r>
                <a:rPr lang="ko-KR" altLang="en-US" sz="1800" b="1" dirty="0">
                  <a:ea typeface="굴림" panose="020B0600000101010101" pitchFamily="50" charset="-127"/>
                </a:rPr>
                <a:t>실현 손익</a:t>
              </a:r>
              <a:r>
                <a:rPr lang="en-US" altLang="ko-KR" sz="1800" b="1" dirty="0">
                  <a:ea typeface="굴림" panose="020B0600000101010101" pitchFamily="50" charset="-127"/>
                </a:rPr>
                <a:t>)</a:t>
              </a:r>
              <a:endParaRPr lang="ko-KR" altLang="en-US" sz="1800" b="1" dirty="0"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93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Office PowerPoint</Application>
  <PresentationFormat>와이드스크린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jKyounju</dc:creator>
  <cp:lastModifiedBy>jKyounju</cp:lastModifiedBy>
  <cp:revision>7</cp:revision>
  <dcterms:created xsi:type="dcterms:W3CDTF">2020-12-11T23:46:05Z</dcterms:created>
  <dcterms:modified xsi:type="dcterms:W3CDTF">2020-12-12T00:40:54Z</dcterms:modified>
</cp:coreProperties>
</file>