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A11DF-5269-4628-8DC6-D07E288A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5DAF9-63CF-422F-8584-524936777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4755A-B366-4FC2-AFF7-3B6CC732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99891-E34A-4DC5-9C0B-2680A720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2A8D8-ED1C-4E88-A2E7-FD5448A1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5FD0-29DE-436B-89D0-EF8358C2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53D41-7C40-4640-934D-84BDC1C8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73735-8686-46AF-A6F3-543A1B94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7EA9-048E-478F-8768-BFFC537C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50859-5AB9-487F-AE87-34E5A70E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1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D9A5D-4057-46E6-A750-08FD1A9E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F3B64-5471-4C58-88E7-9158B273B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191C-3B3E-4A2A-A63F-5CE1E44B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16D23-D398-4576-A60A-A68FF2C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C535F-D143-4987-ACB6-3E4D520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9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2A3F7-5A5B-4D35-A2B6-5BAD8A90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4B468-57ED-42E3-8A31-A75E19EE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5B975-6B35-42A7-A51D-B520B22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75F36-6CA2-4328-92D0-D35113A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B12E6-DEF2-445F-85C5-9846D96D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C9426-C698-404B-9297-86EA689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72A82-5786-445C-8B04-48E8799C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45682-695C-43BA-A608-A9184F2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0B53D-6863-4F08-B8DF-81020B87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C35AE-E62F-471F-AFD9-276AD922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834DC-4CA7-4791-8AEA-1137C0A8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A2BFC-C11A-4312-801F-F3012D963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D4BAE5-B62D-4DF4-BD56-6A64248B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DD8EA-016B-4165-8F12-DB4415A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F8A10-2E93-43AF-A555-8BCACAAE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704BF-D6A8-4C17-AD4F-3CACBF1D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458B3-D636-4E3B-AEF3-C06042D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45E02-6C02-44D5-99E9-5C2ECCD3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D6358-6744-4CDC-AB01-F882055DB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EA4F60-26A1-4BE8-89FF-63E78689B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6F1C68-C9D9-44B6-AD90-6AC4C46F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AC73F7-FBEA-47E0-98CE-7B602C75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73D56-C8A3-45CA-829A-6AD18E98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D48FB-217E-4FEE-919F-B2895147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4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478A2-D869-4957-AC2A-691BC80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64018-04DE-430A-9FBC-94F3FE7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1723F-C6E0-4DC7-A7C5-FF085643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4011B-11C9-4FAA-92DB-17F17E0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6A58ED-CE2D-4C09-9045-17C23AF7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D639B-7D8F-4C95-81EA-22143498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5C920-8B97-4293-A0A8-1DA398B2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7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C238B-3FB0-4048-988B-86F38FEA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B69C9-7E28-45D2-B13F-5CC609FA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A73A8-76FF-4D9C-B86B-BAEA431C3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52BB9-2456-4A1D-B6D3-51A36697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8852A-B79E-4822-A629-8BE35B95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9C2F1-BFEC-429A-A8DC-BEFA3B3F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64FE5-684A-4474-B3B6-480E810B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2AC67-2C0E-41A7-80E4-66A8B1E45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5DEB8-C75A-4A5E-BF5A-51B54B468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1626A-442B-4319-8799-C8B0A735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F310E-06B6-42FB-8B59-0211A2F7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26EF-A96F-465A-A4F9-46100D2D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1BB57-DD2D-4BA7-94BB-E98DCE36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4263F-6AC5-424A-A2BE-39CA65F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3115A-785C-4F9C-BE93-52EFEFAEC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3E96-D7EF-4A0A-864F-E2B24D017D23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DCF72-DF2B-4C71-9282-47CEA9C05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34AB3-1551-42B8-ACB8-083C9F7DD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139C-DF1E-4071-8C6E-2E8535A2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3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9BB473-880A-4DFB-A542-BD97EB618288}"/>
              </a:ext>
            </a:extLst>
          </p:cNvPr>
          <p:cNvGrpSpPr/>
          <p:nvPr/>
        </p:nvGrpSpPr>
        <p:grpSpPr>
          <a:xfrm>
            <a:off x="233265" y="830423"/>
            <a:ext cx="3742361" cy="5822303"/>
            <a:chOff x="233265" y="830423"/>
            <a:chExt cx="3742361" cy="58223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7C57A1-F096-458C-AA45-153762A05EAC}"/>
                </a:ext>
              </a:extLst>
            </p:cNvPr>
            <p:cNvSpPr/>
            <p:nvPr/>
          </p:nvSpPr>
          <p:spPr>
            <a:xfrm>
              <a:off x="233265" y="830423"/>
              <a:ext cx="3741576" cy="582230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1168775-95FE-4C53-99D6-79B0F1658CDD}"/>
                </a:ext>
              </a:extLst>
            </p:cNvPr>
            <p:cNvGrpSpPr/>
            <p:nvPr/>
          </p:nvGrpSpPr>
          <p:grpSpPr>
            <a:xfrm>
              <a:off x="233265" y="6115274"/>
              <a:ext cx="3735448" cy="532629"/>
              <a:chOff x="233265" y="6059792"/>
              <a:chExt cx="3735448" cy="58811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7F7D359-3E2B-4FB4-B623-260897787190}"/>
                  </a:ext>
                </a:extLst>
              </p:cNvPr>
              <p:cNvSpPr/>
              <p:nvPr/>
            </p:nvSpPr>
            <p:spPr>
              <a:xfrm>
                <a:off x="251788" y="6059792"/>
                <a:ext cx="3704531" cy="588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05757E5-18E9-48F4-8473-E754A74B3349}"/>
                  </a:ext>
                </a:extLst>
              </p:cNvPr>
              <p:cNvSpPr/>
              <p:nvPr/>
            </p:nvSpPr>
            <p:spPr>
              <a:xfrm>
                <a:off x="233265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HOME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85F9CE8-F927-4E80-879F-5C72B7556556}"/>
                  </a:ext>
                </a:extLst>
              </p:cNvPr>
              <p:cNvSpPr/>
              <p:nvPr/>
            </p:nvSpPr>
            <p:spPr>
              <a:xfrm>
                <a:off x="1498857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53BF34C-61A6-46D0-89B4-FD180B28A175}"/>
                  </a:ext>
                </a:extLst>
              </p:cNvPr>
              <p:cNvSpPr/>
              <p:nvPr/>
            </p:nvSpPr>
            <p:spPr>
              <a:xfrm>
                <a:off x="2773291" y="6059792"/>
                <a:ext cx="1195422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AI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BFAEC6D-65F0-42AC-BC64-478E936B6C44}"/>
                </a:ext>
              </a:extLst>
            </p:cNvPr>
            <p:cNvSpPr/>
            <p:nvPr/>
          </p:nvSpPr>
          <p:spPr>
            <a:xfrm>
              <a:off x="242426" y="839754"/>
              <a:ext cx="3733200" cy="53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7606814-31C4-4CD2-9001-ED4679FCBC8B}"/>
                </a:ext>
              </a:extLst>
            </p:cNvPr>
            <p:cNvSpPr/>
            <p:nvPr/>
          </p:nvSpPr>
          <p:spPr>
            <a:xfrm>
              <a:off x="1475853" y="835670"/>
              <a:ext cx="1256400" cy="5221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HOME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8B5070E-D16E-40DB-8B73-5B3CE63AD436}"/>
                </a:ext>
              </a:extLst>
            </p:cNvPr>
            <p:cNvSpPr/>
            <p:nvPr/>
          </p:nvSpPr>
          <p:spPr>
            <a:xfrm>
              <a:off x="391886" y="1539551"/>
              <a:ext cx="3433665" cy="5326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7917068-FE6B-4872-8DDA-D7BF1341A6D8}"/>
                </a:ext>
              </a:extLst>
            </p:cNvPr>
            <p:cNvSpPr/>
            <p:nvPr/>
          </p:nvSpPr>
          <p:spPr>
            <a:xfrm>
              <a:off x="569167" y="2491273"/>
              <a:ext cx="1446245" cy="5131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코스피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657D086-A6AD-4E3A-8FCC-8B8E72B0E2A3}"/>
                </a:ext>
              </a:extLst>
            </p:cNvPr>
            <p:cNvSpPr/>
            <p:nvPr/>
          </p:nvSpPr>
          <p:spPr>
            <a:xfrm>
              <a:off x="2195344" y="2491273"/>
              <a:ext cx="1446245" cy="5131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코스닥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BC0EA4B-74D7-4C53-B2D8-95B75F72286B}"/>
                </a:ext>
              </a:extLst>
            </p:cNvPr>
            <p:cNvSpPr/>
            <p:nvPr/>
          </p:nvSpPr>
          <p:spPr>
            <a:xfrm>
              <a:off x="574467" y="3163077"/>
              <a:ext cx="1446245" cy="5131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S&amp;P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B12199-AC39-4BB6-8D33-8A7BF6593398}"/>
                </a:ext>
              </a:extLst>
            </p:cNvPr>
            <p:cNvSpPr/>
            <p:nvPr/>
          </p:nvSpPr>
          <p:spPr>
            <a:xfrm>
              <a:off x="2203293" y="3172408"/>
              <a:ext cx="1446245" cy="5131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나스닥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CBDBF3A-E8F3-4AC3-B245-7693918A4A6F}"/>
                </a:ext>
              </a:extLst>
            </p:cNvPr>
            <p:cNvSpPr/>
            <p:nvPr/>
          </p:nvSpPr>
          <p:spPr>
            <a:xfrm>
              <a:off x="569167" y="3862873"/>
              <a:ext cx="3072422" cy="51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주요 뉴스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1E58E4F-DBD6-406A-9F6F-ADE457022FC1}"/>
                </a:ext>
              </a:extLst>
            </p:cNvPr>
            <p:cNvSpPr/>
            <p:nvPr/>
          </p:nvSpPr>
          <p:spPr>
            <a:xfrm>
              <a:off x="567842" y="4564285"/>
              <a:ext cx="3072422" cy="51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코스피 시가 총액 </a:t>
              </a:r>
              <a:r>
                <a:rPr lang="en-US" altLang="ko-KR" dirty="0"/>
                <a:t>20</a:t>
              </a:r>
              <a:r>
                <a:rPr lang="ko-KR" altLang="en-US" dirty="0"/>
                <a:t> 종목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417F71-44AB-4678-BC72-B9920AB193FC}"/>
              </a:ext>
            </a:extLst>
          </p:cNvPr>
          <p:cNvGrpSpPr/>
          <p:nvPr/>
        </p:nvGrpSpPr>
        <p:grpSpPr>
          <a:xfrm>
            <a:off x="4127241" y="830423"/>
            <a:ext cx="3741576" cy="5822303"/>
            <a:chOff x="4127241" y="830423"/>
            <a:chExt cx="3741576" cy="58223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27801C-E1A0-4991-8C33-C0BF6201FC70}"/>
                </a:ext>
              </a:extLst>
            </p:cNvPr>
            <p:cNvSpPr/>
            <p:nvPr/>
          </p:nvSpPr>
          <p:spPr>
            <a:xfrm>
              <a:off x="4127241" y="830423"/>
              <a:ext cx="3741576" cy="582230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F14A4E-61C2-4236-9981-F0CD29AC68FB}"/>
                </a:ext>
              </a:extLst>
            </p:cNvPr>
            <p:cNvGrpSpPr/>
            <p:nvPr/>
          </p:nvGrpSpPr>
          <p:grpSpPr>
            <a:xfrm>
              <a:off x="4130305" y="6115274"/>
              <a:ext cx="3735448" cy="532629"/>
              <a:chOff x="233265" y="6059792"/>
              <a:chExt cx="3735448" cy="58811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77EBC95-EF7A-4105-B5FB-E43E8CC97301}"/>
                  </a:ext>
                </a:extLst>
              </p:cNvPr>
              <p:cNvSpPr/>
              <p:nvPr/>
            </p:nvSpPr>
            <p:spPr>
              <a:xfrm>
                <a:off x="251788" y="6059792"/>
                <a:ext cx="3704531" cy="588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27750D6-2207-490F-BF3A-52C61C69ED65}"/>
                  </a:ext>
                </a:extLst>
              </p:cNvPr>
              <p:cNvSpPr/>
              <p:nvPr/>
            </p:nvSpPr>
            <p:spPr>
              <a:xfrm>
                <a:off x="233265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HOME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35BD5AA-A8A8-4D18-BD4F-455E78E0EADE}"/>
                  </a:ext>
                </a:extLst>
              </p:cNvPr>
              <p:cNvSpPr/>
              <p:nvPr/>
            </p:nvSpPr>
            <p:spPr>
              <a:xfrm>
                <a:off x="1498857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67C2BEC-4138-4D9E-9405-4D54C39FA614}"/>
                  </a:ext>
                </a:extLst>
              </p:cNvPr>
              <p:cNvSpPr/>
              <p:nvPr/>
            </p:nvSpPr>
            <p:spPr>
              <a:xfrm>
                <a:off x="2773291" y="6059792"/>
                <a:ext cx="1195422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AI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6BB5D21-81F6-4B84-9A1A-62EEE85E6718}"/>
                </a:ext>
              </a:extLst>
            </p:cNvPr>
            <p:cNvSpPr/>
            <p:nvPr/>
          </p:nvSpPr>
          <p:spPr>
            <a:xfrm>
              <a:off x="4132553" y="839754"/>
              <a:ext cx="3733200" cy="53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F5E28E-C094-477E-A23E-276D6A3199BB}"/>
                </a:ext>
              </a:extLst>
            </p:cNvPr>
            <p:cNvSpPr/>
            <p:nvPr/>
          </p:nvSpPr>
          <p:spPr>
            <a:xfrm>
              <a:off x="5369829" y="836526"/>
              <a:ext cx="1256400" cy="5017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HOME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F31A87D-ECA3-49F8-AA55-E30D6FA724A1}"/>
                </a:ext>
              </a:extLst>
            </p:cNvPr>
            <p:cNvSpPr/>
            <p:nvPr/>
          </p:nvSpPr>
          <p:spPr>
            <a:xfrm>
              <a:off x="4461818" y="1557380"/>
              <a:ext cx="3072422" cy="51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코스피 시가 총액 </a:t>
              </a:r>
              <a:r>
                <a:rPr lang="en-US" altLang="ko-KR" dirty="0"/>
                <a:t>20</a:t>
              </a:r>
              <a:r>
                <a:rPr lang="ko-KR" altLang="en-US" dirty="0"/>
                <a:t> 종목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58A2A3D-0E11-406E-A88A-1AC7FDBA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1818" y="2240130"/>
              <a:ext cx="3072422" cy="3006905"/>
            </a:xfrm>
            <a:prstGeom prst="rect">
              <a:avLst/>
            </a:prstGeom>
          </p:spPr>
        </p:pic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7DC2269-F750-4C58-9833-8FA1694FE917}"/>
              </a:ext>
            </a:extLst>
          </p:cNvPr>
          <p:cNvSpPr/>
          <p:nvPr/>
        </p:nvSpPr>
        <p:spPr>
          <a:xfrm>
            <a:off x="567842" y="242596"/>
            <a:ext cx="3081696" cy="4907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메인화면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 HOME</a:t>
            </a:r>
            <a:r>
              <a:rPr lang="ko-KR" altLang="en-US" dirty="0">
                <a:solidFill>
                  <a:schemeClr val="bg1"/>
                </a:solidFill>
              </a:rPr>
              <a:t> 화면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15B312D-A271-4E69-A09A-57A0A1AD51CA}"/>
              </a:ext>
            </a:extLst>
          </p:cNvPr>
          <p:cNvSpPr/>
          <p:nvPr/>
        </p:nvSpPr>
        <p:spPr>
          <a:xfrm>
            <a:off x="4428038" y="219850"/>
            <a:ext cx="3081696" cy="4907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종목 표시 화면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BBDC20C-23B5-4CD4-9B69-BAE3D3FFBCCA}"/>
              </a:ext>
            </a:extLst>
          </p:cNvPr>
          <p:cNvSpPr/>
          <p:nvPr/>
        </p:nvSpPr>
        <p:spPr>
          <a:xfrm>
            <a:off x="8351157" y="203185"/>
            <a:ext cx="3081696" cy="4907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MY </a:t>
            </a:r>
            <a:r>
              <a:rPr lang="ko-KR" altLang="en-US" dirty="0">
                <a:solidFill>
                  <a:schemeClr val="bg1"/>
                </a:solidFill>
              </a:rPr>
              <a:t>화면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D3170D5-EBB9-488A-A12A-C49D73C24E18}"/>
              </a:ext>
            </a:extLst>
          </p:cNvPr>
          <p:cNvGrpSpPr/>
          <p:nvPr/>
        </p:nvGrpSpPr>
        <p:grpSpPr>
          <a:xfrm>
            <a:off x="8021217" y="830423"/>
            <a:ext cx="3747843" cy="5822303"/>
            <a:chOff x="8021217" y="830423"/>
            <a:chExt cx="3747843" cy="58223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DE0B5A-A128-4BC3-8CC6-DCFF78F7BEDF}"/>
                </a:ext>
              </a:extLst>
            </p:cNvPr>
            <p:cNvSpPr/>
            <p:nvPr/>
          </p:nvSpPr>
          <p:spPr>
            <a:xfrm>
              <a:off x="8021217" y="830423"/>
              <a:ext cx="3741576" cy="582230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0FE9BE8-ACBE-4B6E-8A6F-2A31324DB430}"/>
                </a:ext>
              </a:extLst>
            </p:cNvPr>
            <p:cNvGrpSpPr/>
            <p:nvPr/>
          </p:nvGrpSpPr>
          <p:grpSpPr>
            <a:xfrm>
              <a:off x="8024281" y="6115274"/>
              <a:ext cx="3735448" cy="532629"/>
              <a:chOff x="233265" y="6059792"/>
              <a:chExt cx="3735448" cy="58811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32A62-54E4-48A4-A12F-E22559536A8A}"/>
                  </a:ext>
                </a:extLst>
              </p:cNvPr>
              <p:cNvSpPr/>
              <p:nvPr/>
            </p:nvSpPr>
            <p:spPr>
              <a:xfrm>
                <a:off x="251788" y="6059792"/>
                <a:ext cx="3704531" cy="588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F4A5F02-E508-4225-A859-848E50AEC79D}"/>
                  </a:ext>
                </a:extLst>
              </p:cNvPr>
              <p:cNvSpPr/>
              <p:nvPr/>
            </p:nvSpPr>
            <p:spPr>
              <a:xfrm>
                <a:off x="233265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HOME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87FC566-B132-481F-AA3B-BD7564EADFF2}"/>
                  </a:ext>
                </a:extLst>
              </p:cNvPr>
              <p:cNvSpPr/>
              <p:nvPr/>
            </p:nvSpPr>
            <p:spPr>
              <a:xfrm>
                <a:off x="1498857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690DC0-D630-4BD5-B9BB-D00EE9F29A75}"/>
                  </a:ext>
                </a:extLst>
              </p:cNvPr>
              <p:cNvSpPr/>
              <p:nvPr/>
            </p:nvSpPr>
            <p:spPr>
              <a:xfrm>
                <a:off x="2773291" y="6059792"/>
                <a:ext cx="1195422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AI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A7432B3-D2D8-4B67-89CE-C87AF4B640B0}"/>
                </a:ext>
              </a:extLst>
            </p:cNvPr>
            <p:cNvSpPr/>
            <p:nvPr/>
          </p:nvSpPr>
          <p:spPr>
            <a:xfrm>
              <a:off x="8035860" y="839754"/>
              <a:ext cx="3733200" cy="53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E88753C-4A28-4857-A8B9-7E3CB9D8B583}"/>
                </a:ext>
              </a:extLst>
            </p:cNvPr>
            <p:cNvSpPr/>
            <p:nvPr/>
          </p:nvSpPr>
          <p:spPr>
            <a:xfrm>
              <a:off x="9263805" y="835479"/>
              <a:ext cx="1256400" cy="5118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EC21B34-0639-4CB1-9E46-23DF97F6E50B}"/>
                </a:ext>
              </a:extLst>
            </p:cNvPr>
            <p:cNvSpPr/>
            <p:nvPr/>
          </p:nvSpPr>
          <p:spPr>
            <a:xfrm>
              <a:off x="8024282" y="1366911"/>
              <a:ext cx="912290" cy="28708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관심종목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67857FD-3AE0-4135-BB3C-85F53EDDB600}"/>
                </a:ext>
              </a:extLst>
            </p:cNvPr>
            <p:cNvSpPr/>
            <p:nvPr/>
          </p:nvSpPr>
          <p:spPr>
            <a:xfrm>
              <a:off x="8936573" y="1364822"/>
              <a:ext cx="912290" cy="28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최근조회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B9D504F-9A6D-46F8-BE00-E3BD5AD9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8077" y="1663325"/>
              <a:ext cx="3729427" cy="4447126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333F7E9-2ADB-438A-9DA6-17A2AFDF86F9}"/>
                </a:ext>
              </a:extLst>
            </p:cNvPr>
            <p:cNvSpPr/>
            <p:nvPr/>
          </p:nvSpPr>
          <p:spPr>
            <a:xfrm>
              <a:off x="9851110" y="1365986"/>
              <a:ext cx="912290" cy="28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TOP 20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85DC11-3016-478F-83A3-B34456E47E44}"/>
                </a:ext>
              </a:extLst>
            </p:cNvPr>
            <p:cNvSpPr/>
            <p:nvPr/>
          </p:nvSpPr>
          <p:spPr>
            <a:xfrm>
              <a:off x="10779446" y="1362220"/>
              <a:ext cx="982081" cy="288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코스피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1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E9DC2DD-F942-42DF-BEA3-B9CAE2016D08}"/>
              </a:ext>
            </a:extLst>
          </p:cNvPr>
          <p:cNvSpPr/>
          <p:nvPr/>
        </p:nvSpPr>
        <p:spPr>
          <a:xfrm>
            <a:off x="567502" y="195465"/>
            <a:ext cx="3081696" cy="4907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 dirty="0">
                <a:solidFill>
                  <a:schemeClr val="bg1"/>
                </a:solidFill>
              </a:rPr>
              <a:t>추천 종목 목록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0E0222F-E200-4E9C-BB50-8187DE811DE3}"/>
              </a:ext>
            </a:extLst>
          </p:cNvPr>
          <p:cNvSpPr/>
          <p:nvPr/>
        </p:nvSpPr>
        <p:spPr>
          <a:xfrm>
            <a:off x="4471210" y="195464"/>
            <a:ext cx="3081696" cy="4907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종목 상세 조회 화면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D3F8C98-B05C-40D6-9CF8-35DC5BE54E77}"/>
              </a:ext>
            </a:extLst>
          </p:cNvPr>
          <p:cNvGrpSpPr/>
          <p:nvPr/>
        </p:nvGrpSpPr>
        <p:grpSpPr>
          <a:xfrm>
            <a:off x="4142792" y="755778"/>
            <a:ext cx="3747843" cy="5822303"/>
            <a:chOff x="4142792" y="755778"/>
            <a:chExt cx="3747843" cy="582230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10D5B53-2057-4543-9474-FF00108C5BA2}"/>
                </a:ext>
              </a:extLst>
            </p:cNvPr>
            <p:cNvSpPr/>
            <p:nvPr/>
          </p:nvSpPr>
          <p:spPr>
            <a:xfrm>
              <a:off x="4142792" y="755778"/>
              <a:ext cx="3741576" cy="582230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6CD675-2239-4DF0-A4D9-0524B276FA48}"/>
                </a:ext>
              </a:extLst>
            </p:cNvPr>
            <p:cNvGrpSpPr/>
            <p:nvPr/>
          </p:nvGrpSpPr>
          <p:grpSpPr>
            <a:xfrm>
              <a:off x="4145856" y="6040629"/>
              <a:ext cx="3735448" cy="532629"/>
              <a:chOff x="233265" y="6059792"/>
              <a:chExt cx="3735448" cy="58811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BF824-A4C0-4760-A56F-2FB700A1E957}"/>
                  </a:ext>
                </a:extLst>
              </p:cNvPr>
              <p:cNvSpPr/>
              <p:nvPr/>
            </p:nvSpPr>
            <p:spPr>
              <a:xfrm>
                <a:off x="251788" y="6059792"/>
                <a:ext cx="3704531" cy="588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E34558A-40F0-455F-AA9C-EF154B6BE2F2}"/>
                  </a:ext>
                </a:extLst>
              </p:cNvPr>
              <p:cNvSpPr/>
              <p:nvPr/>
            </p:nvSpPr>
            <p:spPr>
              <a:xfrm>
                <a:off x="233265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HOME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CCD6402-9C42-48B4-9928-EE9299E2BA8B}"/>
                  </a:ext>
                </a:extLst>
              </p:cNvPr>
              <p:cNvSpPr/>
              <p:nvPr/>
            </p:nvSpPr>
            <p:spPr>
              <a:xfrm>
                <a:off x="1498857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8145813-377C-41D9-A59C-1C2DDD4900BD}"/>
                  </a:ext>
                </a:extLst>
              </p:cNvPr>
              <p:cNvSpPr/>
              <p:nvPr/>
            </p:nvSpPr>
            <p:spPr>
              <a:xfrm>
                <a:off x="2773291" y="6059792"/>
                <a:ext cx="1195422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AI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A77E0A7-4E28-4F0D-854B-1AC65112AD19}"/>
                </a:ext>
              </a:extLst>
            </p:cNvPr>
            <p:cNvSpPr/>
            <p:nvPr/>
          </p:nvSpPr>
          <p:spPr>
            <a:xfrm>
              <a:off x="4157435" y="765109"/>
              <a:ext cx="3733200" cy="53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005390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삼성전자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65C28D-1077-471F-B838-224BEF1CDF0E}"/>
                </a:ext>
              </a:extLst>
            </p:cNvPr>
            <p:cNvSpPr txBox="1"/>
            <p:nvPr/>
          </p:nvSpPr>
          <p:spPr>
            <a:xfrm>
              <a:off x="4164379" y="1390261"/>
              <a:ext cx="193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72,000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+1,000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752160E-8385-439C-AD29-7151E88F1BFB}"/>
                </a:ext>
              </a:extLst>
            </p:cNvPr>
            <p:cNvSpPr/>
            <p:nvPr/>
          </p:nvSpPr>
          <p:spPr>
            <a:xfrm>
              <a:off x="6800733" y="1442125"/>
              <a:ext cx="965719" cy="265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/>
                <a:t>관심 추가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58ADD38-0C3B-44C2-ADB9-D775DB2F347B}"/>
                </a:ext>
              </a:extLst>
            </p:cNvPr>
            <p:cNvCxnSpPr/>
            <p:nvPr/>
          </p:nvCxnSpPr>
          <p:spPr>
            <a:xfrm>
              <a:off x="4164379" y="1781399"/>
              <a:ext cx="3704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A2D3A5D-2B82-46FE-92E2-CD4C8ECE408A}"/>
                </a:ext>
              </a:extLst>
            </p:cNvPr>
            <p:cNvGrpSpPr/>
            <p:nvPr/>
          </p:nvGrpSpPr>
          <p:grpSpPr>
            <a:xfrm>
              <a:off x="4926801" y="1859470"/>
              <a:ext cx="1873932" cy="1387560"/>
              <a:chOff x="6263742" y="1250302"/>
              <a:chExt cx="1873932" cy="138756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BFE490-E6B8-4858-9D91-45D057D14920}"/>
                  </a:ext>
                </a:extLst>
              </p:cNvPr>
              <p:cNvGrpSpPr/>
              <p:nvPr/>
            </p:nvGrpSpPr>
            <p:grpSpPr>
              <a:xfrm>
                <a:off x="6263742" y="1250302"/>
                <a:ext cx="1873932" cy="1387560"/>
                <a:chOff x="4889240" y="1875453"/>
                <a:chExt cx="1873932" cy="1387560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8CA5DE67-25C8-4A57-9C58-23A0B2929685}"/>
                    </a:ext>
                  </a:extLst>
                </p:cNvPr>
                <p:cNvSpPr/>
                <p:nvPr/>
              </p:nvSpPr>
              <p:spPr>
                <a:xfrm>
                  <a:off x="5260943" y="2010625"/>
                  <a:ext cx="1502229" cy="12523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0C26F94-4639-450B-B586-6B92E4D17C9D}"/>
                    </a:ext>
                  </a:extLst>
                </p:cNvPr>
                <p:cNvSpPr/>
                <p:nvPr/>
              </p:nvSpPr>
              <p:spPr>
                <a:xfrm>
                  <a:off x="5332614" y="2087004"/>
                  <a:ext cx="1358886" cy="10996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2E976CF1-F792-41E3-B7B8-75E3F0636B28}"/>
                    </a:ext>
                  </a:extLst>
                </p:cNvPr>
                <p:cNvSpPr/>
                <p:nvPr/>
              </p:nvSpPr>
              <p:spPr>
                <a:xfrm>
                  <a:off x="4889240" y="1875453"/>
                  <a:ext cx="1119674" cy="765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1BED6A04-8EA6-4E9C-B6FE-735379B8453D}"/>
                  </a:ext>
                </a:extLst>
              </p:cNvPr>
              <p:cNvSpPr/>
              <p:nvPr/>
            </p:nvSpPr>
            <p:spPr>
              <a:xfrm>
                <a:off x="6668972" y="1415866"/>
                <a:ext cx="1429320" cy="1191604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98016D-49AD-4870-B778-1345BDBD20A9}"/>
                </a:ext>
              </a:extLst>
            </p:cNvPr>
            <p:cNvSpPr txBox="1"/>
            <p:nvPr/>
          </p:nvSpPr>
          <p:spPr>
            <a:xfrm>
              <a:off x="5626359" y="2242025"/>
              <a:ext cx="858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Point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AA5E58-B8F7-45B6-84AB-7F205743FE08}"/>
                </a:ext>
              </a:extLst>
            </p:cNvPr>
            <p:cNvSpPr txBox="1"/>
            <p:nvPr/>
          </p:nvSpPr>
          <p:spPr>
            <a:xfrm>
              <a:off x="5756988" y="2624580"/>
              <a:ext cx="661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75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97158E1-DC79-465C-B92D-C437A077630A}"/>
                </a:ext>
              </a:extLst>
            </p:cNvPr>
            <p:cNvCxnSpPr/>
            <p:nvPr/>
          </p:nvCxnSpPr>
          <p:spPr>
            <a:xfrm>
              <a:off x="4157435" y="3429000"/>
              <a:ext cx="3704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2D11A09-C732-4B0E-A18A-D97BA9C04ED3}"/>
                </a:ext>
              </a:extLst>
            </p:cNvPr>
            <p:cNvSpPr/>
            <p:nvPr/>
          </p:nvSpPr>
          <p:spPr>
            <a:xfrm>
              <a:off x="4273420" y="3573624"/>
              <a:ext cx="3424335" cy="477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사유</a:t>
              </a: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6289656-C3C9-45C9-ADE6-1EC6EE14F7C7}"/>
                </a:ext>
              </a:extLst>
            </p:cNvPr>
            <p:cNvCxnSpPr/>
            <p:nvPr/>
          </p:nvCxnSpPr>
          <p:spPr>
            <a:xfrm>
              <a:off x="4164379" y="4234542"/>
              <a:ext cx="3704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C371D10-4ED0-4F23-80A8-A5C657BED000}"/>
                </a:ext>
              </a:extLst>
            </p:cNvPr>
            <p:cNvSpPr/>
            <p:nvPr/>
          </p:nvSpPr>
          <p:spPr>
            <a:xfrm>
              <a:off x="4297532" y="4407387"/>
              <a:ext cx="3424335" cy="477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기업정보</a:t>
              </a:r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7360674-75F6-4242-9163-64E9FA91D646}"/>
                </a:ext>
              </a:extLst>
            </p:cNvPr>
            <p:cNvCxnSpPr/>
            <p:nvPr/>
          </p:nvCxnSpPr>
          <p:spPr>
            <a:xfrm>
              <a:off x="4176773" y="5068077"/>
              <a:ext cx="3704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143B11C1-84A4-434D-A554-7AA9297B6A62}"/>
                </a:ext>
              </a:extLst>
            </p:cNvPr>
            <p:cNvSpPr/>
            <p:nvPr/>
          </p:nvSpPr>
          <p:spPr>
            <a:xfrm>
              <a:off x="4304476" y="5260307"/>
              <a:ext cx="3424335" cy="477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차트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10FD8B0-9A2D-4333-9FD7-D55671B9C3AF}"/>
              </a:ext>
            </a:extLst>
          </p:cNvPr>
          <p:cNvGrpSpPr/>
          <p:nvPr/>
        </p:nvGrpSpPr>
        <p:grpSpPr>
          <a:xfrm>
            <a:off x="211494" y="746447"/>
            <a:ext cx="3747843" cy="5822303"/>
            <a:chOff x="211494" y="746447"/>
            <a:chExt cx="3747843" cy="58223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DE0B5A-A128-4BC3-8CC6-DCFF78F7BEDF}"/>
                </a:ext>
              </a:extLst>
            </p:cNvPr>
            <p:cNvSpPr/>
            <p:nvPr/>
          </p:nvSpPr>
          <p:spPr>
            <a:xfrm>
              <a:off x="211494" y="746447"/>
              <a:ext cx="3741576" cy="582230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0FE9BE8-ACBE-4B6E-8A6F-2A31324DB430}"/>
                </a:ext>
              </a:extLst>
            </p:cNvPr>
            <p:cNvGrpSpPr/>
            <p:nvPr/>
          </p:nvGrpSpPr>
          <p:grpSpPr>
            <a:xfrm>
              <a:off x="214558" y="6031298"/>
              <a:ext cx="3735448" cy="532629"/>
              <a:chOff x="233265" y="6059792"/>
              <a:chExt cx="3735448" cy="58811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32A62-54E4-48A4-A12F-E22559536A8A}"/>
                  </a:ext>
                </a:extLst>
              </p:cNvPr>
              <p:cNvSpPr/>
              <p:nvPr/>
            </p:nvSpPr>
            <p:spPr>
              <a:xfrm>
                <a:off x="251788" y="6059792"/>
                <a:ext cx="3704531" cy="588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F4A5F02-E508-4225-A859-848E50AEC79D}"/>
                  </a:ext>
                </a:extLst>
              </p:cNvPr>
              <p:cNvSpPr/>
              <p:nvPr/>
            </p:nvSpPr>
            <p:spPr>
              <a:xfrm>
                <a:off x="233265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HOME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87FC566-B132-481F-AA3B-BD7564EADFF2}"/>
                  </a:ext>
                </a:extLst>
              </p:cNvPr>
              <p:cNvSpPr/>
              <p:nvPr/>
            </p:nvSpPr>
            <p:spPr>
              <a:xfrm>
                <a:off x="1498857" y="6059792"/>
                <a:ext cx="1256400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690DC0-D630-4BD5-B9BB-D00EE9F29A75}"/>
                  </a:ext>
                </a:extLst>
              </p:cNvPr>
              <p:cNvSpPr/>
              <p:nvPr/>
            </p:nvSpPr>
            <p:spPr>
              <a:xfrm>
                <a:off x="2773291" y="6059792"/>
                <a:ext cx="1195422" cy="588111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AI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A7432B3-D2D8-4B67-89CE-C87AF4B640B0}"/>
                </a:ext>
              </a:extLst>
            </p:cNvPr>
            <p:cNvSpPr/>
            <p:nvPr/>
          </p:nvSpPr>
          <p:spPr>
            <a:xfrm>
              <a:off x="226137" y="755778"/>
              <a:ext cx="3733200" cy="53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E88753C-4A28-4857-A8B9-7E3CB9D8B583}"/>
                </a:ext>
              </a:extLst>
            </p:cNvPr>
            <p:cNvSpPr/>
            <p:nvPr/>
          </p:nvSpPr>
          <p:spPr>
            <a:xfrm>
              <a:off x="1454082" y="751503"/>
              <a:ext cx="1256400" cy="5118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6293EC20-D722-4A30-AA7F-397FDFA64618}"/>
                </a:ext>
              </a:extLst>
            </p:cNvPr>
            <p:cNvSpPr/>
            <p:nvPr/>
          </p:nvSpPr>
          <p:spPr>
            <a:xfrm>
              <a:off x="287556" y="1390261"/>
              <a:ext cx="3595581" cy="4692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005390 </a:t>
              </a:r>
              <a:r>
                <a:rPr lang="ko-KR" altLang="en-US" sz="1700" dirty="0"/>
                <a:t>삼성전자               </a:t>
              </a:r>
              <a:r>
                <a:rPr lang="en-US" altLang="ko-KR" sz="1700" dirty="0"/>
                <a:t>75pt</a:t>
              </a:r>
              <a:endParaRPr lang="ko-KR" altLang="en-US" sz="1700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75491104-EA5F-4B42-929A-FFE472938213}"/>
                </a:ext>
              </a:extLst>
            </p:cNvPr>
            <p:cNvSpPr/>
            <p:nvPr/>
          </p:nvSpPr>
          <p:spPr>
            <a:xfrm>
              <a:off x="283203" y="1897882"/>
              <a:ext cx="3595581" cy="4692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000660 SK</a:t>
              </a:r>
              <a:r>
                <a:rPr lang="ko-KR" altLang="en-US" sz="1700" dirty="0"/>
                <a:t>하이닉스            </a:t>
              </a:r>
              <a:r>
                <a:rPr lang="en-US" altLang="ko-KR" sz="1700" dirty="0"/>
                <a:t>88pt</a:t>
              </a:r>
              <a:endParaRPr lang="ko-KR" altLang="en-US" sz="17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43EA616F-3067-41A7-A46D-8DF3591F1782}"/>
                </a:ext>
              </a:extLst>
            </p:cNvPr>
            <p:cNvSpPr/>
            <p:nvPr/>
          </p:nvSpPr>
          <p:spPr>
            <a:xfrm>
              <a:off x="284497" y="2415407"/>
              <a:ext cx="3595581" cy="4692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240810 </a:t>
              </a:r>
              <a:r>
                <a:rPr lang="ko-KR" altLang="en-US" sz="1700" dirty="0"/>
                <a:t>원익</a:t>
              </a:r>
              <a:r>
                <a:rPr lang="en-US" altLang="ko-KR" sz="1700" dirty="0"/>
                <a:t>IPS  </a:t>
              </a:r>
              <a:r>
                <a:rPr lang="ko-KR" altLang="en-US" sz="1700" dirty="0"/>
                <a:t>               </a:t>
              </a:r>
              <a:r>
                <a:rPr lang="en-US" altLang="ko-KR" sz="1700" dirty="0"/>
                <a:t>45pt</a:t>
              </a:r>
              <a:endParaRPr lang="ko-KR" alt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8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83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이상효</dc:creator>
  <cp:lastModifiedBy>이상효</cp:lastModifiedBy>
  <cp:revision>5</cp:revision>
  <dcterms:created xsi:type="dcterms:W3CDTF">2020-12-07T12:42:46Z</dcterms:created>
  <dcterms:modified xsi:type="dcterms:W3CDTF">2020-12-07T13:25:42Z</dcterms:modified>
</cp:coreProperties>
</file>