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4"/>
  </p:notesMasterIdLst>
  <p:sldIdLst>
    <p:sldId id="292" r:id="rId2"/>
    <p:sldId id="290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192742"/>
    <a:srgbClr val="1B233A"/>
    <a:srgbClr val="F29000"/>
    <a:srgbClr val="BEF202"/>
    <a:srgbClr val="519548"/>
    <a:srgbClr val="1B676B"/>
    <a:srgbClr val="A60A0E"/>
    <a:srgbClr val="C50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A09FA-10AF-4CF6-8D34-76D16D885C68}" v="10" dt="2020-11-16T07:33:46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96" autoAdjust="0"/>
  </p:normalViewPr>
  <p:slideViewPr>
    <p:cSldViewPr snapToGrid="0" showGuides="1">
      <p:cViewPr varScale="1">
        <p:scale>
          <a:sx n="93" d="100"/>
          <a:sy n="93" d="100"/>
        </p:scale>
        <p:origin x="1407" y="76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3:53.604" v="255" actId="14100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33:53.604" v="255" actId="14100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33:53.604" v="255" actId="14100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84DF9-DC53-4659-B317-57C48A944D5C}"/>
              </a:ext>
            </a:extLst>
          </p:cNvPr>
          <p:cNvSpPr/>
          <p:nvPr userDrawn="1"/>
        </p:nvSpPr>
        <p:spPr>
          <a:xfrm>
            <a:off x="0" y="0"/>
            <a:ext cx="9906000" cy="657225"/>
          </a:xfrm>
          <a:prstGeom prst="rect">
            <a:avLst/>
          </a:prstGeom>
          <a:gradFill flip="none" rotWithShape="1">
            <a:gsLst>
              <a:gs pos="100000">
                <a:srgbClr val="006699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1ECCF-F896-4685-8E68-0293EF27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31" y="981076"/>
            <a:ext cx="9134668" cy="547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첫째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848202" y="6632774"/>
            <a:ext cx="36000" cy="36000"/>
          </a:xfrm>
          <a:prstGeom prst="ellipse">
            <a:avLst/>
          </a:prstGeom>
          <a:solidFill>
            <a:srgbClr val="C50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151279" y="6561118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7BFCE421-EE9A-45ED-803D-898C52DFB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0587" y="6593727"/>
            <a:ext cx="622897" cy="117358"/>
          </a:xfrm>
          <a:prstGeom prst="rect">
            <a:avLst/>
          </a:prstGeom>
        </p:spPr>
      </p:pic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367677" y="6582252"/>
            <a:ext cx="387775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105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105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8830590" y="226494"/>
            <a:ext cx="970649" cy="224056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biLevel thresh="25000"/>
            </a:blip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600" b="1" kern="1200" spc="-50" baseline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orient="horz" pos="4065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3120">
          <p15:clr>
            <a:srgbClr val="F26B43"/>
          </p15:clr>
        </p15:guide>
        <p15:guide id="6" orient="horz" pos="414" userDrawn="1">
          <p15:clr>
            <a:srgbClr val="F26B43"/>
          </p15:clr>
        </p15:guide>
        <p15:guide id="7" orient="horz" pos="96" userDrawn="1">
          <p15:clr>
            <a:srgbClr val="F26B43"/>
          </p15:clr>
        </p15:guide>
        <p15:guide id="8" pos="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sz="4400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49" y="1748962"/>
            <a:ext cx="8286749" cy="307777"/>
          </a:xfrm>
        </p:spPr>
        <p:txBody>
          <a:bodyPr/>
          <a:lstStyle/>
          <a:p>
            <a:r>
              <a:rPr lang="en-US" altLang="ko-KR" dirty="0"/>
              <a:t>WDF-AI-PJT01  </a:t>
            </a:r>
            <a:r>
              <a:rPr lang="ko-KR" altLang="en-US" dirty="0" err="1"/>
              <a:t>팀명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 </a:t>
            </a:r>
            <a:r>
              <a:rPr lang="en-US" altLang="ko-KR" b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/>
              <a:t>서비스명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EA5AA-C67E-4487-87A8-3CB7287B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60063"/>
              </p:ext>
            </p:extLst>
          </p:nvPr>
        </p:nvGraphicFramePr>
        <p:xfrm>
          <a:off x="298444" y="1000506"/>
          <a:ext cx="900000" cy="1084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OMM-0 </a:t>
                      </a:r>
                      <a:b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 </a:t>
                      </a:r>
                      <a:b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 IN/OUT</a:t>
                      </a:r>
                      <a:endParaRPr 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  </a:t>
                      </a:r>
                      <a:b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 Board</a:t>
                      </a:r>
                      <a:endParaRPr 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49CDEF-F102-409F-AB2D-2A8CA4EC4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24388"/>
              </p:ext>
            </p:extLst>
          </p:nvPr>
        </p:nvGraphicFramePr>
        <p:xfrm>
          <a:off x="2182842" y="1000505"/>
          <a:ext cx="900000" cy="205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OMM-2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수입지출관리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지출현황조회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지출의뢰등록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지출의뢰내역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및마감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비목 및 집행기준관리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F6C39F-33CF-4825-8C18-90D6784B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36985"/>
              </p:ext>
            </p:extLst>
          </p:nvPr>
        </p:nvGraphicFramePr>
        <p:xfrm>
          <a:off x="6893837" y="1000506"/>
          <a:ext cx="900000" cy="108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OMM-7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4D08E6-150B-4235-8C6E-D40374B0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09956"/>
              </p:ext>
            </p:extLst>
          </p:nvPr>
        </p:nvGraphicFramePr>
        <p:xfrm>
          <a:off x="3125041" y="1000506"/>
          <a:ext cx="900000" cy="122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3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OMM-3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뉴스레터신청자관리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89A50FB-A0C5-4299-B190-4F08007C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68787"/>
              </p:ext>
            </p:extLst>
          </p:nvPr>
        </p:nvGraphicFramePr>
        <p:xfrm>
          <a:off x="4067240" y="1000505"/>
          <a:ext cx="900000" cy="108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OMM-4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위원회관리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위원관리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위원회일정관리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88A3E1-38AA-48E1-A7EE-CC00984C6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47397"/>
              </p:ext>
            </p:extLst>
          </p:nvPr>
        </p:nvGraphicFramePr>
        <p:xfrm>
          <a:off x="5009439" y="1000506"/>
          <a:ext cx="90000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OMM-5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평가구조관리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평가일정관리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1F90BB0-E0D1-46C8-96B2-F7A11F34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83912"/>
              </p:ext>
            </p:extLst>
          </p:nvPr>
        </p:nvGraphicFramePr>
        <p:xfrm>
          <a:off x="5951638" y="1000506"/>
          <a:ext cx="900000" cy="54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OMM-6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시행관리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지역센터관리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고사장관리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감독관관리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3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단체접수관리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6.4.1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요청관리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6.4.2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요청기관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6.4.3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기관담당자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00" normalizeH="0" baseline="0" noProof="0" dirty="0">
                          <a:ln>
                            <a:noFill/>
                          </a:ln>
                          <a:gradFill flip="none" rotWithShape="1"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6.5</a:t>
                      </a:r>
                      <a:br>
                        <a:rPr kumimoji="0" lang="en-US" altLang="ko-KR" sz="900" b="1" i="0" u="none" strike="noStrike" kern="1200" cap="none" spc="-100" normalizeH="0" baseline="0" noProof="0" dirty="0">
                          <a:ln>
                            <a:noFill/>
                          </a:ln>
                          <a:gradFill flip="none" rotWithShape="1"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ko-KR" altLang="en-US" sz="900" b="1" i="0" u="none" strike="noStrike" kern="1200" cap="none" spc="-100" normalizeH="0" baseline="0" noProof="0" dirty="0">
                          <a:ln>
                            <a:noFill/>
                          </a:ln>
                          <a:gradFill flip="none" rotWithShape="1"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접수현황조회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6.6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고사장확정 및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수험번호생성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응시현황조회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6.8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인증서발급현황조회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6.9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응시확인서발급관리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6.10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성적이의신청자 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6.11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부정행위자 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B43E33A-1767-43B7-A151-94BE232E4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02738"/>
              </p:ext>
            </p:extLst>
          </p:nvPr>
        </p:nvGraphicFramePr>
        <p:xfrm>
          <a:off x="7836036" y="1000505"/>
          <a:ext cx="900000" cy="253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OMM-8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채점의뢰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가채점</a:t>
                      </a: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채점의뢰 현황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endParaRPr lang="ko-KR" altLang="en-US" sz="9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채점결과 확정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서술</a:t>
                      </a: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8.5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채점결과조회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종합</a:t>
                      </a: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92F88D-B8BA-4273-8DEB-8504F570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13257"/>
              </p:ext>
            </p:extLst>
          </p:nvPr>
        </p:nvGraphicFramePr>
        <p:xfrm>
          <a:off x="8778237" y="1000505"/>
          <a:ext cx="936000" cy="108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OMM-9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담당자정보수정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SMS</a:t>
                      </a: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보내기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534D92E-A9A9-4B2F-A5A9-7E07A3AEE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46657"/>
              </p:ext>
            </p:extLst>
          </p:nvPr>
        </p:nvGraphicFramePr>
        <p:xfrm>
          <a:off x="1240643" y="1000505"/>
          <a:ext cx="900000" cy="339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OMM-1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출제기준관리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역량수준관리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홈페이지관리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1.3.1 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팝업관리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1.3.2 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및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콘텐츠관리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(KO)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1.3.3 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및 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(EN)</a:t>
                      </a:r>
                      <a:endParaRPr lang="ko-KR" altLang="en-US" sz="8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0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홈페이지게시판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244475" algn="l"/>
                        </a:tabLst>
                        <a:defRPr/>
                      </a:pP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1.4.1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게시판 관리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1.4.2  1:1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문의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1.4.3  FAQs(KO)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1.4.4  FAQs(EN)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1.4.5 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보도자료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(KO)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1.4.6 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뉴스레터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(KO)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1.4.7 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기관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8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0028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A4 용지(210x297mm)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KoPub돋움체 Bold</vt:lpstr>
      <vt:lpstr>KoPub돋움체 Light</vt:lpstr>
      <vt:lpstr>KoPub돋움체 Medium</vt:lpstr>
      <vt:lpstr>나눔고딕</vt:lpstr>
      <vt:lpstr>맑은 고딕</vt:lpstr>
      <vt:lpstr>Arial</vt:lpstr>
      <vt:lpstr>Wingdings</vt:lpstr>
      <vt:lpstr>Wingdings 2</vt:lpstr>
      <vt:lpstr>디자인 사용자 지정</vt:lpstr>
      <vt:lpstr>서비스명 메뉴구성도</vt:lpstr>
      <vt:lpstr>메뉴구성도 |  서비스명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Park Sunju</cp:lastModifiedBy>
  <cp:revision>286</cp:revision>
  <dcterms:created xsi:type="dcterms:W3CDTF">2020-03-24T04:41:26Z</dcterms:created>
  <dcterms:modified xsi:type="dcterms:W3CDTF">2020-11-16T07:33:54Z</dcterms:modified>
</cp:coreProperties>
</file>