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sldIdLst>
    <p:sldId id="292" r:id="rId2"/>
    <p:sldId id="305" r:id="rId3"/>
    <p:sldId id="307" r:id="rId4"/>
    <p:sldId id="308" r:id="rId5"/>
    <p:sldId id="306" r:id="rId6"/>
    <p:sldId id="298" r:id="rId7"/>
    <p:sldId id="318" r:id="rId8"/>
    <p:sldId id="319" r:id="rId9"/>
    <p:sldId id="317" r:id="rId10"/>
    <p:sldId id="320" r:id="rId11"/>
    <p:sldId id="321" r:id="rId12"/>
    <p:sldId id="322" r:id="rId13"/>
    <p:sldId id="316" r:id="rId14"/>
    <p:sldId id="314" r:id="rId15"/>
    <p:sldId id="315" r:id="rId16"/>
  </p:sldIdLst>
  <p:sldSz cx="9906000" cy="6858000" type="A4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FF3300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3B80F-C9D3-4FCF-9260-A94CD487DB0C}" v="88" dt="2020-11-16T08:36:31.106"/>
    <p1510:client id="{F92A09FA-10AF-4CF6-8D34-76D16D885C68}" v="9" dt="2020-11-16T07:28:4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7" autoAdjust="0"/>
    <p:restoredTop sz="91712" autoAdjust="0"/>
  </p:normalViewPr>
  <p:slideViewPr>
    <p:cSldViewPr snapToGrid="0" showGuides="1">
      <p:cViewPr varScale="1">
        <p:scale>
          <a:sx n="114" d="100"/>
          <a:sy n="114" d="100"/>
        </p:scale>
        <p:origin x="1164" y="96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unju" userId="a290d3d15291476a" providerId="LiveId" clId="{F92A09FA-10AF-4CF6-8D34-76D16D885C68}"/>
    <pc:docChg chg="undo custSel delSld modSld modMainMaster delSection modSection">
      <pc:chgData name="Park Sunju" userId="a290d3d15291476a" providerId="LiveId" clId="{F92A09FA-10AF-4CF6-8D34-76D16D885C68}" dt="2020-11-16T07:30:22.874" v="244" actId="20577"/>
      <pc:docMkLst>
        <pc:docMk/>
      </pc:docMkLst>
      <pc:sldChg chg="del">
        <pc:chgData name="Park Sunju" userId="a290d3d15291476a" providerId="LiveId" clId="{F92A09FA-10AF-4CF6-8D34-76D16D885C68}" dt="2020-11-16T07:26:33.429" v="48" actId="47"/>
        <pc:sldMkLst>
          <pc:docMk/>
          <pc:sldMk cId="38910885" sldId="257"/>
        </pc:sldMkLst>
      </pc:sldChg>
      <pc:sldChg chg="del">
        <pc:chgData name="Park Sunju" userId="a290d3d15291476a" providerId="LiveId" clId="{F92A09FA-10AF-4CF6-8D34-76D16D885C68}" dt="2020-11-16T07:26:35.182" v="49" actId="47"/>
        <pc:sldMkLst>
          <pc:docMk/>
          <pc:sldMk cId="1676994493" sldId="258"/>
        </pc:sldMkLst>
      </pc:sldChg>
      <pc:sldChg chg="del">
        <pc:chgData name="Park Sunju" userId="a290d3d15291476a" providerId="LiveId" clId="{F92A09FA-10AF-4CF6-8D34-76D16D885C68}" dt="2020-11-16T07:26:36.591" v="51" actId="47"/>
        <pc:sldMkLst>
          <pc:docMk/>
          <pc:sldMk cId="81854429" sldId="263"/>
        </pc:sldMkLst>
      </pc:sldChg>
      <pc:sldChg chg="del">
        <pc:chgData name="Park Sunju" userId="a290d3d15291476a" providerId="LiveId" clId="{F92A09FA-10AF-4CF6-8D34-76D16D885C68}" dt="2020-11-16T07:26:35.591" v="50" actId="47"/>
        <pc:sldMkLst>
          <pc:docMk/>
          <pc:sldMk cId="2858073358" sldId="264"/>
        </pc:sldMkLst>
      </pc:sldChg>
      <pc:sldChg chg="del">
        <pc:chgData name="Park Sunju" userId="a290d3d15291476a" providerId="LiveId" clId="{F92A09FA-10AF-4CF6-8D34-76D16D885C68}" dt="2020-11-16T07:26:37.678" v="52" actId="47"/>
        <pc:sldMkLst>
          <pc:docMk/>
          <pc:sldMk cId="2465374012" sldId="271"/>
        </pc:sldMkLst>
      </pc:sldChg>
      <pc:sldChg chg="del">
        <pc:chgData name="Park Sunju" userId="a290d3d15291476a" providerId="LiveId" clId="{F92A09FA-10AF-4CF6-8D34-76D16D885C68}" dt="2020-11-16T07:26:38.191" v="53" actId="47"/>
        <pc:sldMkLst>
          <pc:docMk/>
          <pc:sldMk cId="2314985257" sldId="272"/>
        </pc:sldMkLst>
      </pc:sldChg>
      <pc:sldChg chg="del">
        <pc:chgData name="Park Sunju" userId="a290d3d15291476a" providerId="LiveId" clId="{F92A09FA-10AF-4CF6-8D34-76D16D885C68}" dt="2020-11-16T07:26:44.141" v="56" actId="47"/>
        <pc:sldMkLst>
          <pc:docMk/>
          <pc:sldMk cId="1583174900" sldId="273"/>
        </pc:sldMkLst>
      </pc:sldChg>
      <pc:sldChg chg="del">
        <pc:chgData name="Park Sunju" userId="a290d3d15291476a" providerId="LiveId" clId="{F92A09FA-10AF-4CF6-8D34-76D16D885C68}" dt="2020-11-16T07:26:45.605" v="59" actId="47"/>
        <pc:sldMkLst>
          <pc:docMk/>
          <pc:sldMk cId="2716412350" sldId="277"/>
        </pc:sldMkLst>
      </pc:sldChg>
      <pc:sldChg chg="del">
        <pc:chgData name="Park Sunju" userId="a290d3d15291476a" providerId="LiveId" clId="{F92A09FA-10AF-4CF6-8D34-76D16D885C68}" dt="2020-11-16T07:26:46.281" v="61" actId="47"/>
        <pc:sldMkLst>
          <pc:docMk/>
          <pc:sldMk cId="3429408886" sldId="278"/>
        </pc:sldMkLst>
      </pc:sldChg>
      <pc:sldChg chg="del">
        <pc:chgData name="Park Sunju" userId="a290d3d15291476a" providerId="LiveId" clId="{F92A09FA-10AF-4CF6-8D34-76D16D885C68}" dt="2020-11-16T07:26:46.007" v="60" actId="47"/>
        <pc:sldMkLst>
          <pc:docMk/>
          <pc:sldMk cId="2190576796" sldId="279"/>
        </pc:sldMkLst>
      </pc:sldChg>
      <pc:sldChg chg="del">
        <pc:chgData name="Park Sunju" userId="a290d3d15291476a" providerId="LiveId" clId="{F92A09FA-10AF-4CF6-8D34-76D16D885C68}" dt="2020-11-16T07:26:48.634" v="63" actId="47"/>
        <pc:sldMkLst>
          <pc:docMk/>
          <pc:sldMk cId="2664407552" sldId="280"/>
        </pc:sldMkLst>
      </pc:sldChg>
      <pc:sldChg chg="del">
        <pc:chgData name="Park Sunju" userId="a290d3d15291476a" providerId="LiveId" clId="{F92A09FA-10AF-4CF6-8D34-76D16D885C68}" dt="2020-11-16T07:26:47.837" v="62" actId="47"/>
        <pc:sldMkLst>
          <pc:docMk/>
          <pc:sldMk cId="3222850718" sldId="282"/>
        </pc:sldMkLst>
      </pc:sldChg>
      <pc:sldChg chg="del">
        <pc:chgData name="Park Sunju" userId="a290d3d15291476a" providerId="LiveId" clId="{F92A09FA-10AF-4CF6-8D34-76D16D885C68}" dt="2020-11-16T07:26:38.729" v="54" actId="47"/>
        <pc:sldMkLst>
          <pc:docMk/>
          <pc:sldMk cId="1463663803" sldId="287"/>
        </pc:sldMkLst>
      </pc:sldChg>
      <pc:sldChg chg="del">
        <pc:chgData name="Park Sunju" userId="a290d3d15291476a" providerId="LiveId" clId="{F92A09FA-10AF-4CF6-8D34-76D16D885C68}" dt="2020-11-16T07:26:45.439" v="58" actId="47"/>
        <pc:sldMkLst>
          <pc:docMk/>
          <pc:sldMk cId="3918181043" sldId="288"/>
        </pc:sldMkLst>
      </pc:sldChg>
      <pc:sldChg chg="del">
        <pc:chgData name="Park Sunju" userId="a290d3d15291476a" providerId="LiveId" clId="{F92A09FA-10AF-4CF6-8D34-76D16D885C68}" dt="2020-11-16T07:26:45.274" v="57" actId="47"/>
        <pc:sldMkLst>
          <pc:docMk/>
          <pc:sldMk cId="3346011495" sldId="289"/>
        </pc:sldMkLst>
      </pc:sldChg>
      <pc:sldChg chg="addSp delSp modSp mod modClrScheme chgLayout">
        <pc:chgData name="Park Sunju" userId="a290d3d15291476a" providerId="LiveId" clId="{F92A09FA-10AF-4CF6-8D34-76D16D885C68}" dt="2020-11-16T07:30:22.874" v="244" actId="20577"/>
        <pc:sldMkLst>
          <pc:docMk/>
          <pc:sldMk cId="2774000288" sldId="290"/>
        </pc:sldMkLst>
        <pc:spChg chg="add mod ord">
          <ac:chgData name="Park Sunju" userId="a290d3d15291476a" providerId="LiveId" clId="{F92A09FA-10AF-4CF6-8D34-76D16D885C68}" dt="2020-11-16T07:30:22.874" v="244" actId="20577"/>
          <ac:spMkLst>
            <pc:docMk/>
            <pc:sldMk cId="2774000288" sldId="290"/>
            <ac:spMk id="2" creationId="{E365A68E-BBDE-4A2A-8592-50B32D1CD7B9}"/>
          </ac:spMkLst>
        </pc:spChg>
        <pc:spChg chg="del mod ord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7" creationId="{A1428EF2-D2EF-4D27-9E7E-F8F40DCE56EA}"/>
          </ac:spMkLst>
        </pc:spChg>
        <pc:spChg chg="del">
          <ac:chgData name="Park Sunju" userId="a290d3d15291476a" providerId="LiveId" clId="{F92A09FA-10AF-4CF6-8D34-76D16D885C68}" dt="2020-11-16T07:28:31.345" v="153" actId="700"/>
          <ac:spMkLst>
            <pc:docMk/>
            <pc:sldMk cId="2774000288" sldId="290"/>
            <ac:spMk id="8" creationId="{9DBFED15-8AE2-4415-B832-CAA60695B5A9}"/>
          </ac:spMkLst>
        </pc:sp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add mod modGraphic">
          <ac:chgData name="Park Sunju" userId="a290d3d15291476a" providerId="LiveId" clId="{F92A09FA-10AF-4CF6-8D34-76D16D885C68}" dt="2020-11-16T07:30:14.449" v="230" actId="1035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del">
        <pc:chgData name="Park Sunju" userId="a290d3d15291476a" providerId="LiveId" clId="{F92A09FA-10AF-4CF6-8D34-76D16D885C68}" dt="2020-11-16T07:26:32.942" v="47" actId="47"/>
        <pc:sldMkLst>
          <pc:docMk/>
          <pc:sldMk cId="1049613085" sldId="291"/>
        </pc:sldMkLst>
      </pc:sldChg>
      <pc:sldChg chg="delSp modSp mod">
        <pc:chgData name="Park Sunju" userId="a290d3d15291476a" providerId="LiveId" clId="{F92A09FA-10AF-4CF6-8D34-76D16D885C68}" dt="2020-11-16T07:26:29.347" v="46" actId="478"/>
        <pc:sldMkLst>
          <pc:docMk/>
          <pc:sldMk cId="2789748324" sldId="292"/>
        </pc:sldMkLst>
        <pc:spChg chg="mod">
          <ac:chgData name="Park Sunju" userId="a290d3d15291476a" providerId="LiveId" clId="{F92A09FA-10AF-4CF6-8D34-76D16D885C68}" dt="2020-11-16T07:26:23.949" v="45" actId="404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F92A09FA-10AF-4CF6-8D34-76D16D885C68}" dt="2020-11-16T07:25:47.296" v="3" actId="20577"/>
          <ac:spMkLst>
            <pc:docMk/>
            <pc:sldMk cId="2789748324" sldId="292"/>
            <ac:spMk id="4" creationId="{ACB42F6A-DD53-48BF-93C6-4B3E8CE67EC0}"/>
          </ac:spMkLst>
        </pc:spChg>
        <pc:spChg chg="del">
          <ac:chgData name="Park Sunju" userId="a290d3d15291476a" providerId="LiveId" clId="{F92A09FA-10AF-4CF6-8D34-76D16D885C68}" dt="2020-11-16T07:26:29.347" v="46" actId="478"/>
          <ac:spMkLst>
            <pc:docMk/>
            <pc:sldMk cId="2789748324" sldId="292"/>
            <ac:spMk id="6" creationId="{E5CC1313-6DA8-41C0-A11F-15ABD46B6A3A}"/>
          </ac:spMkLst>
        </pc:spChg>
      </pc:sldChg>
      <pc:sldMasterChg chg="modSp mod delSldLayout modSldLayout">
        <pc:chgData name="Park Sunju" userId="a290d3d15291476a" providerId="LiveId" clId="{F92A09FA-10AF-4CF6-8D34-76D16D885C68}" dt="2020-11-16T07:28:08.710" v="152" actId="20577"/>
        <pc:sldMasterMkLst>
          <pc:docMk/>
          <pc:sldMasterMk cId="4258334208" sldId="2147483663"/>
        </pc:sldMasterMkLst>
        <pc:spChg chg="mod">
          <ac:chgData name="Park Sunju" userId="a290d3d15291476a" providerId="LiveId" clId="{F92A09FA-10AF-4CF6-8D34-76D16D885C68}" dt="2020-11-16T07:28:08.710" v="152" actId="20577"/>
          <ac:spMkLst>
            <pc:docMk/>
            <pc:sldMasterMk cId="4258334208" sldId="2147483663"/>
            <ac:spMk id="71" creationId="{D8B88A08-EE97-44C8-8921-76CCD3623E44}"/>
          </ac:spMkLst>
        </pc:spChg>
        <pc:sldLayoutChg chg="del">
          <pc:chgData name="Park Sunju" userId="a290d3d15291476a" providerId="LiveId" clId="{F92A09FA-10AF-4CF6-8D34-76D16D885C68}" dt="2020-11-16T07:27:25.380" v="127" actId="2696"/>
          <pc:sldLayoutMkLst>
            <pc:docMk/>
            <pc:sldMasterMk cId="4258334208" sldId="2147483663"/>
            <pc:sldLayoutMk cId="1393101594" sldId="2147483664"/>
          </pc:sldLayoutMkLst>
        </pc:sldLayoutChg>
        <pc:sldLayoutChg chg="del">
          <pc:chgData name="Park Sunju" userId="a290d3d15291476a" providerId="LiveId" clId="{F92A09FA-10AF-4CF6-8D34-76D16D885C68}" dt="2020-11-16T07:27:29.539" v="131" actId="2696"/>
          <pc:sldLayoutMkLst>
            <pc:docMk/>
            <pc:sldMasterMk cId="4258334208" sldId="2147483663"/>
            <pc:sldLayoutMk cId="3868655580" sldId="2147483671"/>
          </pc:sldLayoutMkLst>
        </pc:sldLayoutChg>
        <pc:sldLayoutChg chg="del">
          <pc:chgData name="Park Sunju" userId="a290d3d15291476a" providerId="LiveId" clId="{F92A09FA-10AF-4CF6-8D34-76D16D885C68}" dt="2020-11-16T07:27:34.554" v="133" actId="2696"/>
          <pc:sldLayoutMkLst>
            <pc:docMk/>
            <pc:sldMasterMk cId="4258334208" sldId="2147483663"/>
            <pc:sldLayoutMk cId="3971272156" sldId="2147483672"/>
          </pc:sldLayoutMkLst>
        </pc:sldLayoutChg>
        <pc:sldLayoutChg chg="del">
          <pc:chgData name="Park Sunju" userId="a290d3d15291476a" providerId="LiveId" clId="{F92A09FA-10AF-4CF6-8D34-76D16D885C68}" dt="2020-11-16T07:27:30.224" v="132" actId="2696"/>
          <pc:sldLayoutMkLst>
            <pc:docMk/>
            <pc:sldMasterMk cId="4258334208" sldId="2147483663"/>
            <pc:sldLayoutMk cId="1618492324" sldId="2147483673"/>
          </pc:sldLayoutMkLst>
        </pc:sldLayoutChg>
        <pc:sldLayoutChg chg="del">
          <pc:chgData name="Park Sunju" userId="a290d3d15291476a" providerId="LiveId" clId="{F92A09FA-10AF-4CF6-8D34-76D16D885C68}" dt="2020-11-16T07:27:26.225" v="128" actId="2696"/>
          <pc:sldLayoutMkLst>
            <pc:docMk/>
            <pc:sldMasterMk cId="4258334208" sldId="2147483663"/>
            <pc:sldLayoutMk cId="2423439978" sldId="2147483674"/>
          </pc:sldLayoutMkLst>
        </pc:sldLayoutChg>
        <pc:sldLayoutChg chg="del">
          <pc:chgData name="Park Sunju" userId="a290d3d15291476a" providerId="LiveId" clId="{F92A09FA-10AF-4CF6-8D34-76D16D885C68}" dt="2020-11-16T07:27:28.043" v="130" actId="2696"/>
          <pc:sldLayoutMkLst>
            <pc:docMk/>
            <pc:sldMasterMk cId="4258334208" sldId="2147483663"/>
            <pc:sldLayoutMk cId="1087079520" sldId="2147483675"/>
          </pc:sldLayoutMkLst>
        </pc:sldLayoutChg>
        <pc:sldLayoutChg chg="modSp mod">
          <pc:chgData name="Park Sunju" userId="a290d3d15291476a" providerId="LiveId" clId="{F92A09FA-10AF-4CF6-8D34-76D16D885C68}" dt="2020-11-16T07:27:18.138" v="126"/>
          <pc:sldLayoutMkLst>
            <pc:docMk/>
            <pc:sldMasterMk cId="4258334208" sldId="2147483663"/>
            <pc:sldLayoutMk cId="1693005663" sldId="2147483677"/>
          </pc:sldLayoutMkLst>
          <pc:spChg chg="mod">
            <ac:chgData name="Park Sunju" userId="a290d3d15291476a" providerId="LiveId" clId="{F92A09FA-10AF-4CF6-8D34-76D16D885C68}" dt="2020-11-16T07:27:18.138" v="126"/>
            <ac:spMkLst>
              <pc:docMk/>
              <pc:sldMasterMk cId="4258334208" sldId="2147483663"/>
              <pc:sldLayoutMk cId="1693005663" sldId="2147483677"/>
              <ac:spMk id="7" creationId="{9EDBA5B1-515A-4F4B-9E8D-F3423E6F4F4F}"/>
            </ac:spMkLst>
          </pc:spChg>
          <pc:spChg chg="mod">
            <ac:chgData name="Park Sunju" userId="a290d3d15291476a" providerId="LiveId" clId="{F92A09FA-10AF-4CF6-8D34-76D16D885C68}" dt="2020-11-16T07:27:07.203" v="87"/>
            <ac:spMkLst>
              <pc:docMk/>
              <pc:sldMasterMk cId="4258334208" sldId="2147483663"/>
              <pc:sldLayoutMk cId="1693005663" sldId="2147483677"/>
              <ac:spMk id="8" creationId="{27A2230F-9630-43C7-B55A-F4607BE0063D}"/>
            </ac:spMkLst>
          </pc:spChg>
        </pc:sldLayoutChg>
        <pc:sldLayoutChg chg="del">
          <pc:chgData name="Park Sunju" userId="a290d3d15291476a" providerId="LiveId" clId="{F92A09FA-10AF-4CF6-8D34-76D16D885C68}" dt="2020-11-16T07:27:26.762" v="129" actId="2696"/>
          <pc:sldLayoutMkLst>
            <pc:docMk/>
            <pc:sldMasterMk cId="4258334208" sldId="2147483663"/>
            <pc:sldLayoutMk cId="179099632" sldId="2147483678"/>
          </pc:sldLayoutMkLst>
        </pc:sldLayoutChg>
      </pc:sldMasterChg>
    </pc:docChg>
  </pc:docChgLst>
  <pc:docChgLst>
    <pc:chgData name="Park Sunju" userId="a290d3d15291476a" providerId="LiveId" clId="{56E3B80F-C9D3-4FCF-9260-A94CD487DB0C}"/>
    <pc:docChg chg="undo custSel addSld modSld modMainMaster">
      <pc:chgData name="Park Sunju" userId="a290d3d15291476a" providerId="LiveId" clId="{56E3B80F-C9D3-4FCF-9260-A94CD487DB0C}" dt="2020-11-16T08:36:34.493" v="987" actId="478"/>
      <pc:docMkLst>
        <pc:docMk/>
      </pc:docMkLst>
      <pc:sldChg chg="addSp delSp modSp mod chgLayout">
        <pc:chgData name="Park Sunju" userId="a290d3d15291476a" providerId="LiveId" clId="{56E3B80F-C9D3-4FCF-9260-A94CD487DB0C}" dt="2020-11-16T08:30:28.851" v="872"/>
        <pc:sldMkLst>
          <pc:docMk/>
          <pc:sldMk cId="2774000288" sldId="290"/>
        </pc:sldMkLst>
        <pc:spChg chg="mod ord">
          <ac:chgData name="Park Sunju" userId="a290d3d15291476a" providerId="LiveId" clId="{56E3B80F-C9D3-4FCF-9260-A94CD487DB0C}" dt="2020-11-16T08:30:28.851" v="872"/>
          <ac:spMkLst>
            <pc:docMk/>
            <pc:sldMk cId="2774000288" sldId="290"/>
            <ac:spMk id="2" creationId="{E365A68E-BBDE-4A2A-8592-50B32D1CD7B9}"/>
          </ac:spMkLst>
        </pc:sp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3" creationId="{ED2EA5AA-C67E-4487-87A8-3CB7287BB1A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4" creationId="{E049CDEF-F102-409F-AB2D-2A8CA4EC4FF2}"/>
          </ac:graphicFrameMkLst>
        </pc:graphicFrameChg>
        <pc:graphicFrameChg chg="add mod modGraphic">
          <ac:chgData name="Park Sunju" userId="a290d3d15291476a" providerId="LiveId" clId="{56E3B80F-C9D3-4FCF-9260-A94CD487DB0C}" dt="2020-11-16T08:28:44.297" v="788" actId="1035"/>
          <ac:graphicFrameMkLst>
            <pc:docMk/>
            <pc:sldMk cId="2774000288" sldId="290"/>
            <ac:graphicFrameMk id="5" creationId="{8A58165B-7C63-487B-A582-347218EF541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6" creationId="{2CF6C39F-33CF-4825-8C18-90D6784BF1C6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2" creationId="{0C4D08E6-150B-4235-8C6E-D40374B0EE68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4" creationId="{789A50FB-A0C5-4299-B190-4F08007C1109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6" creationId="{B188A3E1-38AA-48E1-A7EE-CC00984C653B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18" creationId="{11F90BB0-E0D1-46C8-96B2-F7A11F342BC3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0" creationId="{AB43E33A-1767-43B7-A151-94BE232E4E5E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2" creationId="{4092F88D-B8BA-4273-8DEB-8504F5700122}"/>
          </ac:graphicFrameMkLst>
        </pc:graphicFrameChg>
        <pc:graphicFrameChg chg="del">
          <ac:chgData name="Park Sunju" userId="a290d3d15291476a" providerId="LiveId" clId="{56E3B80F-C9D3-4FCF-9260-A94CD487DB0C}" dt="2020-11-16T07:34:06.872" v="38" actId="478"/>
          <ac:graphicFrameMkLst>
            <pc:docMk/>
            <pc:sldMk cId="2774000288" sldId="290"/>
            <ac:graphicFrameMk id="24" creationId="{8534D92E-A9A9-4B2F-A5A9-7E07A3AEE418}"/>
          </ac:graphicFrameMkLst>
        </pc:graphicFrameChg>
      </pc:sldChg>
      <pc:sldChg chg="modSp mod">
        <pc:chgData name="Park Sunju" userId="a290d3d15291476a" providerId="LiveId" clId="{56E3B80F-C9D3-4FCF-9260-A94CD487DB0C}" dt="2020-11-16T07:33:34.324" v="37" actId="14100"/>
        <pc:sldMkLst>
          <pc:docMk/>
          <pc:sldMk cId="2789748324" sldId="292"/>
        </pc:sldMkLst>
        <pc:spChg chg="mod">
          <ac:chgData name="Park Sunju" userId="a290d3d15291476a" providerId="LiveId" clId="{56E3B80F-C9D3-4FCF-9260-A94CD487DB0C}" dt="2020-11-16T07:33:23.310" v="27" actId="20577"/>
          <ac:spMkLst>
            <pc:docMk/>
            <pc:sldMk cId="2789748324" sldId="292"/>
            <ac:spMk id="3" creationId="{671472AB-FCB3-4B96-8827-BA2A6BBDA9C8}"/>
          </ac:spMkLst>
        </pc:spChg>
        <pc:spChg chg="mod">
          <ac:chgData name="Park Sunju" userId="a290d3d15291476a" providerId="LiveId" clId="{56E3B80F-C9D3-4FCF-9260-A94CD487DB0C}" dt="2020-11-16T07:33:34.324" v="37" actId="14100"/>
          <ac:spMkLst>
            <pc:docMk/>
            <pc:sldMk cId="2789748324" sldId="292"/>
            <ac:spMk id="4" creationId="{ACB42F6A-DD53-48BF-93C6-4B3E8CE67EC0}"/>
          </ac:spMkLst>
        </pc:spChg>
      </pc:sldChg>
      <pc:sldChg chg="addSp modSp new mod">
        <pc:chgData name="Park Sunju" userId="a290d3d15291476a" providerId="LiveId" clId="{56E3B80F-C9D3-4FCF-9260-A94CD487DB0C}" dt="2020-11-16T08:32:09.923" v="926" actId="1038"/>
        <pc:sldMkLst>
          <pc:docMk/>
          <pc:sldMk cId="2198982773" sldId="293"/>
        </pc:sldMkLst>
        <pc:spChg chg="mod">
          <ac:chgData name="Park Sunju" userId="a290d3d15291476a" providerId="LiveId" clId="{56E3B80F-C9D3-4FCF-9260-A94CD487DB0C}" dt="2020-11-16T08:30:38.467" v="874" actId="20577"/>
          <ac:spMkLst>
            <pc:docMk/>
            <pc:sldMk cId="2198982773" sldId="293"/>
            <ac:spMk id="2" creationId="{D0FC9275-5C40-4DE2-AF76-1F0EBD390B21}"/>
          </ac:spMkLst>
        </pc:spChg>
        <pc:spChg chg="add mod">
          <ac:chgData name="Park Sunju" userId="a290d3d15291476a" providerId="LiveId" clId="{56E3B80F-C9D3-4FCF-9260-A94CD487DB0C}" dt="2020-11-16T08:32:05.868" v="917" actId="1037"/>
          <ac:spMkLst>
            <pc:docMk/>
            <pc:sldMk cId="2198982773" sldId="293"/>
            <ac:spMk id="18" creationId="{E0CCEF85-E43B-4128-BA9B-F653E5517490}"/>
          </ac:spMkLst>
        </pc:spChg>
        <pc:spChg chg="add mod">
          <ac:chgData name="Park Sunju" userId="a290d3d15291476a" providerId="LiveId" clId="{56E3B80F-C9D3-4FCF-9260-A94CD487DB0C}" dt="2020-11-16T08:32:09.923" v="926" actId="1038"/>
          <ac:spMkLst>
            <pc:docMk/>
            <pc:sldMk cId="2198982773" sldId="293"/>
            <ac:spMk id="20" creationId="{B2AAFE98-E287-4F4B-87A4-19E55168F0FF}"/>
          </ac:spMkLst>
        </pc:spChg>
        <pc:graphicFrameChg chg="add mod modGraphic">
          <ac:chgData name="Park Sunju" userId="a290d3d15291476a" providerId="LiveId" clId="{56E3B80F-C9D3-4FCF-9260-A94CD487DB0C}" dt="2020-11-16T08:31:29.778" v="888" actId="1037"/>
          <ac:graphicFrameMkLst>
            <pc:docMk/>
            <pc:sldMk cId="2198982773" sldId="293"/>
            <ac:graphicFrameMk id="4" creationId="{334735A4-5F78-4E62-88A4-D1DAEFC098D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6" creationId="{95922346-A4F4-496C-A457-015F9DB01A00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8" creationId="{31DFF645-C884-44BB-8A39-F5B9EFA17907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0" creationId="{25E8D399-CC77-4C96-B479-7FC5C46866B3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2" creationId="{0AA06558-5794-4589-92DB-0FECD6B27F0F}"/>
          </ac:graphicFrameMkLst>
        </pc:graphicFrameChg>
        <pc:graphicFrameChg chg="add mod modGraphic">
          <ac:chgData name="Park Sunju" userId="a290d3d15291476a" providerId="LiveId" clId="{56E3B80F-C9D3-4FCF-9260-A94CD487DB0C}" dt="2020-11-16T08:31:22.873" v="886" actId="14100"/>
          <ac:graphicFrameMkLst>
            <pc:docMk/>
            <pc:sldMk cId="2198982773" sldId="293"/>
            <ac:graphicFrameMk id="14" creationId="{2E989DD2-B0FD-4400-AFE3-6C11219459A2}"/>
          </ac:graphicFrameMkLst>
        </pc:graphicFrameChg>
        <pc:graphicFrameChg chg="add mod modGraphic">
          <ac:chgData name="Park Sunju" userId="a290d3d15291476a" providerId="LiveId" clId="{56E3B80F-C9D3-4FCF-9260-A94CD487DB0C}" dt="2020-11-16T08:31:59.103" v="905" actId="408"/>
          <ac:graphicFrameMkLst>
            <pc:docMk/>
            <pc:sldMk cId="2198982773" sldId="293"/>
            <ac:graphicFrameMk id="16" creationId="{18DE3493-B6A3-423D-9110-DE87483FBBA9}"/>
          </ac:graphicFrameMkLst>
        </pc:graphicFrameChg>
      </pc:sldChg>
      <pc:sldChg chg="addSp modSp new mod modClrScheme chgLayout">
        <pc:chgData name="Park Sunju" userId="a290d3d15291476a" providerId="LiveId" clId="{56E3B80F-C9D3-4FCF-9260-A94CD487DB0C}" dt="2020-11-16T08:33:42.647" v="935" actId="700"/>
        <pc:sldMkLst>
          <pc:docMk/>
          <pc:sldMk cId="1738587921" sldId="294"/>
        </pc:sldMkLst>
        <pc:spChg chg="mod ord">
          <ac:chgData name="Park Sunju" userId="a290d3d15291476a" providerId="LiveId" clId="{56E3B80F-C9D3-4FCF-9260-A94CD487DB0C}" dt="2020-11-16T08:33:42.647" v="935" actId="700"/>
          <ac:spMkLst>
            <pc:docMk/>
            <pc:sldMk cId="1738587921" sldId="294"/>
            <ac:spMk id="2" creationId="{D3724576-C42D-487B-B510-2EE90D13C23E}"/>
          </ac:spMkLst>
        </pc:spChg>
        <pc:graphicFrameChg chg="add mod modGraphic">
          <ac:chgData name="Park Sunju" userId="a290d3d15291476a" providerId="LiveId" clId="{56E3B80F-C9D3-4FCF-9260-A94CD487DB0C}" dt="2020-11-16T08:33:07.817" v="932"/>
          <ac:graphicFrameMkLst>
            <pc:docMk/>
            <pc:sldMk cId="1738587921" sldId="294"/>
            <ac:graphicFrameMk id="4" creationId="{94C6BA7C-2D06-4498-80E2-41CA77A1C72A}"/>
          </ac:graphicFrameMkLst>
        </pc:graphicFrameChg>
      </pc:sldChg>
      <pc:sldChg chg="addSp delSp modSp new mod modClrScheme chgLayout">
        <pc:chgData name="Park Sunju" userId="a290d3d15291476a" providerId="LiveId" clId="{56E3B80F-C9D3-4FCF-9260-A94CD487DB0C}" dt="2020-11-16T08:36:34.493" v="987" actId="478"/>
        <pc:sldMkLst>
          <pc:docMk/>
          <pc:sldMk cId="3662319349" sldId="295"/>
        </pc:sldMkLst>
        <pc:spChg chg="del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2" creationId="{01FD4F22-8903-44C5-B421-40940A4C9A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3" creationId="{145F3801-52E4-4971-A005-3DB4A5EB0B95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4" creationId="{B3191740-3DE7-4A81-8CB4-B3ABB580003E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5" creationId="{CF40E7B7-70EE-4DEB-AA17-B5095F91281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6" creationId="{FC56E595-2C81-4892-B08E-86D5F698AFA4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7" creationId="{C730E593-182E-4619-A525-3B219C559466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8" creationId="{974C0307-61BE-4F55-9C75-149FEA217C58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9" creationId="{E9B0A4E3-B1EA-4ED9-8A9C-D914E62B4333}"/>
          </ac:spMkLst>
        </pc:spChg>
        <pc:spChg chg="add mod">
          <ac:chgData name="Park Sunju" userId="a290d3d15291476a" providerId="LiveId" clId="{56E3B80F-C9D3-4FCF-9260-A94CD487DB0C}" dt="2020-11-16T08:33:54.638" v="937" actId="700"/>
          <ac:spMkLst>
            <pc:docMk/>
            <pc:sldMk cId="3662319349" sldId="295"/>
            <ac:spMk id="10" creationId="{5659B790-65A6-4EFA-B71D-F1D56F06B3B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4" creationId="{CD221405-3390-4295-9DE0-ABF3BBE7797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19" creationId="{57B89B5F-8F68-46B9-A801-8F5161E39F0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0" creationId="{462E3847-F9E9-40B3-94AF-5C5731DCE6C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1" creationId="{E338AE3B-4F11-448F-8292-F665F3FBFD0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2" creationId="{CAEECF5E-888D-4279-9809-8A80D3D0201F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3" creationId="{64932CE2-B41D-468F-BE5B-8495B0C599D5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4" creationId="{022A2099-3A28-4208-9F59-953258E04CA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5" creationId="{CC2A3C3A-E66D-4C66-A7B7-9DB386F016C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6" creationId="{36625705-420B-4817-806B-A066A025301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7" creationId="{CEDDDB2F-3469-4E58-B1B1-9A123D9391D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8" creationId="{9523F3E2-D363-4581-9028-42320B5D9AD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29" creationId="{4A9AB73D-5B12-400A-80FD-73F8F351CE2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0" creationId="{A38BECF4-0B6A-4C2B-80C1-F4701644A5E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1" creationId="{481A9B6E-2EEE-419B-9655-6E6B52604E00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3" creationId="{3171CE4F-AC0F-4961-8A4E-FACE5126A2B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34" creationId="{BE6615EE-1039-4F6B-8086-BBB9EA841A3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0" creationId="{99B92031-237F-4C85-9CF8-07EDC420E63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1" creationId="{FB405887-5961-42E8-A863-FFE613BCCD2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2" creationId="{1933EDE5-12D8-4A00-99DD-CC2C941D15B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3" creationId="{141EA8DE-3A6B-4A15-92F5-3EF3A4184EDE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44" creationId="{4509946A-CD31-450A-A721-EFAF1D8A228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0" creationId="{327DEA9B-A331-432D-AC80-2B461DF0BC16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1" creationId="{1CF8F9FF-1166-4583-AB96-E068D594C5A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2" creationId="{C60E1636-8991-4409-869A-B0A2F10760B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5" creationId="{CD11213C-2B62-4474-8BF3-03D02461744D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6" creationId="{6BA5DCAE-13D8-46B6-91CB-EFDFE1E58A6B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7" creationId="{B7997185-99FF-4006-A307-7FEACE5003C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8" creationId="{389DD285-3CEF-4B4D-9671-04C90160C142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59" creationId="{96F5DFB3-8A30-4BB6-861C-B7D3AD9928E8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0" creationId="{3C2DA582-900B-4B11-A3E6-DA3595AA595C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1" creationId="{BC96798B-01A5-48DF-A369-FED3D50BC99A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2" creationId="{3C8D5734-AD83-43E4-8D9E-5F4681CDB091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3" creationId="{45311CB7-7119-4AEA-BA5F-E59B02ABFE44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64" creationId="{797F137C-A19B-4400-8C25-7FCB0EBDAC0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1" creationId="{19F65CAC-2239-4CD5-B4A7-2B84C91BCB37}"/>
          </ac:spMkLst>
        </pc:spChg>
        <pc:spChg chg="mod">
          <ac:chgData name="Park Sunju" userId="a290d3d15291476a" providerId="LiveId" clId="{56E3B80F-C9D3-4FCF-9260-A94CD487DB0C}" dt="2020-11-16T08:34:02.199" v="938"/>
          <ac:spMkLst>
            <pc:docMk/>
            <pc:sldMk cId="3662319349" sldId="295"/>
            <ac:spMk id="72" creationId="{04E7B591-4BDA-403B-98DA-9559473BE0D6}"/>
          </ac:spMkLst>
        </pc:spChg>
        <pc:spChg chg="add del mod">
          <ac:chgData name="Park Sunju" userId="a290d3d15291476a" providerId="LiveId" clId="{56E3B80F-C9D3-4FCF-9260-A94CD487DB0C}" dt="2020-11-16T08:36:34.493" v="987" actId="478"/>
          <ac:spMkLst>
            <pc:docMk/>
            <pc:sldMk cId="3662319349" sldId="295"/>
            <ac:spMk id="76" creationId="{52B2C327-60DC-44D3-91A5-BE3470242581}"/>
          </ac:spMkLst>
        </pc:spChg>
        <pc:spChg chg="add del mod">
          <ac:chgData name="Park Sunju" userId="a290d3d15291476a" providerId="LiveId" clId="{56E3B80F-C9D3-4FCF-9260-A94CD487DB0C}" dt="2020-11-16T08:36:31.413" v="986" actId="478"/>
          <ac:spMkLst>
            <pc:docMk/>
            <pc:sldMk cId="3662319349" sldId="295"/>
            <ac:spMk id="77" creationId="{3E8AF314-2C09-4229-8825-6FA210B7D5C8}"/>
          </ac:spMkLst>
        </pc:s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11" creationId="{986CE1DD-383B-4E0A-873A-70B1D372DB53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2" creationId="{8BD6EF1E-C554-4D07-9178-0D71E01E0F67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3" creationId="{CCF37664-D099-4C52-8CFD-78D66CF71710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5" creationId="{62B60153-E0CB-4AB3-A8F9-9AA7DE3A2B6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6" creationId="{F9219382-A079-4092-957B-D7B895FDC40C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17" creationId="{61FBC5EF-D656-49E9-B4DC-B0F7A99D3DEF}"/>
          </ac:grpSpMkLst>
        </pc:grpChg>
        <pc:grpChg chg="mod">
          <ac:chgData name="Park Sunju" userId="a290d3d15291476a" providerId="LiveId" clId="{56E3B80F-C9D3-4FCF-9260-A94CD487DB0C}" dt="2020-11-16T08:34:02.199" v="938"/>
          <ac:grpSpMkLst>
            <pc:docMk/>
            <pc:sldMk cId="3662319349" sldId="295"/>
            <ac:grpSpMk id="65" creationId="{FC6C9E04-DE88-4347-95B2-2A35CA32EAEA}"/>
          </ac:grpSpMkLst>
        </pc:grpChg>
        <pc:grpChg chg="add mod">
          <ac:chgData name="Park Sunju" userId="a290d3d15291476a" providerId="LiveId" clId="{56E3B80F-C9D3-4FCF-9260-A94CD487DB0C}" dt="2020-11-16T08:34:06.173" v="951" actId="1035"/>
          <ac:grpSpMkLst>
            <pc:docMk/>
            <pc:sldMk cId="3662319349" sldId="295"/>
            <ac:grpSpMk id="73" creationId="{4C57C3D1-6261-4510-ADF6-AF1701E34E49}"/>
          </ac:grpSpMkLst>
        </pc:grpChg>
        <pc:graphicFrameChg chg="mod">
          <ac:chgData name="Park Sunju" userId="a290d3d15291476a" providerId="LiveId" clId="{56E3B80F-C9D3-4FCF-9260-A94CD487DB0C}" dt="2020-11-16T08:34:02.199" v="938"/>
          <ac:graphicFrameMkLst>
            <pc:docMk/>
            <pc:sldMk cId="3662319349" sldId="295"/>
            <ac:graphicFrameMk id="18" creationId="{17B67169-B33D-4B23-82A2-E039B167B0A9}"/>
          </ac:graphicFrameMkLst>
        </pc:graphicFrame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32" creationId="{B75A1E26-5BE5-4F90-9385-DC52922CC3CA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3" creationId="{6BE83671-9C73-46A3-B13A-3AC64273266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54" creationId="{1571A8B6-E2F0-4587-9C3F-FEB868654D88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6" creationId="{66C976A1-30E9-46DB-812A-DE4AF2BD2A6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7" creationId="{58B31250-9877-4328-ADD8-DF0F0C874DCB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8" creationId="{B834F2EA-9AB1-4534-94EE-6BB76A2A1172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69" creationId="{176C79F7-B191-4737-8F93-2A01CB826C45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0" creationId="{4A335B25-8C75-434D-95DD-FB631AA599B6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4" creationId="{ADFFD74F-69BF-4CDF-BDA2-8F0349775EF1}"/>
          </ac:picMkLst>
        </pc:picChg>
        <pc:picChg chg="mod">
          <ac:chgData name="Park Sunju" userId="a290d3d15291476a" providerId="LiveId" clId="{56E3B80F-C9D3-4FCF-9260-A94CD487DB0C}" dt="2020-11-16T08:34:02.199" v="938"/>
          <ac:picMkLst>
            <pc:docMk/>
            <pc:sldMk cId="3662319349" sldId="295"/>
            <ac:picMk id="75" creationId="{B6887CD3-7853-457C-A34B-A01D7D3A782E}"/>
          </ac:picMkLst>
        </pc:pic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5" creationId="{F587E713-957E-4535-B067-90219990D34D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6" creationId="{768F9F52-FCE9-435F-A8F0-810217904696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7" creationId="{231E71B2-3D26-4AFC-9B96-D92C12DE6B6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8" creationId="{6C3BA114-7EF0-4A6B-B80C-0E5E5CBBD1D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39" creationId="{0EF75143-5DF7-43E4-9030-14544FD9B3F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5" creationId="{921A5FAF-95C1-454D-9EBC-5E88B35D4E22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6" creationId="{A7405431-8796-4263-AEA3-76C81FE509A3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7" creationId="{F8F2C73A-E40D-440D-9406-3476E6357B55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8" creationId="{A37D5D7C-8B55-4F80-9DB6-0995D24D617A}"/>
          </ac:cxnSpMkLst>
        </pc:cxnChg>
        <pc:cxnChg chg="mod">
          <ac:chgData name="Park Sunju" userId="a290d3d15291476a" providerId="LiveId" clId="{56E3B80F-C9D3-4FCF-9260-A94CD487DB0C}" dt="2020-11-16T08:34:02.199" v="938"/>
          <ac:cxnSpMkLst>
            <pc:docMk/>
            <pc:sldMk cId="3662319349" sldId="295"/>
            <ac:cxnSpMk id="49" creationId="{F46E4C42-2771-4414-A3CE-DFDE64D134AF}"/>
          </ac:cxnSpMkLst>
        </pc:cxnChg>
      </pc:sldChg>
      <pc:sldChg chg="addSp delSp modSp new mod modClrScheme chgLayout">
        <pc:chgData name="Park Sunju" userId="a290d3d15291476a" providerId="LiveId" clId="{56E3B80F-C9D3-4FCF-9260-A94CD487DB0C}" dt="2020-11-16T08:35:10.731" v="970" actId="20577"/>
        <pc:sldMkLst>
          <pc:docMk/>
          <pc:sldMk cId="771998431" sldId="296"/>
        </pc:sldMkLst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2" creationId="{5F9795B0-3481-41B9-92AD-6B4E7F8338EF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3" creationId="{54C9822E-D371-43AA-A51D-A4BB017B7CD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4" creationId="{A94C59FB-DB93-48D9-B565-CA5F857762E7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5" creationId="{69809D17-6098-4DDE-BDAC-6B26A133A232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6" creationId="{27163FA0-11D7-4618-BC42-F476BE52FA33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7" creationId="{5D296767-D562-4025-9875-3FA49FB0DB3D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8" creationId="{CF5B2C77-5108-4E1B-8030-8A2E715D0484}"/>
          </ac:spMkLst>
        </pc:spChg>
        <pc:spChg chg="del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9" creationId="{56F068AD-E9BF-45F5-A4D2-697D7270217E}"/>
          </ac:spMkLst>
        </pc:spChg>
        <pc:spChg chg="add mod ord">
          <ac:chgData name="Park Sunju" userId="a290d3d15291476a" providerId="LiveId" clId="{56E3B80F-C9D3-4FCF-9260-A94CD487DB0C}" dt="2020-11-16T08:35:10.731" v="970" actId="20577"/>
          <ac:spMkLst>
            <pc:docMk/>
            <pc:sldMk cId="771998431" sldId="296"/>
            <ac:spMk id="10" creationId="{99870AFA-D375-4CD1-9BB4-2F2A4BEF99DC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1" creationId="{B150F715-8D5B-42BB-9494-5D2EC0F88303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2" creationId="{EAB6EF4F-8ED8-4C3D-9EF2-EB0FC9D66E62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3" creationId="{C06B03F8-6B5A-4722-8319-258DA56E5439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4" creationId="{52C43E16-22C4-45E0-9139-2FF5D20B5730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5" creationId="{9156D016-C62F-472A-89BA-E29076DDCD35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6" creationId="{0CBA61C3-A5ED-47C6-AED7-D4D98930F30A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7" creationId="{1AC30B98-667F-4CEB-AF6E-FC4079C2237B}"/>
          </ac:spMkLst>
        </pc:spChg>
        <pc:spChg chg="add mod ord">
          <ac:chgData name="Park Sunju" userId="a290d3d15291476a" providerId="LiveId" clId="{56E3B80F-C9D3-4FCF-9260-A94CD487DB0C}" dt="2020-11-16T08:34:26.473" v="953" actId="700"/>
          <ac:spMkLst>
            <pc:docMk/>
            <pc:sldMk cId="771998431" sldId="296"/>
            <ac:spMk id="18" creationId="{86536C29-D0F6-4D8F-B95D-7C87479E727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0" creationId="{1E40C5BB-BED7-4A6A-9D18-20F13D02806E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1" creationId="{5F141385-B481-4092-A6B2-156DCA1CF455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3" creationId="{74E1CC6A-C7FD-48E3-A703-333509BB7466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4" creationId="{1932AA21-675E-4F1E-B752-0925F05AD826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6" creationId="{EABB34A0-BF04-46FF-800C-CBE53E03A0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8" creationId="{684DAF06-F1E5-41C9-88C7-B81CAEDB60E2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29" creationId="{7338860E-E91C-4B9A-9D55-07D2407063E7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0" creationId="{62513408-CBCE-4776-909B-BB063F1FBB93}"/>
          </ac:spMkLst>
        </pc:spChg>
        <pc:spChg chg="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1" creationId="{4E1F36D5-AAA3-4E0B-AF3F-1EA73FC189A7}"/>
          </ac:spMkLst>
        </pc:spChg>
        <pc:spChg chg="add mod">
          <ac:chgData name="Park Sunju" userId="a290d3d15291476a" providerId="LiveId" clId="{56E3B80F-C9D3-4FCF-9260-A94CD487DB0C}" dt="2020-11-16T08:34:30.962" v="954"/>
          <ac:spMkLst>
            <pc:docMk/>
            <pc:sldMk cId="771998431" sldId="296"/>
            <ac:spMk id="33" creationId="{931E4F08-F59A-443E-B4CC-5F484CD1C53D}"/>
          </ac:spMkLst>
        </pc:s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19" creationId="{9F79DB95-4A16-4B2C-BEE8-19E582CA9D4C}"/>
          </ac:grpSpMkLst>
        </pc:grpChg>
        <pc:grpChg chg="add 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5" creationId="{8549DFDD-1463-40F0-BE4D-2F7129E3EBBC}"/>
          </ac:grpSpMkLst>
        </pc:grpChg>
        <pc:grpChg chg="mod">
          <ac:chgData name="Park Sunju" userId="a290d3d15291476a" providerId="LiveId" clId="{56E3B80F-C9D3-4FCF-9260-A94CD487DB0C}" dt="2020-11-16T08:34:30.962" v="954"/>
          <ac:grpSpMkLst>
            <pc:docMk/>
            <pc:sldMk cId="771998431" sldId="296"/>
            <ac:grpSpMk id="27" creationId="{E67C8312-5332-4938-B5C1-C0ACF3C47D03}"/>
          </ac:grpSpMkLst>
        </pc:grpChg>
        <pc:picChg chg="add 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22" creationId="{F8868A46-E407-4679-A92B-A320A7452B5B}"/>
          </ac:picMkLst>
        </pc:picChg>
        <pc:picChg chg="mod">
          <ac:chgData name="Park Sunju" userId="a290d3d15291476a" providerId="LiveId" clId="{56E3B80F-C9D3-4FCF-9260-A94CD487DB0C}" dt="2020-11-16T08:34:30.962" v="954"/>
          <ac:picMkLst>
            <pc:docMk/>
            <pc:sldMk cId="771998431" sldId="296"/>
            <ac:picMk id="32" creationId="{F8E705D7-2E55-4576-9414-9A4B5E664A14}"/>
          </ac:picMkLst>
        </pc:picChg>
      </pc:sldChg>
      <pc:sldChg chg="addSp modSp new mod">
        <pc:chgData name="Park Sunju" userId="a290d3d15291476a" providerId="LiveId" clId="{56E3B80F-C9D3-4FCF-9260-A94CD487DB0C}" dt="2020-11-16T08:35:56.957" v="976"/>
        <pc:sldMkLst>
          <pc:docMk/>
          <pc:sldMk cId="1500012410" sldId="297"/>
        </pc:sldMkLst>
        <pc:spChg chg="mod">
          <ac:chgData name="Park Sunju" userId="a290d3d15291476a" providerId="LiveId" clId="{56E3B80F-C9D3-4FCF-9260-A94CD487DB0C}" dt="2020-11-16T08:35:56.957" v="976"/>
          <ac:spMkLst>
            <pc:docMk/>
            <pc:sldMk cId="1500012410" sldId="297"/>
            <ac:spMk id="2" creationId="{E9E00D3F-F55E-4D6D-A01B-93623B99CD8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1" creationId="{74E8E9E4-60C1-4EE0-B209-E0208C3817AE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5" creationId="{8A7D0D20-2270-414A-B054-7B3D3EB8B7ED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7" creationId="{7AC987A9-92F3-4CE3-A289-7690898F0320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8" creationId="{2453105D-AA0E-4BFF-A866-1F9F3C6DCEC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19" creationId="{EE353D2B-8288-4312-9341-4B08360F4CF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0" creationId="{BA0A75B7-E4BF-4953-82D5-547E020B22B6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1" creationId="{0272D63F-4890-414F-A6FB-05C4A485283E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2" creationId="{7C4F59B8-2038-4C3B-B2CF-143CF76D8FA1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3" creationId="{3D751AF9-4F5F-47F9-B02C-4033BBA9570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5" creationId="{44EDD8B1-AC73-4753-80D8-903BA43029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6" creationId="{0F7CB5A7-EAD3-4BE2-920E-26410DADDB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7" creationId="{619DCD60-747F-4079-B3A7-7762AE0A023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8" creationId="{55E1199F-F079-4A89-B48C-083C374AEBB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29" creationId="{52FE1079-4D95-4D3B-A3CB-A781F38675F4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0" creationId="{2B1DEC50-7D7E-45D2-AC49-78401C8B1CDF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1" creationId="{1F0A3886-A745-4768-A095-50D1B7C0934C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2" creationId="{48AFFD25-E887-497A-9065-CDFC494A5DB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3" creationId="{612E60F1-1688-4367-8F8D-1B9368EA80DA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5" creationId="{5CBD4390-7610-4F5F-A5EF-F359EBA9BBA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37" creationId="{6754B4ED-E19D-4332-8F1A-43E97516AD96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0" creationId="{BA8C683F-F21D-4F7E-A079-D0566D6C7EB7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1" creationId="{DFE85C31-7361-495D-AA2C-C255F831597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2" creationId="{E6D599EA-6E09-4E91-A048-B1FDDC0AE877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4" creationId="{26C36389-4E32-478B-953B-1C6D3EA75C85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5" creationId="{76D5C7D1-0650-4D9A-BB40-1158A83F06A3}"/>
          </ac:spMkLst>
        </pc:spChg>
        <pc:spChg chg="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7" creationId="{4ED9DAFB-966F-4BCF-BFA2-DEF201E16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49" creationId="{668D8389-BBDB-4CF2-8F6E-FFE5B425ABC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0" creationId="{3981031E-F98F-49DD-838B-C739BB340430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1" creationId="{43596095-FF5D-4567-8AEB-11962D8CA298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2" creationId="{370B861D-9214-4DB2-B745-1E7F16D4CDDB}"/>
          </ac:spMkLst>
        </pc:spChg>
        <pc:spChg chg="add mod">
          <ac:chgData name="Park Sunju" userId="a290d3d15291476a" providerId="LiveId" clId="{56E3B80F-C9D3-4FCF-9260-A94CD487DB0C}" dt="2020-11-16T08:35:45.763" v="972"/>
          <ac:spMkLst>
            <pc:docMk/>
            <pc:sldMk cId="1500012410" sldId="297"/>
            <ac:spMk id="54" creationId="{B3854973-BCFC-4213-B679-93023872C4C5}"/>
          </ac:spMkLst>
        </pc:s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13" creationId="{FB92D27C-D033-4D6E-8631-4722AD12983F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4" creationId="{521A1F6E-8B16-4B3E-B648-618FAEC39AF1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39" creationId="{58F0E9E4-80BE-4D4D-BED8-8F84E38CA40B}"/>
          </ac:grpSpMkLst>
        </pc:grpChg>
        <pc:grpChg chg="add mod">
          <ac:chgData name="Park Sunju" userId="a290d3d15291476a" providerId="LiveId" clId="{56E3B80F-C9D3-4FCF-9260-A94CD487DB0C}" dt="2020-11-16T08:35:45.763" v="972"/>
          <ac:grpSpMkLst>
            <pc:docMk/>
            <pc:sldMk cId="1500012410" sldId="297"/>
            <ac:grpSpMk id="46" creationId="{65BA3FC8-4EC1-4267-8E8E-EE077C8A3124}"/>
          </ac:grpSpMkLst>
        </pc:grp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12" creationId="{DDA618B9-D3AA-4336-9739-AEDB928CBE5D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24" creationId="{087A028F-C8A3-46E2-9521-6C9843C662D3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6" creationId="{4CEB68F0-4FF2-4FE5-9162-38344B12A074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38" creationId="{6F745C6D-B9CD-441B-B38A-D8D5BD3BC135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3" creationId="{B34AA768-D3D5-4155-80B1-BC4326E01E51}"/>
          </ac:picMkLst>
        </pc:picChg>
        <pc:picChg chg="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48" creationId="{EF38E97F-14D7-420A-A8BD-AB2AA26F8D13}"/>
          </ac:picMkLst>
        </pc:picChg>
        <pc:picChg chg="add mod">
          <ac:chgData name="Park Sunju" userId="a290d3d15291476a" providerId="LiveId" clId="{56E3B80F-C9D3-4FCF-9260-A94CD487DB0C}" dt="2020-11-16T08:35:45.763" v="972"/>
          <ac:picMkLst>
            <pc:docMk/>
            <pc:sldMk cId="1500012410" sldId="297"/>
            <ac:picMk id="53" creationId="{7F6E48A2-F5AC-43A4-A418-E0430254B842}"/>
          </ac:picMkLst>
        </pc:pic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4" creationId="{BA660D34-5300-44AD-AF12-1ADE29E43890}"/>
          </ac:cxnSpMkLst>
        </pc:cxnChg>
        <pc:cxnChg chg="mod">
          <ac:chgData name="Park Sunju" userId="a290d3d15291476a" providerId="LiveId" clId="{56E3B80F-C9D3-4FCF-9260-A94CD487DB0C}" dt="2020-11-16T08:35:45.763" v="972"/>
          <ac:cxnSpMkLst>
            <pc:docMk/>
            <pc:sldMk cId="1500012410" sldId="297"/>
            <ac:cxnSpMk id="16" creationId="{ED8F1A13-A08E-41C0-B30F-49DA50B9D0D9}"/>
          </ac:cxnSpMkLst>
        </pc:cxnChg>
      </pc:sldChg>
      <pc:sldMasterChg chg="addSp delSp modSp mod addSldLayout delSldLayout modSldLayout">
        <pc:chgData name="Park Sunju" userId="a290d3d15291476a" providerId="LiveId" clId="{56E3B80F-C9D3-4FCF-9260-A94CD487DB0C}" dt="2020-11-16T08:33:37.480" v="934" actId="478"/>
        <pc:sldMasterMkLst>
          <pc:docMk/>
          <pc:sldMasterMk cId="4258334208" sldId="2147483663"/>
        </pc:sldMasterMkLst>
        <pc:spChg chg="add del mod">
          <ac:chgData name="Park Sunju" userId="a290d3d15291476a" providerId="LiveId" clId="{56E3B80F-C9D3-4FCF-9260-A94CD487DB0C}" dt="2020-11-16T07:53:23.645" v="53" actId="403"/>
          <ac:spMkLst>
            <pc:docMk/>
            <pc:sldMasterMk cId="4258334208" sldId="2147483663"/>
            <ac:spMk id="2" creationId="{2F4EE5CC-FF52-4439-BB49-582C7379AAF0}"/>
          </ac:spMkLst>
        </pc:spChg>
        <pc:spChg chg="add del">
          <ac:chgData name="Park Sunju" userId="a290d3d15291476a" providerId="LiveId" clId="{56E3B80F-C9D3-4FCF-9260-A94CD487DB0C}" dt="2020-11-16T07:53:02.815" v="49" actId="478"/>
          <ac:spMkLst>
            <pc:docMk/>
            <pc:sldMasterMk cId="4258334208" sldId="2147483663"/>
            <ac:spMk id="3" creationId="{0191ECCF-F896-4685-8E68-0293EF27ACAD}"/>
          </ac:spMkLst>
        </pc:spChg>
        <pc:spChg chg="add del">
          <ac:chgData name="Park Sunju" userId="a290d3d15291476a" providerId="LiveId" clId="{56E3B80F-C9D3-4FCF-9260-A94CD487DB0C}" dt="2020-11-16T07:53:01.551" v="48" actId="478"/>
          <ac:spMkLst>
            <pc:docMk/>
            <pc:sldMasterMk cId="4258334208" sldId="2147483663"/>
            <ac:spMk id="4" creationId="{E6C84DF9-DC53-4659-B317-57C48A944D5C}"/>
          </ac:spMkLst>
        </pc:spChg>
        <pc:spChg chg="add mod ord">
          <ac:chgData name="Park Sunju" userId="a290d3d15291476a" providerId="LiveId" clId="{56E3B80F-C9D3-4FCF-9260-A94CD487DB0C}" dt="2020-11-16T08:29:24.952" v="801" actId="1076"/>
          <ac:spMkLst>
            <pc:docMk/>
            <pc:sldMasterMk cId="4258334208" sldId="2147483663"/>
            <ac:spMk id="5" creationId="{998AA5F1-410C-40BC-B0AF-A3732340BA91}"/>
          </ac:spMkLst>
        </pc:spChg>
        <pc:spChg chg="mod">
          <ac:chgData name="Park Sunju" userId="a290d3d15291476a" providerId="LiveId" clId="{56E3B80F-C9D3-4FCF-9260-A94CD487DB0C}" dt="2020-11-16T08:24:45.020" v="697" actId="1035"/>
          <ac:spMkLst>
            <pc:docMk/>
            <pc:sldMasterMk cId="4258334208" sldId="2147483663"/>
            <ac:spMk id="10" creationId="{87735016-4503-487D-AF5F-E9515DE4E400}"/>
          </ac:spMkLst>
        </pc:spChg>
        <pc:spChg chg="add del mod">
          <ac:chgData name="Park Sunju" userId="a290d3d15291476a" providerId="LiveId" clId="{56E3B80F-C9D3-4FCF-9260-A94CD487DB0C}" dt="2020-11-16T07:52:55.652" v="44"/>
          <ac:spMkLst>
            <pc:docMk/>
            <pc:sldMasterMk cId="4258334208" sldId="2147483663"/>
            <ac:spMk id="12" creationId="{8F60C27D-D589-41ED-B439-F899E0AA9DC4}"/>
          </ac:spMkLst>
        </pc:spChg>
        <pc:spChg chg="mod">
          <ac:chgData name="Park Sunju" userId="a290d3d15291476a" providerId="LiveId" clId="{56E3B80F-C9D3-4FCF-9260-A94CD487DB0C}" dt="2020-11-16T08:29:52.435" v="804" actId="1035"/>
          <ac:spMkLst>
            <pc:docMk/>
            <pc:sldMasterMk cId="4258334208" sldId="2147483663"/>
            <ac:spMk id="13" creationId="{198F068F-311E-41CE-896B-4E3A14FA4A4A}"/>
          </ac:spMkLst>
        </pc:spChg>
        <pc:spChg chg="add del mod">
          <ac:chgData name="Park Sunju" userId="a290d3d15291476a" providerId="LiveId" clId="{56E3B80F-C9D3-4FCF-9260-A94CD487DB0C}" dt="2020-11-16T07:52:58.780" v="46"/>
          <ac:spMkLst>
            <pc:docMk/>
            <pc:sldMasterMk cId="4258334208" sldId="2147483663"/>
            <ac:spMk id="14" creationId="{BA54FD61-0700-4271-B594-80A01BA5FD4C}"/>
          </ac:spMkLst>
        </pc:spChg>
        <pc:spChg chg="mod">
          <ac:chgData name="Park Sunju" userId="a290d3d15291476a" providerId="LiveId" clId="{56E3B80F-C9D3-4FCF-9260-A94CD487DB0C}" dt="2020-11-16T07:53:36.888" v="60" actId="1038"/>
          <ac:spMkLst>
            <pc:docMk/>
            <pc:sldMasterMk cId="4258334208" sldId="2147483663"/>
            <ac:spMk id="71" creationId="{D8B88A08-EE97-44C8-8921-76CCD3623E44}"/>
          </ac:spMkLst>
        </pc:spChg>
        <pc:grpChg chg="mod">
          <ac:chgData name="Park Sunju" userId="a290d3d15291476a" providerId="LiveId" clId="{56E3B80F-C9D3-4FCF-9260-A94CD487DB0C}" dt="2020-11-16T08:24:45.020" v="697" actId="1035"/>
          <ac:grpSpMkLst>
            <pc:docMk/>
            <pc:sldMasterMk cId="4258334208" sldId="2147483663"/>
            <ac:grpSpMk id="9" creationId="{38EAE873-00B6-4FBC-A42C-01D437F855A2}"/>
          </ac:grpSpMkLst>
        </pc:grp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8" creationId="{73A0DE1F-192A-4F1A-AE7B-D23C0FEC9A0E}"/>
          </ac:picMkLst>
        </pc:picChg>
        <pc:picChg chg="mod">
          <ac:chgData name="Park Sunju" userId="a290d3d15291476a" providerId="LiveId" clId="{56E3B80F-C9D3-4FCF-9260-A94CD487DB0C}" dt="2020-11-16T07:53:50.376" v="63" actId="1362"/>
          <ac:picMkLst>
            <pc:docMk/>
            <pc:sldMasterMk cId="4258334208" sldId="2147483663"/>
            <ac:picMk id="23" creationId="{94A6369C-BB6A-45EE-A38F-8B18644FC404}"/>
          </ac:picMkLst>
        </pc:picChg>
        <pc:picChg chg="del">
          <ac:chgData name="Park Sunju" userId="a290d3d15291476a" providerId="LiveId" clId="{56E3B80F-C9D3-4FCF-9260-A94CD487DB0C}" dt="2020-11-16T07:53:41.870" v="61" actId="478"/>
          <ac:picMkLst>
            <pc:docMk/>
            <pc:sldMasterMk cId="4258334208" sldId="2147483663"/>
            <ac:picMk id="58" creationId="{7BFCE421-EE9A-45ED-803D-898C52DFBDB5}"/>
          </ac:picMkLst>
        </pc:picChg>
        <pc:sldLayoutChg chg="addSp modSp mod">
          <pc:chgData name="Park Sunju" userId="a290d3d15291476a" providerId="LiveId" clId="{56E3B80F-C9D3-4FCF-9260-A94CD487DB0C}" dt="2020-11-16T08:28:54.955" v="796" actId="1036"/>
          <pc:sldLayoutMkLst>
            <pc:docMk/>
            <pc:sldMasterMk cId="4258334208" sldId="2147483663"/>
            <pc:sldLayoutMk cId="2433962430" sldId="2147483670"/>
          </pc:sldLayoutMkLst>
          <pc:spChg chg="mod">
            <ac:chgData name="Park Sunju" userId="a290d3d15291476a" providerId="LiveId" clId="{56E3B80F-C9D3-4FCF-9260-A94CD487DB0C}" dt="2020-11-16T08:27:29.543" v="759" actId="6549"/>
            <ac:spMkLst>
              <pc:docMk/>
              <pc:sldMasterMk cId="4258334208" sldId="2147483663"/>
              <pc:sldLayoutMk cId="2433962430" sldId="2147483670"/>
              <ac:spMk id="36" creationId="{18DA2F43-0407-4982-8EBD-ED7C636B1310}"/>
            </ac:spMkLst>
          </pc:spChg>
          <pc:spChg chg="mod">
            <ac:chgData name="Park Sunju" userId="a290d3d15291476a" providerId="LiveId" clId="{56E3B80F-C9D3-4FCF-9260-A94CD487DB0C}" dt="2020-11-16T08:27:18.802" v="754"/>
            <ac:spMkLst>
              <pc:docMk/>
              <pc:sldMasterMk cId="4258334208" sldId="2147483663"/>
              <pc:sldLayoutMk cId="2433962430" sldId="2147483670"/>
              <ac:spMk id="37" creationId="{3FD3BD75-89D3-47FD-80D2-97D9AA7C7764}"/>
            </ac:spMkLst>
          </pc:spChg>
          <pc:grpChg chg="add mod">
            <ac:chgData name="Park Sunju" userId="a290d3d15291476a" providerId="LiveId" clId="{56E3B80F-C9D3-4FCF-9260-A94CD487DB0C}" dt="2020-11-16T08:28:54.955" v="796" actId="1036"/>
            <ac:grpSpMkLst>
              <pc:docMk/>
              <pc:sldMasterMk cId="4258334208" sldId="2147483663"/>
              <pc:sldLayoutMk cId="2433962430" sldId="2147483670"/>
              <ac:grpSpMk id="35" creationId="{6B049F97-B79E-400F-8C71-0EC15338F66E}"/>
            </ac:grpSpMkLst>
          </pc:grpChg>
          <pc:cxnChg chg="add">
            <ac:chgData name="Park Sunju" userId="a290d3d15291476a" providerId="LiveId" clId="{56E3B80F-C9D3-4FCF-9260-A94CD487DB0C}" dt="2020-11-16T08:28:29.196" v="779" actId="11529"/>
            <ac:cxnSpMkLst>
              <pc:docMk/>
              <pc:sldMasterMk cId="4258334208" sldId="2147483663"/>
              <pc:sldLayoutMk cId="2433962430" sldId="2147483670"/>
              <ac:cxnSpMk id="4" creationId="{B5051552-390D-4370-8C10-BF358D668A9F}"/>
            </ac:cxnSpMkLst>
          </pc:cxnChg>
        </pc:sldLayoutChg>
        <pc:sldLayoutChg chg="delSp modSp add del mod modTransition">
          <pc:chgData name="Park Sunju" userId="a290d3d15291476a" providerId="LiveId" clId="{56E3B80F-C9D3-4FCF-9260-A94CD487DB0C}" dt="2020-11-16T07:55:33.655" v="112" actId="2696"/>
          <pc:sldLayoutMkLst>
            <pc:docMk/>
            <pc:sldMasterMk cId="4258334208" sldId="2147483663"/>
            <pc:sldLayoutMk cId="947990259" sldId="2147483678"/>
          </pc:sldLayoutMkLst>
          <pc:spChg chg="del mod">
            <ac:chgData name="Park Sunju" userId="a290d3d15291476a" providerId="LiveId" clId="{56E3B80F-C9D3-4FCF-9260-A94CD487DB0C}" dt="2020-11-16T07:55:22.363" v="110" actId="478"/>
            <ac:spMkLst>
              <pc:docMk/>
              <pc:sldMasterMk cId="4258334208" sldId="2147483663"/>
              <pc:sldLayoutMk cId="947990259" sldId="2147483678"/>
              <ac:spMk id="2" creationId="{1B58FDFD-7B95-44FA-936E-D26DB95EDF4F}"/>
            </ac:spMkLst>
          </pc:spChg>
        </pc:sldLayoutChg>
        <pc:sldLayoutChg chg="addSp delSp modSp mod">
          <pc:chgData name="Park Sunju" userId="a290d3d15291476a" providerId="LiveId" clId="{56E3B80F-C9D3-4FCF-9260-A94CD487DB0C}" dt="2020-11-16T08:25:59.325" v="710"/>
          <pc:sldLayoutMkLst>
            <pc:docMk/>
            <pc:sldMasterMk cId="4258334208" sldId="2147483663"/>
            <pc:sldLayoutMk cId="1567667666" sldId="2147483679"/>
          </pc:sldLayoutMkLst>
          <pc:spChg chg="add mod">
            <ac:chgData name="Park Sunju" userId="a290d3d15291476a" providerId="LiveId" clId="{56E3B80F-C9D3-4FCF-9260-A94CD487DB0C}" dt="2020-11-16T08:18:57.741" v="362"/>
            <ac:spMkLst>
              <pc:docMk/>
              <pc:sldMasterMk cId="4258334208" sldId="2147483663"/>
              <pc:sldLayoutMk cId="1567667666" sldId="2147483679"/>
              <ac:spMk id="16" creationId="{2B6E7FD8-B153-494C-887D-C745D684820D}"/>
            </ac:spMkLst>
          </pc:spChg>
          <pc:spChg chg="add mod">
            <ac:chgData name="Park Sunju" userId="a290d3d15291476a" providerId="LiveId" clId="{56E3B80F-C9D3-4FCF-9260-A94CD487DB0C}" dt="2020-11-16T08:18:51.336" v="346"/>
            <ac:spMkLst>
              <pc:docMk/>
              <pc:sldMasterMk cId="4258334208" sldId="2147483663"/>
              <pc:sldLayoutMk cId="1567667666" sldId="2147483679"/>
              <ac:spMk id="17" creationId="{D87FE732-C08B-438B-B155-28D2BC3B5A1A}"/>
            </ac:spMkLst>
          </pc:spChg>
          <pc:spChg chg="del mod">
            <ac:chgData name="Park Sunju" userId="a290d3d15291476a" providerId="LiveId" clId="{56E3B80F-C9D3-4FCF-9260-A94CD487DB0C}" dt="2020-11-16T07:55:46.438" v="115" actId="478"/>
            <ac:spMkLst>
              <pc:docMk/>
              <pc:sldMasterMk cId="4258334208" sldId="2147483663"/>
              <pc:sldLayoutMk cId="1567667666" sldId="2147483679"/>
              <ac:spMk id="19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7:47.435" v="319" actId="14100"/>
            <ac:spMkLst>
              <pc:docMk/>
              <pc:sldMasterMk cId="4258334208" sldId="2147483663"/>
              <pc:sldLayoutMk cId="1567667666" sldId="2147483679"/>
              <ac:spMk id="20" creationId="{E98C7EE2-8CE6-42BE-AF58-8EF48DCBF455}"/>
            </ac:spMkLst>
          </pc:spChg>
          <pc:spChg chg="del mod">
            <ac:chgData name="Park Sunju" userId="a290d3d15291476a" providerId="LiveId" clId="{56E3B80F-C9D3-4FCF-9260-A94CD487DB0C}" dt="2020-11-16T07:56:59.393" v="134" actId="478"/>
            <ac:spMkLst>
              <pc:docMk/>
              <pc:sldMasterMk cId="4258334208" sldId="2147483663"/>
              <pc:sldLayoutMk cId="1567667666" sldId="2147483679"/>
              <ac:spMk id="21" creationId="{00000000-0000-0000-0000-000000000000}"/>
            </ac:spMkLst>
          </pc:spChg>
          <pc:spChg chg="add del">
            <ac:chgData name="Park Sunju" userId="a290d3d15291476a" providerId="LiveId" clId="{56E3B80F-C9D3-4FCF-9260-A94CD487DB0C}" dt="2020-11-16T08:17:57.192" v="321" actId="22"/>
            <ac:spMkLst>
              <pc:docMk/>
              <pc:sldMasterMk cId="4258334208" sldId="2147483663"/>
              <pc:sldLayoutMk cId="1567667666" sldId="2147483679"/>
              <ac:spMk id="22" creationId="{76B7DF93-BF4C-47C4-A788-F0FB8C6699B3}"/>
            </ac:spMkLst>
          </pc:spChg>
          <pc:spChg chg="mod">
            <ac:chgData name="Park Sunju" userId="a290d3d15291476a" providerId="LiveId" clId="{56E3B80F-C9D3-4FCF-9260-A94CD487DB0C}" dt="2020-11-16T08:24:39.198" v="689" actId="14100"/>
            <ac:spMkLst>
              <pc:docMk/>
              <pc:sldMasterMk cId="4258334208" sldId="2147483663"/>
              <pc:sldLayoutMk cId="1567667666" sldId="2147483679"/>
              <ac:spMk id="23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8:45.952" v="159" actId="478"/>
            <ac:spMkLst>
              <pc:docMk/>
              <pc:sldMasterMk cId="4258334208" sldId="2147483663"/>
              <pc:sldLayoutMk cId="1567667666" sldId="2147483679"/>
              <ac:spMk id="25" creationId="{00000000-0000-0000-0000-000000000000}"/>
            </ac:spMkLst>
          </pc:spChg>
          <pc:spChg chg="del">
            <ac:chgData name="Park Sunju" userId="a290d3d15291476a" providerId="LiveId" clId="{56E3B80F-C9D3-4FCF-9260-A94CD487DB0C}" dt="2020-11-16T07:56:40.109" v="126" actId="478"/>
            <ac:spMkLst>
              <pc:docMk/>
              <pc:sldMasterMk cId="4258334208" sldId="2147483663"/>
              <pc:sldLayoutMk cId="1567667666" sldId="2147483679"/>
              <ac:spMk id="26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8:24:27.237" v="686" actId="478"/>
            <ac:spMkLst>
              <pc:docMk/>
              <pc:sldMasterMk cId="4258334208" sldId="2147483663"/>
              <pc:sldLayoutMk cId="1567667666" sldId="2147483679"/>
              <ac:spMk id="27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0.469" v="130" actId="478"/>
            <ac:spMkLst>
              <pc:docMk/>
              <pc:sldMasterMk cId="4258334208" sldId="2147483663"/>
              <pc:sldLayoutMk cId="1567667666" sldId="2147483679"/>
              <ac:spMk id="28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48.756" v="129" actId="478"/>
            <ac:spMkLst>
              <pc:docMk/>
              <pc:sldMasterMk cId="4258334208" sldId="2147483663"/>
              <pc:sldLayoutMk cId="1567667666" sldId="2147483679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8:18:53.844" v="354"/>
            <ac:spMkLst>
              <pc:docMk/>
              <pc:sldMasterMk cId="4258334208" sldId="2147483663"/>
              <pc:sldLayoutMk cId="1567667666" sldId="2147483679"/>
              <ac:spMk id="30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26.718" v="122" actId="478"/>
            <ac:spMkLst>
              <pc:docMk/>
              <pc:sldMasterMk cId="4258334208" sldId="2147483663"/>
              <pc:sldLayoutMk cId="1567667666" sldId="2147483679"/>
              <ac:spMk id="31" creationId="{00000000-0000-0000-0000-000000000000}"/>
            </ac:spMkLst>
          </pc:spChg>
          <pc:spChg chg="del mod">
            <ac:chgData name="Park Sunju" userId="a290d3d15291476a" providerId="LiveId" clId="{56E3B80F-C9D3-4FCF-9260-A94CD487DB0C}" dt="2020-11-16T07:56:52.182" v="131" actId="478"/>
            <ac:spMkLst>
              <pc:docMk/>
              <pc:sldMasterMk cId="4258334208" sldId="2147483663"/>
              <pc:sldLayoutMk cId="1567667666" sldId="2147483679"/>
              <ac:spMk id="32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8:37.817" v="336" actId="1037"/>
            <ac:spMkLst>
              <pc:docMk/>
              <pc:sldMasterMk cId="4258334208" sldId="2147483663"/>
              <pc:sldLayoutMk cId="1567667666" sldId="2147483679"/>
              <ac:spMk id="33" creationId="{97DC6BA7-7597-4DE8-AEA4-851AEA3F96A1}"/>
            </ac:spMkLst>
          </pc:spChg>
          <pc:spChg chg="del mod">
            <ac:chgData name="Park Sunju" userId="a290d3d15291476a" providerId="LiveId" clId="{56E3B80F-C9D3-4FCF-9260-A94CD487DB0C}" dt="2020-11-16T07:55:44.325" v="114" actId="478"/>
            <ac:spMkLst>
              <pc:docMk/>
              <pc:sldMasterMk cId="4258334208" sldId="2147483663"/>
              <pc:sldLayoutMk cId="1567667666" sldId="2147483679"/>
              <ac:spMk id="34" creationId="{00000000-0000-0000-0000-000000000000}"/>
            </ac:spMkLst>
          </pc:spChg>
          <pc:spChg chg="add mod">
            <ac:chgData name="Park Sunju" userId="a290d3d15291476a" providerId="LiveId" clId="{56E3B80F-C9D3-4FCF-9260-A94CD487DB0C}" dt="2020-11-16T08:19:56.571" v="417" actId="1036"/>
            <ac:spMkLst>
              <pc:docMk/>
              <pc:sldMasterMk cId="4258334208" sldId="2147483663"/>
              <pc:sldLayoutMk cId="1567667666" sldId="2147483679"/>
              <ac:spMk id="35" creationId="{74913D00-FF7E-4B31-9B25-188DD0BA86DE}"/>
            </ac:spMkLst>
          </pc:spChg>
          <pc:spChg chg="add mod">
            <ac:chgData name="Park Sunju" userId="a290d3d15291476a" providerId="LiveId" clId="{56E3B80F-C9D3-4FCF-9260-A94CD487DB0C}" dt="2020-11-16T08:19:52.748" v="414" actId="1035"/>
            <ac:spMkLst>
              <pc:docMk/>
              <pc:sldMasterMk cId="4258334208" sldId="2147483663"/>
              <pc:sldLayoutMk cId="1567667666" sldId="2147483679"/>
              <ac:spMk id="36" creationId="{FA0E9AC3-B8AD-4898-AFE9-B4472FD4AB33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7" creationId="{B330D698-96F4-448B-98C6-6C4FC09F512B}"/>
            </ac:spMkLst>
          </pc:spChg>
          <pc:spChg chg="add mod">
            <ac:chgData name="Park Sunju" userId="a290d3d15291476a" providerId="LiveId" clId="{56E3B80F-C9D3-4FCF-9260-A94CD487DB0C}" dt="2020-11-16T08:20:28.128" v="468" actId="14100"/>
            <ac:spMkLst>
              <pc:docMk/>
              <pc:sldMasterMk cId="4258334208" sldId="2147483663"/>
              <pc:sldLayoutMk cId="1567667666" sldId="2147483679"/>
              <ac:spMk id="38" creationId="{611ED436-6DFF-4478-93A8-792005496EED}"/>
            </ac:spMkLst>
          </pc:spChg>
          <pc:graphicFrameChg chg="mod modGraphic">
            <ac:chgData name="Park Sunju" userId="a290d3d15291476a" providerId="LiveId" clId="{56E3B80F-C9D3-4FCF-9260-A94CD487DB0C}" dt="2020-11-16T08:25:59.325" v="710"/>
            <ac:graphicFrameMkLst>
              <pc:docMk/>
              <pc:sldMasterMk cId="4258334208" sldId="2147483663"/>
              <pc:sldLayoutMk cId="1567667666" sldId="2147483679"/>
              <ac:graphicFrameMk id="18" creationId="{00000000-0000-0000-0000-000000000000}"/>
            </ac:graphicFrameMkLst>
          </pc:graphicFrameChg>
          <pc:picChg chg="del">
            <ac:chgData name="Park Sunju" userId="a290d3d15291476a" providerId="LiveId" clId="{56E3B80F-C9D3-4FCF-9260-A94CD487DB0C}" dt="2020-11-16T08:24:00.008" v="676" actId="478"/>
            <ac:picMkLst>
              <pc:docMk/>
              <pc:sldMasterMk cId="4258334208" sldId="2147483663"/>
              <pc:sldLayoutMk cId="1567667666" sldId="2147483679"/>
              <ac:picMk id="24" creationId="{00000000-0000-0000-0000-000000000000}"/>
            </ac:picMkLst>
          </pc:picChg>
        </pc:sldLayoutChg>
        <pc:sldLayoutChg chg="modSp del">
          <pc:chgData name="Park Sunju" userId="a290d3d15291476a" providerId="LiveId" clId="{56E3B80F-C9D3-4FCF-9260-A94CD487DB0C}" dt="2020-11-16T08:25:08.696" v="700" actId="2696"/>
          <pc:sldLayoutMkLst>
            <pc:docMk/>
            <pc:sldMasterMk cId="4258334208" sldId="2147483663"/>
            <pc:sldLayoutMk cId="2599576294" sldId="2147483680"/>
          </pc:sldLayoutMkLst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1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3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8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29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0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1" creationId="{00000000-0000-0000-0000-000000000000}"/>
            </ac:spMkLst>
          </pc:spChg>
          <pc:spChg chg="mod">
            <ac:chgData name="Park Sunju" userId="a290d3d15291476a" providerId="LiveId" clId="{56E3B80F-C9D3-4FCF-9260-A94CD487DB0C}" dt="2020-11-16T07:55:28.328" v="111"/>
            <ac:spMkLst>
              <pc:docMk/>
              <pc:sldMasterMk cId="4258334208" sldId="2147483663"/>
              <pc:sldLayoutMk cId="2599576294" sldId="2147483680"/>
              <ac:spMk id="32" creationId="{00000000-0000-0000-0000-000000000000}"/>
            </ac:spMkLst>
          </pc:spChg>
        </pc:sldLayoutChg>
        <pc:sldLayoutChg chg="delSp modSp add mod modTransition">
          <pc:chgData name="Park Sunju" userId="a290d3d15291476a" providerId="LiveId" clId="{56E3B80F-C9D3-4FCF-9260-A94CD487DB0C}" dt="2020-11-16T08:25:51.707" v="709" actId="572"/>
          <pc:sldLayoutMkLst>
            <pc:docMk/>
            <pc:sldMasterMk cId="4258334208" sldId="2147483663"/>
            <pc:sldLayoutMk cId="2834544069" sldId="2147483681"/>
          </pc:sldLayoutMkLst>
          <pc:spChg chg="del">
            <ac:chgData name="Park Sunju" userId="a290d3d15291476a" providerId="LiveId" clId="{56E3B80F-C9D3-4FCF-9260-A94CD487DB0C}" dt="2020-11-16T08:25:15.811" v="702" actId="478"/>
            <ac:spMkLst>
              <pc:docMk/>
              <pc:sldMasterMk cId="4258334208" sldId="2147483663"/>
              <pc:sldLayoutMk cId="2834544069" sldId="2147483681"/>
              <ac:spMk id="23" creationId="{00000000-0000-0000-0000-000000000000}"/>
            </ac:spMkLst>
          </pc:spChg>
          <pc:graphicFrameChg chg="mod modGraphic">
            <ac:chgData name="Park Sunju" userId="a290d3d15291476a" providerId="LiveId" clId="{56E3B80F-C9D3-4FCF-9260-A94CD487DB0C}" dt="2020-11-16T08:25:51.707" v="709" actId="572"/>
            <ac:graphicFrameMkLst>
              <pc:docMk/>
              <pc:sldMasterMk cId="4258334208" sldId="2147483663"/>
              <pc:sldLayoutMk cId="2834544069" sldId="2147483681"/>
              <ac:graphicFrameMk id="18" creationId="{00000000-0000-0000-0000-000000000000}"/>
            </ac:graphicFrameMkLst>
          </pc:graphicFrameChg>
        </pc:sldLayoutChg>
        <pc:sldLayoutChg chg="delSp add mod modTransition">
          <pc:chgData name="Park Sunju" userId="a290d3d15291476a" providerId="LiveId" clId="{56E3B80F-C9D3-4FCF-9260-A94CD487DB0C}" dt="2020-11-16T08:33:37.480" v="934" actId="478"/>
          <pc:sldLayoutMkLst>
            <pc:docMk/>
            <pc:sldMasterMk cId="4258334208" sldId="2147483663"/>
            <pc:sldLayoutMk cId="3356236821" sldId="2147483682"/>
          </pc:sldLayoutMkLst>
          <pc:grpChg chg="del">
            <ac:chgData name="Park Sunju" userId="a290d3d15291476a" providerId="LiveId" clId="{56E3B80F-C9D3-4FCF-9260-A94CD487DB0C}" dt="2020-11-16T08:33:37.480" v="934" actId="478"/>
            <ac:grpSpMkLst>
              <pc:docMk/>
              <pc:sldMasterMk cId="4258334208" sldId="2147483663"/>
              <pc:sldLayoutMk cId="3356236821" sldId="2147483682"/>
              <ac:grpSpMk id="35" creationId="{6B049F97-B79E-400F-8C71-0EC15338F66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F8177DE-A3D2-4007-A346-2C691D5EA1D1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17625" y="1200150"/>
            <a:ext cx="46799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디지털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프론티어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팀명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판타스틱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발표를 시작하겠습니다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저희 팀은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명의 팀원으로 구성되어 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주제는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7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12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이 예측 분석을 처리하기 위한 모델 설계입니다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딥러닝은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미분 가능한 함수를 데이터로 넣어야 하는데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주식데이터는 미분 가능한 함수가 아니므로 미분 가능하게 바꿔주어야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과정을 </a:t>
            </a:r>
            <a:r>
              <a:rPr lang="ko-KR" altLang="en-US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스무딩이라고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 다음은 </a:t>
            </a:r>
            <a:r>
              <a:rPr lang="en-US" altLang="ko-KR" sz="1400" b="0" i="0" dirty="0" err="1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AutoEncoder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함수 내에 특징점을 찾고자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예를 들어 변곡점이나 주가 방향이 전환되는 순간을 파악하여 모델에 넣고자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이용해 주가의 패턴을 익히고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모델을 통해 예측하고자 합니다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사용하는 이유는 주가는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가지는데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IID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분포를 학습하기 때문입니다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GPT-3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Transformer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모델의 일종인 모델로 가장 성능이 좋아 선택하였습니다</a:t>
            </a:r>
            <a:r>
              <a:rPr lang="en-US" altLang="ko-KR" sz="1400" b="0" i="0" dirty="0">
                <a:solidFill>
                  <a:schemeClr val="tx1"/>
                </a:solidFill>
                <a:effectLst/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스무딩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미분 불가능 한 함수를 변형하여 미분 가능한 함수로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바꿔줌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Auto Encoder :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특정한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기간내에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찾는 것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Time2Vec :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패턴분석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모델 </a:t>
            </a:r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400" dirty="0" err="1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비주기적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패턴과 주기적 패턴 찾기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GPT-3 : IID </a:t>
            </a:r>
            <a:r>
              <a:rPr lang="ko-KR" altLang="en-US" sz="1400" dirty="0">
                <a:solidFill>
                  <a:schemeClr val="tx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분포 예측 모델</a:t>
            </a:r>
            <a:endParaRPr lang="en-US" altLang="ko-KR" sz="1400" dirty="0">
              <a:solidFill>
                <a:schemeClr val="tx1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sz="1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2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팀원별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업무 분장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세부 추진일정은 앞서 보신 업무분장에 따라 진행됩니다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페이지는 현재 진행중인 착수보고까지의 일정이며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209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월말까지 개발을 완료하고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월간에는 테스트를 진행하여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최종결과보고 일정을 준비하게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이상으로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팀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‘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펀더멘탈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분석을 통한 주식 추천 서비스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‘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착수보고를 마치겠습니다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감사합니다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목차입니다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개요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 설계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추진 일정 및 조직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맺는말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로 진행하겠습니다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2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네이버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금융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 종목별 실시간 정보 및 금리 및 환율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야후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파이낸스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코스닥 주가 시장 정보</a:t>
            </a: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프로젝트는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지수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환율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VIX,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필라델피아 반도체 지수 등 시장 정보 등을 학습시킨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주식종목 투자판단 서비스를 개발하게 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DART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펀더멘털 정보를 분석하여 분기단위의 주가 상승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하락을 예측하게 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Python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활용하기 위해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사용하여 클라이언트를 개발할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프로젝트를 통해 저희 팀은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교육과정 심화 학습을 목표로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파이썬 활용과 주가 예측 분야에서 사용하는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알고리즘을 학습할 것입니다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더불어 증권사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활용하여 완성도 높은 산출물을 만들고자 합니다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09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다음은 프로젝트 설계 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아키텍처는 다음과 같이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증권사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공공포털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및 주식정보를 제공하는 사이트에서 데이터를 수집하고 이를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알고리즘에 학습시켜 모델을 만들고 예측을 수행하게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예측 결과는 시각화처리를 통해 클라이언트에 제공될 것입니다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메뉴는 다음과 같이 설계되었습니다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프로젝트의 핵심이자 목표인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주가예측을 서비스하기 위해 종목검색과 관심종목 관리 메뉴를 구성하였으며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사용자의 관심종목 목록 외에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선별한 추천종목을 표시하는 메뉴가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관심종목과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추천종목 메뉴를 통해 각 주식종목의 현황정보와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분석 결과를 표시하게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7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 설계는 다음과 같이 구성했습니다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먼저 전체 레이아웃 설계 화면입니다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원활한 시연을 위해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화면을 기반으로 설계했습니다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좌측에 메뉴영역과 우측에 각 메뉴 하위의 화면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주식종목을 표시하는 레이아웃과 뉴스 등 외부 컨텐츠를 팝업형태로 표시하는 컨텐츠 팝업으로 구성됩니다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4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만기 시점을 두고 </a:t>
            </a:r>
            <a:r>
              <a:rPr lang="ko-KR" altLang="en-US" dirty="0" err="1"/>
              <a:t>손절라인과</a:t>
            </a:r>
            <a:r>
              <a:rPr lang="ko-KR" altLang="en-US" dirty="0"/>
              <a:t> </a:t>
            </a:r>
            <a:r>
              <a:rPr lang="ko-KR" altLang="en-US" dirty="0" err="1"/>
              <a:t>익절라인을</a:t>
            </a:r>
            <a:r>
              <a:rPr lang="ko-KR" altLang="en-US" dirty="0"/>
              <a:t> 정해 해당 라인에 도달하면 </a:t>
            </a:r>
            <a:r>
              <a:rPr lang="en-US" altLang="ko-KR" dirty="0"/>
              <a:t>1, -1</a:t>
            </a:r>
            <a:r>
              <a:rPr lang="ko-KR" altLang="en-US" dirty="0"/>
              <a:t>로 </a:t>
            </a:r>
            <a:r>
              <a:rPr lang="en-US" altLang="ko-KR" dirty="0"/>
              <a:t>labelling</a:t>
            </a:r>
            <a:r>
              <a:rPr lang="ko-KR" altLang="en-US" dirty="0"/>
              <a:t>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분기별 예측은 각 분기 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/6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/9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개월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/1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년 을 만기로 설정하고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기간 내 상승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하락 계산 비율이 지정한 수치를 넘어서면 상승 또는 하락으로 예측 결과를 내게 됩니다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ko-KR" altLang="en-US" sz="1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18088-512E-4A7A-A674-E8217CF47E1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128587" y="115887"/>
          <a:ext cx="9651361" cy="6490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938063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bg>
      <p:bgPr>
        <a:gradFill>
          <a:gsLst>
            <a:gs pos="100000">
              <a:schemeClr val="bg1">
                <a:lumMod val="65000"/>
              </a:schemeClr>
            </a:gs>
            <a:gs pos="85000">
              <a:schemeClr val="bg1">
                <a:lumMod val="75000"/>
              </a:schemeClr>
            </a:gs>
            <a:gs pos="35000">
              <a:schemeClr val="bg1"/>
            </a:gs>
            <a:gs pos="65000">
              <a:schemeClr val="bg1">
                <a:lumMod val="8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7AA33CE-7299-4A54-B655-F37165957109}"/>
              </a:ext>
            </a:extLst>
          </p:cNvPr>
          <p:cNvGrpSpPr/>
          <p:nvPr userDrawn="1"/>
        </p:nvGrpSpPr>
        <p:grpSpPr>
          <a:xfrm>
            <a:off x="1" y="0"/>
            <a:ext cx="3067664" cy="6858000"/>
            <a:chOff x="0" y="0"/>
            <a:chExt cx="3106993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9470B8-640B-47A7-B5AD-E3A0B00A1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47" r="-1"/>
            <a:stretch/>
          </p:blipFill>
          <p:spPr>
            <a:xfrm>
              <a:off x="0" y="0"/>
              <a:ext cx="3106993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55A2C9-BBD1-4EB2-ADAE-CBA1D69A276E}"/>
                </a:ext>
              </a:extLst>
            </p:cNvPr>
            <p:cNvSpPr/>
            <p:nvPr userDrawn="1"/>
          </p:nvSpPr>
          <p:spPr>
            <a:xfrm>
              <a:off x="276420" y="299341"/>
              <a:ext cx="1631948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KoPubWorld돋움체 Bold" panose="00000800000000000000" pitchFamily="2" charset="-127"/>
                </a:rPr>
                <a:t>우리에프아이이에스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kumimoji="0" lang="ko-KR" altLang="en-US" sz="975" b="0" i="0" u="none" strike="noStrike" kern="0" cap="none" spc="-24" normalizeH="0" baseline="0" noProof="0" dirty="0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디지털 </a:t>
              </a:r>
              <a:r>
                <a:rPr kumimoji="0" lang="ko-KR" altLang="en-US" sz="975" b="0" i="0" u="none" strike="noStrike" kern="0" cap="none" spc="-24" normalizeH="0" baseline="0" noProof="0" dirty="0" err="1">
                  <a:ln>
                    <a:noFill/>
                  </a:ln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KoPub돋움체 Bold" panose="00000800000000000000" pitchFamily="2" charset="-127"/>
                  <a:ea typeface="KoPub돋움체 Bold" panose="00000800000000000000" pitchFamily="2" charset="-127"/>
                  <a:cs typeface="KoPubWorld돋움체 Bold" panose="00000800000000000000" pitchFamily="2" charset="-127"/>
                </a:rPr>
                <a:t>프론티어</a:t>
              </a:r>
              <a:endParaRPr kumimoji="0" lang="en-US" altLang="ko-KR" sz="975" b="0" i="0" u="none" strike="noStrike" kern="0" cap="none" spc="-24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7243D21-3861-4B1B-BCDC-51E2D653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2" y="1412875"/>
            <a:ext cx="2311400" cy="771402"/>
          </a:xfrm>
        </p:spPr>
        <p:txBody>
          <a:bodyPr anchor="t" anchorCtr="0"/>
          <a:lstStyle>
            <a:lvl1pPr algn="r">
              <a:defRPr sz="2925">
                <a:gradFill>
                  <a:gsLst>
                    <a:gs pos="0">
                      <a:srgbClr val="FFC000"/>
                    </a:gs>
                    <a:gs pos="100000">
                      <a:srgbClr val="FFFF00"/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335D3D4-2D42-4D60-9EC7-AED270D5B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8" t="22073" r="12144" b="74227"/>
          <a:stretch/>
        </p:blipFill>
        <p:spPr>
          <a:xfrm>
            <a:off x="7908512" y="6416675"/>
            <a:ext cx="997992" cy="194648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81AE3FBC-CBCD-4DB6-BF81-7B534ED82F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5228" y="6439192"/>
            <a:ext cx="560609" cy="129997"/>
          </a:xfrm>
          <a:prstGeom prst="rect">
            <a:avLst/>
          </a:prstGeom>
        </p:spPr>
      </p:pic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DCE3122-FDF4-400F-99CD-20079F8F2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5733355" cy="4608513"/>
          </a:xfrm>
          <a:prstGeom prst="rect">
            <a:avLst/>
          </a:prstGeom>
        </p:spPr>
        <p:txBody>
          <a:bodyPr/>
          <a:lstStyle>
            <a:lvl1pPr marL="526500" indent="-526500">
              <a:spcBef>
                <a:spcPts val="1625"/>
              </a:spcBef>
              <a:buFont typeface="+mj-lt"/>
              <a:buAutoNum type="romanUcPeriod"/>
              <a:defRPr sz="1950"/>
            </a:lvl1pPr>
            <a:lvl2pPr marL="526500" indent="0">
              <a:buNone/>
              <a:defRPr b="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91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2162">
          <p15:clr>
            <a:srgbClr val="FBAE40"/>
          </p15:clr>
        </p15:guide>
        <p15:guide id="3" pos="2865">
          <p15:clr>
            <a:srgbClr val="FBAE40"/>
          </p15:clr>
        </p15:guide>
        <p15:guide id="4" orient="horz" pos="3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0" y="44624"/>
            <a:ext cx="3002756" cy="4320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>
            <a:noAutofit/>
          </a:bodyPr>
          <a:lstStyle>
            <a:lvl1pPr algn="l">
              <a:defRPr sz="2000" b="1" spc="-15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65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8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963892" y="6719895"/>
            <a:ext cx="36000" cy="36000"/>
          </a:xfrm>
          <a:prstGeom prst="ellipse">
            <a:avLst/>
          </a:prstGeom>
          <a:solidFill>
            <a:srgbClr val="00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281285" y="6643349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181065" y="6671795"/>
            <a:ext cx="3877754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80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80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80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9039676" y="6652728"/>
            <a:ext cx="719396" cy="166059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9" r:id="rId4"/>
    <p:sldLayoutId id="2147483684" r:id="rId5"/>
    <p:sldLayoutId id="2147483683" r:id="rId6"/>
    <p:sldLayoutId id="2147483685" r:id="rId7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000" b="1" i="0" u="none" strike="noStrike" dirty="0" err="1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펀더멘탈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분석을 통한</a:t>
            </a:r>
            <a:b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</a:b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주식 추천 서비스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종료</a:t>
            </a:r>
            <a:r>
              <a:rPr lang="ko-KR" altLang="en-US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보고</a:t>
            </a:r>
            <a:r>
              <a:rPr lang="en-US" altLang="ko-KR" sz="5000" b="1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/>
              <a:t>WDF-AI-PJT01  AI 3</a:t>
            </a:r>
            <a:r>
              <a:rPr lang="ko-KR" altLang="en-US" dirty="0"/>
              <a:t>팀</a:t>
            </a:r>
            <a:r>
              <a:rPr lang="en-US" altLang="ko-KR" dirty="0"/>
              <a:t>(</a:t>
            </a:r>
            <a:r>
              <a:rPr lang="ko-KR" altLang="en-US" dirty="0" err="1"/>
              <a:t>판타스틱</a:t>
            </a:r>
            <a:r>
              <a:rPr lang="en-US" altLang="ko-KR" dirty="0"/>
              <a:t>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97841" y="1359515"/>
              <a:ext cx="1508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모델 전체 과정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582615" y="2522082"/>
            <a:ext cx="1287001" cy="1240575"/>
            <a:chOff x="5464635" y="1567222"/>
            <a:chExt cx="4347730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64635" y="1567222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1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74" name="그룹 73"/>
          <p:cNvGrpSpPr>
            <a:grpSpLocks/>
          </p:cNvGrpSpPr>
          <p:nvPr/>
        </p:nvGrpSpPr>
        <p:grpSpPr bwMode="auto">
          <a:xfrm>
            <a:off x="6202150" y="2445348"/>
            <a:ext cx="1370662" cy="1244515"/>
            <a:chOff x="5472118" y="1614111"/>
            <a:chExt cx="4243418" cy="1643074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5472118" y="1614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직사각형 51"/>
            <p:cNvSpPr>
              <a:spLocks noChangeArrowheads="1"/>
            </p:cNvSpPr>
            <p:nvPr/>
          </p:nvSpPr>
          <p:spPr bwMode="auto">
            <a:xfrm flipH="1">
              <a:off x="5995450" y="2007467"/>
              <a:ext cx="3196750" cy="853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Trans</a:t>
              </a:r>
              <a:b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former</a:t>
              </a:r>
            </a:p>
          </p:txBody>
        </p:sp>
      </p:grpSp>
      <p:cxnSp>
        <p:nvCxnSpPr>
          <p:cNvPr id="106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stCxn id="73" idx="1"/>
            <a:endCxn id="75" idx="1"/>
          </p:cNvCxnSpPr>
          <p:nvPr/>
        </p:nvCxnSpPr>
        <p:spPr>
          <a:xfrm>
            <a:off x="2869616" y="3066454"/>
            <a:ext cx="3332534" cy="115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547997" y="390962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10" name="그룹 109"/>
          <p:cNvGrpSpPr>
            <a:grpSpLocks/>
          </p:cNvGrpSpPr>
          <p:nvPr/>
        </p:nvGrpSpPr>
        <p:grpSpPr bwMode="auto">
          <a:xfrm>
            <a:off x="6202150" y="3914272"/>
            <a:ext cx="1372636" cy="702443"/>
            <a:chOff x="5472116" y="1643051"/>
            <a:chExt cx="4243420" cy="1643074"/>
          </a:xfrm>
        </p:grpSpPr>
        <p:sp>
          <p:nvSpPr>
            <p:cNvPr id="111" name="모서리가 둥근 직사각형 11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12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모델 예측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91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19792" y="1359515"/>
              <a:ext cx="10648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Time2Vec</a:t>
              </a:r>
              <a:endParaRPr lang="ko-KR" altLang="en-US" sz="1600" dirty="0"/>
            </a:p>
          </p:txBody>
        </p:sp>
      </p:grpSp>
      <p:grpSp>
        <p:nvGrpSpPr>
          <p:cNvPr id="71" name="그룹 70"/>
          <p:cNvGrpSpPr>
            <a:grpSpLocks/>
          </p:cNvGrpSpPr>
          <p:nvPr/>
        </p:nvGrpSpPr>
        <p:grpSpPr bwMode="auto">
          <a:xfrm>
            <a:off x="1126199" y="2225968"/>
            <a:ext cx="1287001" cy="1240575"/>
            <a:chOff x="5464635" y="1556111"/>
            <a:chExt cx="4347730" cy="1643074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464635" y="155611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3" name="직사각형 51"/>
            <p:cNvSpPr>
              <a:spLocks noChangeArrowheads="1"/>
            </p:cNvSpPr>
            <p:nvPr/>
          </p:nvSpPr>
          <p:spPr bwMode="auto">
            <a:xfrm flipH="1">
              <a:off x="5472118" y="1881870"/>
              <a:ext cx="4340247" cy="812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Time2Vec</a:t>
              </a:r>
            </a:p>
          </p:txBody>
        </p:sp>
      </p:grp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084489" y="371250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E7DB45-CFCD-4B67-84A7-B69A81A3925D}"/>
              </a:ext>
            </a:extLst>
          </p:cNvPr>
          <p:cNvSpPr txBox="1"/>
          <p:nvPr/>
        </p:nvSpPr>
        <p:spPr>
          <a:xfrm>
            <a:off x="2913618" y="2261502"/>
            <a:ext cx="6556614" cy="1885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Time Series data</a:t>
            </a:r>
            <a:r>
              <a:rPr lang="ko-KR" altLang="en-US" b="1" dirty="0"/>
              <a:t>는 일반적인 </a:t>
            </a:r>
            <a:r>
              <a:rPr lang="en-US" altLang="ko-KR" b="1" dirty="0"/>
              <a:t>Sequential data</a:t>
            </a:r>
            <a:r>
              <a:rPr lang="ko-KR" altLang="en-US" b="1" dirty="0"/>
              <a:t>와 차이가 있음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1. Time </a:t>
            </a:r>
            <a:r>
              <a:rPr lang="ko-KR" altLang="en-US" sz="1600" dirty="0"/>
              <a:t>자체가 </a:t>
            </a:r>
            <a:r>
              <a:rPr lang="en-US" altLang="ko-KR" sz="1600" dirty="0"/>
              <a:t>feature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2. Non periodic data</a:t>
            </a:r>
            <a:r>
              <a:rPr lang="ko-KR" altLang="en-US" sz="1600" dirty="0"/>
              <a:t>의 존재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Time2Vec</a:t>
            </a:r>
            <a:r>
              <a:rPr lang="ko-KR" altLang="en-US" b="1" dirty="0"/>
              <a:t>가 위의 </a:t>
            </a:r>
            <a:r>
              <a:rPr lang="en-US" altLang="ko-KR" b="1" dirty="0"/>
              <a:t>2</a:t>
            </a:r>
            <a:r>
              <a:rPr lang="ko-KR" altLang="en-US" b="1" dirty="0"/>
              <a:t>가지 특징을 포함시키도록 </a:t>
            </a:r>
            <a:r>
              <a:rPr lang="en-US" altLang="ko-KR" b="1" dirty="0"/>
              <a:t>Preprocessing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243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 err="1"/>
              <a:t>모델구조</a:t>
            </a:r>
            <a:endParaRPr lang="ko-KR" altLang="en-US" dirty="0"/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 err="1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모델구조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104633" y="1359515"/>
              <a:ext cx="12951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Transformer</a:t>
              </a:r>
              <a:endParaRPr lang="ko-KR" altLang="en-US" sz="1600" dirty="0"/>
            </a:p>
          </p:txBody>
        </p:sp>
      </p:grpSp>
      <p:sp>
        <p:nvSpPr>
          <p:cNvPr id="72" name="모서리가 둥근 직사각형 71"/>
          <p:cNvSpPr/>
          <p:nvPr/>
        </p:nvSpPr>
        <p:spPr bwMode="auto">
          <a:xfrm>
            <a:off x="1126199" y="2225968"/>
            <a:ext cx="1256123" cy="1240575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07" name="그룹 106"/>
          <p:cNvGrpSpPr>
            <a:grpSpLocks/>
          </p:cNvGrpSpPr>
          <p:nvPr/>
        </p:nvGrpSpPr>
        <p:grpSpPr bwMode="auto">
          <a:xfrm>
            <a:off x="1084489" y="3712502"/>
            <a:ext cx="1372636" cy="702443"/>
            <a:chOff x="5472116" y="1643051"/>
            <a:chExt cx="4243420" cy="1643074"/>
          </a:xfrm>
        </p:grpSpPr>
        <p:sp>
          <p:nvSpPr>
            <p:cNvPr id="108" name="모서리가 둥근 직사각형 10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109" name="직사각형 51"/>
            <p:cNvSpPr>
              <a:spLocks noChangeArrowheads="1"/>
            </p:cNvSpPr>
            <p:nvPr/>
          </p:nvSpPr>
          <p:spPr bwMode="auto">
            <a:xfrm flipH="1">
              <a:off x="5472116" y="1974153"/>
              <a:ext cx="4243417" cy="71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패턴 찾기</a:t>
              </a:r>
              <a:endPara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E7DB45-CFCD-4B67-84A7-B69A81A3925D}"/>
              </a:ext>
            </a:extLst>
          </p:cNvPr>
          <p:cNvSpPr txBox="1"/>
          <p:nvPr/>
        </p:nvSpPr>
        <p:spPr>
          <a:xfrm>
            <a:off x="2913618" y="2186001"/>
            <a:ext cx="6556614" cy="20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LSTM vs Transformer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LSTM</a:t>
            </a:r>
            <a:r>
              <a:rPr lang="ko-KR" altLang="en-US" sz="1600" dirty="0"/>
              <a:t>은 </a:t>
            </a:r>
            <a:r>
              <a:rPr lang="en-US" altLang="ko-KR" sz="1600" dirty="0"/>
              <a:t>conditional probabilities</a:t>
            </a:r>
            <a:r>
              <a:rPr lang="ko-KR" altLang="en-US" sz="1600" dirty="0"/>
              <a:t>를 학습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en-US" altLang="ko-KR" sz="1600" dirty="0"/>
              <a:t>Transformer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i.i.d</a:t>
            </a:r>
            <a:r>
              <a:rPr lang="ko-KR" altLang="en-US" sz="1600" dirty="0"/>
              <a:t>를 학습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금융 데이터는 </a:t>
            </a:r>
            <a:r>
              <a:rPr lang="en-US" altLang="ko-KR" b="1" dirty="0" err="1"/>
              <a:t>i.i.d</a:t>
            </a:r>
            <a:r>
              <a:rPr lang="ko-KR" altLang="en-US" b="1" dirty="0"/>
              <a:t>를 가정하므로 </a:t>
            </a:r>
            <a:r>
              <a:rPr lang="en-US" altLang="ko-KR" b="1" dirty="0"/>
              <a:t>transformer</a:t>
            </a:r>
            <a:r>
              <a:rPr lang="ko-KR" altLang="en-US" b="1" dirty="0"/>
              <a:t>가 적절</a:t>
            </a:r>
          </a:p>
        </p:txBody>
      </p:sp>
      <p:sp>
        <p:nvSpPr>
          <p:cNvPr id="18" name="직사각형 51">
            <a:extLst>
              <a:ext uri="{FF2B5EF4-FFF2-40B4-BE49-F238E27FC236}">
                <a16:creationId xmlns:a16="http://schemas.microsoft.com/office/drawing/2014/main" id="{03877A13-63F3-49E4-A0B6-2B164617ED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34238" y="2479133"/>
            <a:ext cx="10325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Trans</a:t>
            </a:r>
            <a:b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</a:br>
            <a:r>
              <a:rPr lang="en-US" altLang="ko-KR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former</a:t>
            </a:r>
          </a:p>
        </p:txBody>
      </p:sp>
    </p:spTree>
    <p:extLst>
      <p:ext uri="{BB962C8B-B14F-4D97-AF65-F5344CB8AC3E}">
        <p14:creationId xmlns:p14="http://schemas.microsoft.com/office/powerpoint/2010/main" val="25477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수행 조직 및 업무분장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조직 및 업무 분장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259976" y="1220401"/>
            <a:ext cx="9265024" cy="5228121"/>
            <a:chOff x="395536" y="3420264"/>
            <a:chExt cx="4608512" cy="3190411"/>
          </a:xfrm>
        </p:grpSpPr>
        <p:sp>
          <p:nvSpPr>
            <p:cNvPr id="51" name="자유형 50"/>
            <p:cNvSpPr/>
            <p:nvPr/>
          </p:nvSpPr>
          <p:spPr>
            <a:xfrm flipV="1">
              <a:off x="946942" y="4991980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2" name="자유형 51"/>
            <p:cNvSpPr/>
            <p:nvPr/>
          </p:nvSpPr>
          <p:spPr>
            <a:xfrm>
              <a:off x="946942" y="4620861"/>
              <a:ext cx="1694010" cy="426423"/>
            </a:xfrm>
            <a:custGeom>
              <a:avLst/>
              <a:gdLst>
                <a:gd name="connsiteX0" fmla="*/ 2209800 w 2209800"/>
                <a:gd name="connsiteY0" fmla="*/ 0 h 556260"/>
                <a:gd name="connsiteX1" fmla="*/ 853440 w 2209800"/>
                <a:gd name="connsiteY1" fmla="*/ 0 h 556260"/>
                <a:gd name="connsiteX2" fmla="*/ 0 w 2209800"/>
                <a:gd name="connsiteY2" fmla="*/ 556260 h 5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556260">
                  <a:moveTo>
                    <a:pt x="2209800" y="0"/>
                  </a:moveTo>
                  <a:lnTo>
                    <a:pt x="853440" y="0"/>
                  </a:lnTo>
                  <a:lnTo>
                    <a:pt x="0" y="55626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 flipV="1">
              <a:off x="941101" y="4983407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4" name="자유형 53"/>
            <p:cNvSpPr/>
            <p:nvPr/>
          </p:nvSpPr>
          <p:spPr>
            <a:xfrm>
              <a:off x="941101" y="3820588"/>
              <a:ext cx="1711534" cy="1238380"/>
            </a:xfrm>
            <a:custGeom>
              <a:avLst/>
              <a:gdLst>
                <a:gd name="connsiteX0" fmla="*/ 2141220 w 2141220"/>
                <a:gd name="connsiteY0" fmla="*/ 0 h 1584960"/>
                <a:gd name="connsiteX1" fmla="*/ 754380 w 2141220"/>
                <a:gd name="connsiteY1" fmla="*/ 0 h 1584960"/>
                <a:gd name="connsiteX2" fmla="*/ 0 w 2141220"/>
                <a:gd name="connsiteY2" fmla="*/ 1584960 h 1584960"/>
                <a:gd name="connsiteX0" fmla="*/ 2232660 w 2232660"/>
                <a:gd name="connsiteY0" fmla="*/ 0 h 1615440"/>
                <a:gd name="connsiteX1" fmla="*/ 845820 w 2232660"/>
                <a:gd name="connsiteY1" fmla="*/ 0 h 1615440"/>
                <a:gd name="connsiteX2" fmla="*/ 0 w 2232660"/>
                <a:gd name="connsiteY2" fmla="*/ 1615440 h 161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2660" h="1615440">
                  <a:moveTo>
                    <a:pt x="2232660" y="0"/>
                  </a:moveTo>
                  <a:lnTo>
                    <a:pt x="845820" y="0"/>
                  </a:lnTo>
                  <a:lnTo>
                    <a:pt x="0" y="161544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algn="ctr" latinLnBrk="0">
                <a:defRPr/>
              </a:pPr>
              <a:endParaRPr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7056" y="48868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defRPr/>
              </a:pPr>
              <a:endParaRPr lang="ko-KR" altLang="en-US" sz="1400" kern="0" dirty="0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713069" y="3420264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 marL="176213" indent="-176213">
                <a:spcBef>
                  <a:spcPts val="200"/>
                </a:spcBef>
                <a:spcAft>
                  <a:spcPts val="200"/>
                </a:spcAft>
                <a:buFont typeface="맑은 고딕" pitchFamily="50" charset="-127"/>
                <a:buChar char="–"/>
                <a:defRPr/>
              </a:pP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서버 개발 및  공공 포털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2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768271" y="349223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9BBB59">
                    <a:lumMod val="50000"/>
                  </a:srgbClr>
                </a:gs>
                <a:gs pos="80000">
                  <a:srgbClr val="9BBB59">
                    <a:lumMod val="75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임채곤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713069" y="4222552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 </a:t>
              </a:r>
              <a:r>
                <a:rPr lang="en-US" altLang="ko-KR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PyQt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를 이용한 화면 개발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 조회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)</a:t>
              </a:r>
              <a:endParaRPr lang="en-US" altLang="ko-KR" sz="1200" kern="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768271" y="4296026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F79646">
                    <a:lumMod val="50000"/>
                  </a:srgbClr>
                </a:gs>
                <a:gs pos="80000">
                  <a:srgbClr val="F79646">
                    <a:lumMod val="75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박준연</a:t>
              </a:r>
              <a:endParaRPr lang="ko-KR" altLang="en-US" sz="16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713069" y="5024840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                서버 개발 및  공공 포털</a:t>
              </a:r>
              <a:r>
                <a:rPr lang="en-US" altLang="ko-KR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</a:t>
              </a:r>
              <a:r>
                <a:rPr lang="ko-KR" altLang="en-US" sz="11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국내 외 사이트에서 제공하는 데이터를 </a:t>
              </a:r>
              <a:r>
                <a:rPr lang="ko-KR" altLang="en-US" sz="11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크롤링</a:t>
              </a:r>
              <a:endParaRPr lang="en-US" altLang="ko-KR" sz="1100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1768271" y="5098314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lumMod val="50000"/>
                  </a:srgbClr>
                </a:gs>
                <a:gs pos="80000">
                  <a:srgbClr val="4BACC6">
                    <a:lumMod val="75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이상효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707714" y="5832899"/>
              <a:ext cx="3290979" cy="7777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900000" tIns="0" bIns="0" anchor="ctr" anchorCtr="0">
              <a:no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200" kern="0" dirty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         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Time2Vec, GPT-3, 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2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r>
                <a:rPr lang="en-US" altLang="ko-KR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, Auto Encoder</a:t>
              </a:r>
              <a:r>
                <a:rPr lang="ko-KR" altLang="en-US" sz="12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을 활용한 주식 추천  모델 개발</a:t>
              </a:r>
              <a:endParaRPr lang="ko-KR" altLang="en-US" sz="1200" kern="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768271" y="5900602"/>
              <a:ext cx="662406" cy="662406"/>
            </a:xfrm>
            <a:prstGeom prst="ellipse">
              <a:avLst/>
            </a:prstGeom>
            <a:gradFill rotWithShape="1">
              <a:gsLst>
                <a:gs pos="0">
                  <a:srgbClr val="8064A2">
                    <a:lumMod val="50000"/>
                  </a:srgbClr>
                </a:gs>
                <a:gs pos="80000">
                  <a:srgbClr val="8064A2">
                    <a:lumMod val="75000"/>
                  </a:srgbClr>
                </a:gs>
                <a:gs pos="100000">
                  <a:srgbClr val="8064A2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52400"/>
            </a:sp3d>
          </p:spPr>
          <p:txBody>
            <a:bodyPr wrap="none" rtlCol="0" anchor="ctr"/>
            <a:lstStyle/>
            <a:p>
              <a:pPr algn="ctr" latinLnBrk="0">
                <a:defRPr/>
              </a:pPr>
              <a:r>
                <a:rPr lang="ko-KR" altLang="en-US" sz="1600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김윤주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395536" y="4480007"/>
              <a:ext cx="1096731" cy="1096731"/>
            </a:xfrm>
            <a:prstGeom prst="ellipse">
              <a:avLst/>
            </a:prstGeom>
            <a:gradFill rotWithShape="1">
              <a:gsLst>
                <a:gs pos="0">
                  <a:srgbClr val="C0504D">
                    <a:lumMod val="50000"/>
                  </a:srgbClr>
                </a:gs>
                <a:gs pos="80000">
                  <a:srgbClr val="C0504D">
                    <a:lumMod val="75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190500"/>
            </a:sp3d>
          </p:spPr>
          <p:txBody>
            <a:bodyPr wrap="none" lIns="144000" tIns="0" bIns="108000" rtlCol="0" anchor="ctr"/>
            <a:lstStyle/>
            <a:p>
              <a:pPr algn="ctr" latinLnBrk="0">
                <a:defRPr/>
              </a:pPr>
              <a:r>
                <a:rPr lang="ko-KR" altLang="en-US" sz="2400" kern="0" dirty="0" err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판타스틱</a:t>
              </a:r>
              <a:r>
                <a:rPr lang="en-US" altLang="ko-KR" sz="240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4</a:t>
              </a:r>
              <a:endParaRPr lang="ko-KR" altLang="en-US" sz="2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319317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1946"/>
              </p:ext>
            </p:extLst>
          </p:nvPr>
        </p:nvGraphicFramePr>
        <p:xfrm>
          <a:off x="681039" y="1939760"/>
          <a:ext cx="8669151" cy="4122389"/>
        </p:xfrm>
        <a:graphic>
          <a:graphicData uri="http://schemas.openxmlformats.org/drawingml/2006/table">
            <a:tbl>
              <a:tblPr/>
              <a:tblGrid>
                <a:gridCol w="903616">
                  <a:extLst>
                    <a:ext uri="{9D8B030D-6E8A-4147-A177-3AD203B41FA5}">
                      <a16:colId xmlns:a16="http://schemas.microsoft.com/office/drawing/2014/main" val="2708941618"/>
                    </a:ext>
                  </a:extLst>
                </a:gridCol>
                <a:gridCol w="1033039">
                  <a:extLst>
                    <a:ext uri="{9D8B030D-6E8A-4147-A177-3AD203B41FA5}">
                      <a16:colId xmlns:a16="http://schemas.microsoft.com/office/drawing/2014/main" val="2541042259"/>
                    </a:ext>
                  </a:extLst>
                </a:gridCol>
                <a:gridCol w="1769560">
                  <a:extLst>
                    <a:ext uri="{9D8B030D-6E8A-4147-A177-3AD203B41FA5}">
                      <a16:colId xmlns:a16="http://schemas.microsoft.com/office/drawing/2014/main" val="3574755410"/>
                    </a:ext>
                  </a:extLst>
                </a:gridCol>
                <a:gridCol w="175781">
                  <a:extLst>
                    <a:ext uri="{9D8B030D-6E8A-4147-A177-3AD203B41FA5}">
                      <a16:colId xmlns:a16="http://schemas.microsoft.com/office/drawing/2014/main" val="18529212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3214801005"/>
                    </a:ext>
                  </a:extLst>
                </a:gridCol>
                <a:gridCol w="445381">
                  <a:extLst>
                    <a:ext uri="{9D8B030D-6E8A-4147-A177-3AD203B41FA5}">
                      <a16:colId xmlns:a16="http://schemas.microsoft.com/office/drawing/2014/main" val="2955731482"/>
                    </a:ext>
                  </a:extLst>
                </a:gridCol>
                <a:gridCol w="542170">
                  <a:extLst>
                    <a:ext uri="{9D8B030D-6E8A-4147-A177-3AD203B41FA5}">
                      <a16:colId xmlns:a16="http://schemas.microsoft.com/office/drawing/2014/main" val="3254194140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3244449109"/>
                    </a:ext>
                  </a:extLst>
                </a:gridCol>
                <a:gridCol w="1139946">
                  <a:extLst>
                    <a:ext uri="{9D8B030D-6E8A-4147-A177-3AD203B41FA5}">
                      <a16:colId xmlns:a16="http://schemas.microsoft.com/office/drawing/2014/main" val="2742380450"/>
                    </a:ext>
                  </a:extLst>
                </a:gridCol>
                <a:gridCol w="417053">
                  <a:extLst>
                    <a:ext uri="{9D8B030D-6E8A-4147-A177-3AD203B41FA5}">
                      <a16:colId xmlns:a16="http://schemas.microsoft.com/office/drawing/2014/main" val="2126064574"/>
                    </a:ext>
                  </a:extLst>
                </a:gridCol>
              </a:tblGrid>
              <a:tr h="197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34799"/>
                  </a:ext>
                </a:extLst>
              </a:tr>
              <a:tr h="197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5959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정의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명세화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6108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계획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3840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36834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선별 주제별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92086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주제 확정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472312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파악에 필요한 정보 탐색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9979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 방식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1272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유사 모델 조사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관련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64400"/>
                  </a:ext>
                </a:extLst>
              </a:tr>
              <a:tr h="36508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주요 역할 분배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19008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 </a:t>
                      </a:r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&amp; </a:t>
                      </a:r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3789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오프라인 미팅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회의록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4971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메뉴구성도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696919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기능정의서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2020-11-24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1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설계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화면구성도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51387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 도출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요구사항정의서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1735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1.2.1.5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사용기술 선정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아키텍처 설계서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25320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176473"/>
                  </a:ext>
                </a:extLst>
              </a:tr>
              <a:tr h="19775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착수보고서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2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8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추진 일정 및 조직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세부 추진 일정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0"/>
            <a:ext cx="9538393" cy="504789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세부 추진 일정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461107" y="1359515"/>
              <a:ext cx="5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일정</a:t>
              </a:r>
              <a:endParaRPr lang="ko-KR" altLang="en-US" sz="1600" dirty="0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82913"/>
              </p:ext>
            </p:extLst>
          </p:nvPr>
        </p:nvGraphicFramePr>
        <p:xfrm>
          <a:off x="627528" y="1856409"/>
          <a:ext cx="8964147" cy="4206240"/>
        </p:xfrm>
        <a:graphic>
          <a:graphicData uri="http://schemas.openxmlformats.org/drawingml/2006/table">
            <a:tbl>
              <a:tblPr/>
              <a:tblGrid>
                <a:gridCol w="842935">
                  <a:extLst>
                    <a:ext uri="{9D8B030D-6E8A-4147-A177-3AD203B41FA5}">
                      <a16:colId xmlns:a16="http://schemas.microsoft.com/office/drawing/2014/main" val="2540850268"/>
                    </a:ext>
                  </a:extLst>
                </a:gridCol>
                <a:gridCol w="1011523">
                  <a:extLst>
                    <a:ext uri="{9D8B030D-6E8A-4147-A177-3AD203B41FA5}">
                      <a16:colId xmlns:a16="http://schemas.microsoft.com/office/drawing/2014/main" val="771292788"/>
                    </a:ext>
                  </a:extLst>
                </a:gridCol>
                <a:gridCol w="2256472">
                  <a:extLst>
                    <a:ext uri="{9D8B030D-6E8A-4147-A177-3AD203B41FA5}">
                      <a16:colId xmlns:a16="http://schemas.microsoft.com/office/drawing/2014/main" val="2856735160"/>
                    </a:ext>
                  </a:extLst>
                </a:gridCol>
                <a:gridCol w="1102300">
                  <a:extLst>
                    <a:ext uri="{9D8B030D-6E8A-4147-A177-3AD203B41FA5}">
                      <a16:colId xmlns:a16="http://schemas.microsoft.com/office/drawing/2014/main" val="4244654876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1576706449"/>
                    </a:ext>
                  </a:extLst>
                </a:gridCol>
                <a:gridCol w="505761">
                  <a:extLst>
                    <a:ext uri="{9D8B030D-6E8A-4147-A177-3AD203B41FA5}">
                      <a16:colId xmlns:a16="http://schemas.microsoft.com/office/drawing/2014/main" val="3313047081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050877076"/>
                    </a:ext>
                  </a:extLst>
                </a:gridCol>
                <a:gridCol w="1063395">
                  <a:extLst>
                    <a:ext uri="{9D8B030D-6E8A-4147-A177-3AD203B41FA5}">
                      <a16:colId xmlns:a16="http://schemas.microsoft.com/office/drawing/2014/main" val="2928049819"/>
                    </a:ext>
                  </a:extLst>
                </a:gridCol>
                <a:gridCol w="612605">
                  <a:extLst>
                    <a:ext uri="{9D8B030D-6E8A-4147-A177-3AD203B41FA5}">
                      <a16:colId xmlns:a16="http://schemas.microsoft.com/office/drawing/2014/main" val="2562358989"/>
                    </a:ext>
                  </a:extLst>
                </a:gridCol>
              </a:tblGrid>
              <a:tr h="1817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TASK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TITLE &amp; TASK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6355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산출물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A4B7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DUE DAY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상태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24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490914"/>
                  </a:ext>
                </a:extLst>
              </a:tr>
              <a:tr h="181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정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START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END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407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구현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25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화면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31143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시장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81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관심종목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78273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2.1.3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추천종목 조회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진행 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7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서버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622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증권사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API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연계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Drop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714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Crawling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5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공시정보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수집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(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DART Open API)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임채곤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이상효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56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34195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전처리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,EDA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037470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알고리즘 구현 및 모델 개발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코드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김윤주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박준연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02626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94717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중간보고서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2020-12-09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0463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4222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단위테스트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502964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통합테스트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013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모델성능테스트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테스트결과서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2021-01-26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42102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Closing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23219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최종결과보고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완료</a:t>
                      </a:r>
                      <a:r>
                        <a:rPr lang="ko-KR" alt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073465"/>
                  </a:ext>
                </a:extLst>
              </a:tr>
              <a:tr h="1817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4.1.1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최종결과 문서 작성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최종보고서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2021-02-26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5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2E17D-FFEB-4A44-B4CA-4A8E07FD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7B546-47B9-49FB-8943-C9400B494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5403" y="1412875"/>
            <a:ext cx="6210597" cy="4959350"/>
          </a:xfrm>
        </p:spPr>
        <p:txBody>
          <a:bodyPr numCol="2" spcCol="180000"/>
          <a:lstStyle/>
          <a:p>
            <a:pPr>
              <a:spcBef>
                <a:spcPts val="1200"/>
              </a:spcBef>
            </a:pPr>
            <a:r>
              <a:rPr lang="ko-KR" altLang="en-US" sz="2400" dirty="0"/>
              <a:t>프로젝트 개요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개요 및 필요 사항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아키텍처 구성도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메뉴구성도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프로젝트 구현 결과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화면</a:t>
            </a:r>
            <a:r>
              <a:rPr lang="en-US" altLang="ko-KR" sz="1600" dirty="0"/>
              <a:t> </a:t>
            </a:r>
            <a:r>
              <a:rPr lang="ko-KR" altLang="en-US" sz="1600" dirty="0"/>
              <a:t>레이아웃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데이터 </a:t>
            </a:r>
            <a:r>
              <a:rPr lang="en-US" altLang="ko-KR" sz="1600" dirty="0"/>
              <a:t>FLOW</a:t>
            </a:r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프로젝트 모델구조</a:t>
            </a:r>
          </a:p>
          <a:p>
            <a:pPr>
              <a:spcBef>
                <a:spcPts val="1200"/>
              </a:spcBef>
            </a:pPr>
            <a:r>
              <a:rPr lang="ko-KR" altLang="en-US" sz="2400" dirty="0"/>
              <a:t>추진 일정 및 조직</a:t>
            </a:r>
            <a:endParaRPr lang="en-US" altLang="ko-KR" sz="24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수행 조직 및 업무 분장</a:t>
            </a:r>
            <a:endParaRPr lang="en-US" altLang="ko-KR" sz="1600" dirty="0"/>
          </a:p>
          <a:p>
            <a:pPr lvl="1">
              <a:spcBef>
                <a:spcPts val="1200"/>
              </a:spcBef>
            </a:pPr>
            <a:r>
              <a:rPr lang="ko-KR" altLang="en-US" sz="1600" dirty="0"/>
              <a:t>세부 추진 일정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429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개요 및 필요사항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05682" y="1423241"/>
            <a:ext cx="9319317" cy="16500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종가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고가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거래량 등 주식 별 거래 정보를 학습을 기반으로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활용한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주식종목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투자판단 서비스 개발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공공 포털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(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네이버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금융 및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야후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파이낸스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사이트에서 제공하는 데이터를 수집 저장하여 펀더멘털 분석을 통한 예측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이용한 클라이언트 구현 및 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파이썬을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이용한 데이터 수집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SQLite DB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스케줄러 구현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개요 </a:t>
              </a:r>
              <a:endParaRPr lang="en-US" altLang="ko-KR" sz="12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9588" y="3257233"/>
            <a:ext cx="6914188" cy="487722"/>
            <a:chOff x="151879" y="760327"/>
            <a:chExt cx="6914188" cy="487722"/>
          </a:xfrm>
        </p:grpSpPr>
        <p:sp>
          <p:nvSpPr>
            <p:cNvPr id="86" name="직사각형 85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필요사항</a:t>
              </a:r>
              <a:endParaRPr lang="en-US" altLang="ko-KR" sz="1200" b="1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97723" y="1297289"/>
            <a:ext cx="2321787" cy="485600"/>
            <a:chOff x="591316" y="1285992"/>
            <a:chExt cx="2321787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62334" y="1359515"/>
              <a:ext cx="9797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주요내용</a:t>
              </a:r>
              <a:endParaRPr lang="ko-KR" altLang="en-US" sz="1600" dirty="0"/>
            </a:p>
          </p:txBody>
        </p:sp>
      </p:grpSp>
      <p:sp>
        <p:nvSpPr>
          <p:cNvPr id="32" name="Rectangle 5"/>
          <p:cNvSpPr>
            <a:spLocks noChangeArrowheads="1"/>
          </p:cNvSpPr>
          <p:nvPr/>
        </p:nvSpPr>
        <p:spPr bwMode="gray">
          <a:xfrm>
            <a:off x="205681" y="3950872"/>
            <a:ext cx="9319317" cy="16762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Time2Vec, GPT-3,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스무딩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Auto Encoder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AI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이해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CUDA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활용한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GPU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사용법 이해 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파이썬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판다스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자바스크립트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SQLite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spc="-100" dirty="0" err="1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PyQt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등 </a:t>
            </a:r>
            <a:r>
              <a:rPr lang="en-US" altLang="ko-KR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기술</a:t>
            </a: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177800" indent="-17780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§"/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531214" y="3793689"/>
            <a:ext cx="2321787" cy="485600"/>
            <a:chOff x="591316" y="1285992"/>
            <a:chExt cx="2321787" cy="485600"/>
          </a:xfrm>
        </p:grpSpPr>
        <p:sp>
          <p:nvSpPr>
            <p:cNvPr id="35" name="자유형 34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62812" y="1359515"/>
              <a:ext cx="21788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기술 및  필요사항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893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184638" y="1372871"/>
            <a:ext cx="9480283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56" name="그룹 23"/>
          <p:cNvGrpSpPr>
            <a:grpSpLocks/>
          </p:cNvGrpSpPr>
          <p:nvPr/>
        </p:nvGrpSpPr>
        <p:grpSpPr bwMode="auto">
          <a:xfrm>
            <a:off x="2819510" y="1858469"/>
            <a:ext cx="4925995" cy="4318213"/>
            <a:chOff x="5472118" y="1643051"/>
            <a:chExt cx="4243418" cy="164307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8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736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AP 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서버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/>
              <a:t>아키텍처 구성도</a:t>
            </a:r>
          </a:p>
        </p:txBody>
      </p:sp>
      <p:sp>
        <p:nvSpPr>
          <p:cNvPr id="66" name="사다리꼴 65"/>
          <p:cNvSpPr/>
          <p:nvPr/>
        </p:nvSpPr>
        <p:spPr>
          <a:xfrm>
            <a:off x="403615" y="1297291"/>
            <a:ext cx="2510003" cy="376015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2963400" y="2954620"/>
            <a:ext cx="4651772" cy="3009043"/>
          </a:xfrm>
          <a:prstGeom prst="roundRect">
            <a:avLst>
              <a:gd name="adj" fmla="val 5516"/>
            </a:avLst>
          </a:prstGeom>
          <a:gradFill flip="none" rotWithShape="1">
            <a:gsLst>
              <a:gs pos="100000">
                <a:schemeClr val="bg1"/>
              </a:gs>
              <a:gs pos="86000">
                <a:srgbClr val="FFFFFF"/>
              </a:gs>
              <a:gs pos="27000">
                <a:schemeClr val="bg1">
                  <a:lumMod val="95000"/>
                </a:schemeClr>
              </a:gs>
              <a:gs pos="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아키텍처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473842" y="1297289"/>
            <a:ext cx="2369559" cy="485600"/>
            <a:chOff x="567435" y="1285992"/>
            <a:chExt cx="2369559" cy="485600"/>
          </a:xfrm>
        </p:grpSpPr>
        <p:sp>
          <p:nvSpPr>
            <p:cNvPr id="89" name="자유형 88"/>
            <p:cNvSpPr/>
            <p:nvPr/>
          </p:nvSpPr>
          <p:spPr>
            <a:xfrm flipV="1">
              <a:off x="591316" y="1285992"/>
              <a:ext cx="2321787" cy="485600"/>
            </a:xfrm>
            <a:custGeom>
              <a:avLst/>
              <a:gdLst>
                <a:gd name="connsiteX0" fmla="*/ 0 w 2321787"/>
                <a:gd name="connsiteY0" fmla="*/ 485600 h 485600"/>
                <a:gd name="connsiteX1" fmla="*/ 2321787 w 2321787"/>
                <a:gd name="connsiteY1" fmla="*/ 485600 h 485600"/>
                <a:gd name="connsiteX2" fmla="*/ 2318723 w 2321787"/>
                <a:gd name="connsiteY2" fmla="*/ 470621 h 485600"/>
                <a:gd name="connsiteX3" fmla="*/ 2301533 w 2321787"/>
                <a:gd name="connsiteY3" fmla="*/ 432014 h 485600"/>
                <a:gd name="connsiteX4" fmla="*/ 2221884 w 2321787"/>
                <a:gd name="connsiteY4" fmla="*/ 18765 h 485600"/>
                <a:gd name="connsiteX5" fmla="*/ 2221896 w 2321787"/>
                <a:gd name="connsiteY5" fmla="*/ 0 h 485600"/>
                <a:gd name="connsiteX6" fmla="*/ 103497 w 2321787"/>
                <a:gd name="connsiteY6" fmla="*/ 0 h 485600"/>
                <a:gd name="connsiteX7" fmla="*/ 103509 w 2321787"/>
                <a:gd name="connsiteY7" fmla="*/ 18765 h 485600"/>
                <a:gd name="connsiteX8" fmla="*/ 23860 w 2321787"/>
                <a:gd name="connsiteY8" fmla="*/ 432014 h 4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1787" h="485600">
                  <a:moveTo>
                    <a:pt x="0" y="485600"/>
                  </a:moveTo>
                  <a:lnTo>
                    <a:pt x="2321787" y="485600"/>
                  </a:lnTo>
                  <a:lnTo>
                    <a:pt x="2318723" y="470621"/>
                  </a:lnTo>
                  <a:lnTo>
                    <a:pt x="2301533" y="432014"/>
                  </a:lnTo>
                  <a:cubicBezTo>
                    <a:pt x="2258012" y="315026"/>
                    <a:pt x="2229129" y="172888"/>
                    <a:pt x="2221884" y="18765"/>
                  </a:cubicBezTo>
                  <a:lnTo>
                    <a:pt x="2221896" y="0"/>
                  </a:lnTo>
                  <a:lnTo>
                    <a:pt x="103497" y="0"/>
                  </a:lnTo>
                  <a:lnTo>
                    <a:pt x="103509" y="18765"/>
                  </a:lnTo>
                  <a:cubicBezTo>
                    <a:pt x="96264" y="172888"/>
                    <a:pt x="67381" y="315026"/>
                    <a:pt x="23860" y="43201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63000">
                  <a:srgbClr val="0070C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67435" y="1359515"/>
              <a:ext cx="23695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b="1" spc="-50" dirty="0" err="1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주식추천</a:t>
              </a:r>
              <a:r>
                <a:rPr lang="ko-KR" altLang="en-US" sz="1600" b="1" spc="-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0"/>
                  </a:gradFill>
                  <a:ea typeface="나눔바른고딕" panose="020B0603020101020101" pitchFamily="50" charset="-127"/>
                </a:rPr>
                <a:t> 서비스 플랫폼</a:t>
              </a:r>
              <a:endParaRPr lang="ko-KR" altLang="en-US" sz="1600" dirty="0"/>
            </a:p>
          </p:txBody>
        </p:sp>
      </p:grpSp>
      <p:grpSp>
        <p:nvGrpSpPr>
          <p:cNvPr id="18" name="그룹 23"/>
          <p:cNvGrpSpPr>
            <a:grpSpLocks/>
          </p:cNvGrpSpPr>
          <p:nvPr/>
        </p:nvGrpSpPr>
        <p:grpSpPr bwMode="auto">
          <a:xfrm>
            <a:off x="390331" y="2020938"/>
            <a:ext cx="1990500" cy="755597"/>
            <a:chOff x="5472118" y="1643051"/>
            <a:chExt cx="4243418" cy="1643074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직사각형 51"/>
            <p:cNvSpPr>
              <a:spLocks noChangeArrowheads="1"/>
            </p:cNvSpPr>
            <p:nvPr/>
          </p:nvSpPr>
          <p:spPr bwMode="auto">
            <a:xfrm flipH="1">
              <a:off x="6087677" y="1730135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PyQt</a:t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클라이언트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24" name="그룹 23"/>
          <p:cNvGrpSpPr>
            <a:grpSpLocks/>
          </p:cNvGrpSpPr>
          <p:nvPr/>
        </p:nvGrpSpPr>
        <p:grpSpPr bwMode="auto">
          <a:xfrm>
            <a:off x="3074224" y="3050733"/>
            <a:ext cx="1506958" cy="2838658"/>
            <a:chOff x="5472118" y="1643051"/>
            <a:chExt cx="4243418" cy="1643074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51"/>
            <p:cNvSpPr>
              <a:spLocks noChangeArrowheads="1"/>
            </p:cNvSpPr>
            <p:nvPr/>
          </p:nvSpPr>
          <p:spPr bwMode="auto">
            <a:xfrm flipH="1">
              <a:off x="6087676" y="1730135"/>
              <a:ext cx="3196751" cy="908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Data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수집 모듈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412448" y="4286808"/>
            <a:ext cx="1990500" cy="755597"/>
            <a:chOff x="5472118" y="1643051"/>
            <a:chExt cx="4243418" cy="1643074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51"/>
            <p:cNvSpPr>
              <a:spLocks noChangeArrowheads="1"/>
            </p:cNvSpPr>
            <p:nvPr/>
          </p:nvSpPr>
          <p:spPr bwMode="auto">
            <a:xfrm flipH="1">
              <a:off x="6013628" y="1824514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공공포털</a:t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한국거래소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37" name="그룹 36"/>
          <p:cNvGrpSpPr>
            <a:grpSpLocks/>
          </p:cNvGrpSpPr>
          <p:nvPr/>
        </p:nvGrpSpPr>
        <p:grpSpPr bwMode="auto">
          <a:xfrm>
            <a:off x="434104" y="5208066"/>
            <a:ext cx="1990500" cy="755597"/>
            <a:chOff x="5472118" y="1643051"/>
            <a:chExt cx="4243418" cy="164307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51"/>
            <p:cNvSpPr>
              <a:spLocks noChangeArrowheads="1"/>
            </p:cNvSpPr>
            <p:nvPr/>
          </p:nvSpPr>
          <p:spPr bwMode="auto">
            <a:xfrm flipH="1">
              <a:off x="6050498" y="1831196"/>
              <a:ext cx="3196751" cy="127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국내외 사이트</a:t>
              </a:r>
              <a:b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</a:b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(</a:t>
              </a: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네이버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,</a:t>
              </a:r>
              <a:r>
                <a:rPr lang="ko-KR" altLang="en-US" sz="1600" b="1" dirty="0" err="1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야후</a:t>
              </a:r>
              <a:r>
                <a:rPr lang="en-US" altLang="ko-KR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4765696" y="3028300"/>
            <a:ext cx="1380127" cy="1980177"/>
            <a:chOff x="5461153" y="1643051"/>
            <a:chExt cx="4254383" cy="1643074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직사각형 51"/>
            <p:cNvSpPr>
              <a:spLocks noChangeArrowheads="1"/>
            </p:cNvSpPr>
            <p:nvPr/>
          </p:nvSpPr>
          <p:spPr bwMode="auto">
            <a:xfrm flipH="1">
              <a:off x="5461153" y="1675925"/>
              <a:ext cx="4178532" cy="148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AI</a:t>
              </a:r>
            </a:p>
            <a:p>
              <a:pPr algn="ctr">
                <a:defRPr/>
              </a:pP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핵심</a:t>
              </a:r>
              <a:r>
                <a:rPr lang="en-US" altLang="ko-KR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 </a:t>
              </a:r>
              <a:r>
                <a:rPr lang="ko-KR" altLang="en-US" b="1" dirty="0">
                  <a:solidFill>
                    <a:srgbClr val="FF0000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코어</a:t>
              </a: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endParaRPr lang="en-US" altLang="ko-KR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ko-KR" altLang="en-US" sz="1400" spc="-100" dirty="0" err="1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스무딩</a:t>
              </a:r>
              <a:endParaRPr lang="en-US" altLang="ko-KR" sz="1400" spc="-100" dirty="0">
                <a:gradFill flip="none" rotWithShape="1"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Auto Encoder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Time2Vec</a:t>
              </a:r>
            </a:p>
            <a:p>
              <a:pPr algn="ctr">
                <a:defRPr/>
              </a:pPr>
              <a:r>
                <a:rPr lang="en-US" altLang="ko-KR" sz="1400" spc="-100" dirty="0">
                  <a:gradFill flip="none" rotWithShape="1">
                    <a:gsLst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  <a:gs pos="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0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GPT-3</a:t>
              </a:r>
              <a:endParaRPr lang="en-US" altLang="ko-KR" sz="1400" b="1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3" name="그룹 42"/>
          <p:cNvGrpSpPr>
            <a:grpSpLocks/>
          </p:cNvGrpSpPr>
          <p:nvPr/>
        </p:nvGrpSpPr>
        <p:grpSpPr bwMode="auto">
          <a:xfrm>
            <a:off x="6330341" y="3028300"/>
            <a:ext cx="1123831" cy="910654"/>
            <a:chOff x="5472118" y="1643051"/>
            <a:chExt cx="4243418" cy="1643074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직사각형 51"/>
            <p:cNvSpPr>
              <a:spLocks noChangeArrowheads="1"/>
            </p:cNvSpPr>
            <p:nvPr/>
          </p:nvSpPr>
          <p:spPr bwMode="auto">
            <a:xfrm flipH="1">
              <a:off x="6087680" y="1714535"/>
              <a:ext cx="3196748" cy="1055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모델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6" name="그룹 45"/>
          <p:cNvGrpSpPr>
            <a:grpSpLocks/>
          </p:cNvGrpSpPr>
          <p:nvPr/>
        </p:nvGrpSpPr>
        <p:grpSpPr bwMode="auto">
          <a:xfrm>
            <a:off x="4809999" y="5160356"/>
            <a:ext cx="1354914" cy="732454"/>
            <a:chOff x="5472118" y="1643051"/>
            <a:chExt cx="4243418" cy="164307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직사각형 51"/>
            <p:cNvSpPr>
              <a:spLocks noChangeArrowheads="1"/>
            </p:cNvSpPr>
            <p:nvPr/>
          </p:nvSpPr>
          <p:spPr bwMode="auto">
            <a:xfrm flipH="1">
              <a:off x="5683266" y="2132341"/>
              <a:ext cx="3870932" cy="759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 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49" name="그룹 48"/>
          <p:cNvGrpSpPr>
            <a:grpSpLocks/>
          </p:cNvGrpSpPr>
          <p:nvPr/>
        </p:nvGrpSpPr>
        <p:grpSpPr bwMode="auto">
          <a:xfrm>
            <a:off x="6351259" y="4020141"/>
            <a:ext cx="1122034" cy="849753"/>
            <a:chOff x="5472118" y="1643051"/>
            <a:chExt cx="4243418" cy="164307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직사각형 51"/>
            <p:cNvSpPr>
              <a:spLocks noChangeArrowheads="1"/>
            </p:cNvSpPr>
            <p:nvPr/>
          </p:nvSpPr>
          <p:spPr bwMode="auto">
            <a:xfrm flipH="1">
              <a:off x="6087679" y="1730136"/>
              <a:ext cx="3196748" cy="1130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예측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grpSp>
        <p:nvGrpSpPr>
          <p:cNvPr id="53" name="그룹 52"/>
          <p:cNvGrpSpPr>
            <a:grpSpLocks/>
          </p:cNvGrpSpPr>
          <p:nvPr/>
        </p:nvGrpSpPr>
        <p:grpSpPr bwMode="auto">
          <a:xfrm>
            <a:off x="6330341" y="5002355"/>
            <a:ext cx="1142952" cy="887035"/>
            <a:chOff x="5472118" y="1643051"/>
            <a:chExt cx="4243418" cy="1643074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직사각형 51"/>
            <p:cNvSpPr>
              <a:spLocks noChangeArrowheads="1"/>
            </p:cNvSpPr>
            <p:nvPr/>
          </p:nvSpPr>
          <p:spPr bwMode="auto">
            <a:xfrm flipH="1">
              <a:off x="6087681" y="1730136"/>
              <a:ext cx="3196750" cy="108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시각화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sp>
        <p:nvSpPr>
          <p:cNvPr id="60" name="Rectangle 66"/>
          <p:cNvSpPr>
            <a:spLocks noChangeArrowheads="1"/>
          </p:cNvSpPr>
          <p:nvPr/>
        </p:nvSpPr>
        <p:spPr bwMode="auto">
          <a:xfrm>
            <a:off x="8283883" y="320118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DBMS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62" name="그룹 61"/>
          <p:cNvGrpSpPr>
            <a:grpSpLocks/>
          </p:cNvGrpSpPr>
          <p:nvPr/>
        </p:nvGrpSpPr>
        <p:grpSpPr bwMode="auto">
          <a:xfrm>
            <a:off x="3080868" y="2134333"/>
            <a:ext cx="1500314" cy="543289"/>
            <a:chOff x="5472118" y="1643051"/>
            <a:chExt cx="4243418" cy="1643074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472118" y="1643051"/>
              <a:ext cx="4243418" cy="1643074"/>
            </a:xfrm>
            <a:prstGeom prst="roundRect">
              <a:avLst>
                <a:gd name="adj" fmla="val 5516"/>
              </a:avLst>
            </a:prstGeom>
            <a:gradFill flip="none" rotWithShape="1">
              <a:gsLst>
                <a:gs pos="100000">
                  <a:schemeClr val="bg1"/>
                </a:gs>
                <a:gs pos="86000">
                  <a:srgbClr val="FFFFFF"/>
                </a:gs>
                <a:gs pos="27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4" name="직사각형 51"/>
            <p:cNvSpPr>
              <a:spLocks noChangeArrowheads="1"/>
            </p:cNvSpPr>
            <p:nvPr/>
          </p:nvSpPr>
          <p:spPr bwMode="auto">
            <a:xfrm flipH="1">
              <a:off x="6087678" y="1974152"/>
              <a:ext cx="3196749" cy="1023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>
                  <a:gradFill>
                    <a:gsLst>
                      <a:gs pos="1700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Arial" pitchFamily="34" charset="0"/>
                </a:rPr>
                <a:t>데이터처리</a:t>
              </a:r>
              <a:endParaRPr lang="en-US" altLang="ko-KR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endParaRPr>
            </a:p>
          </p:txBody>
        </p:sp>
      </p:grpSp>
      <p:cxnSp>
        <p:nvCxnSpPr>
          <p:cNvPr id="77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16455" y="393109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391826" y="2464977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4671504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2418764" y="5554946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 rot="5400000">
            <a:off x="3642809" y="2862516"/>
            <a:ext cx="373111" cy="332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8329210" y="4156174"/>
            <a:ext cx="1241118" cy="1125671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50000">
                <a:sysClr val="window" lastClr="FFFFFF">
                  <a:lumMod val="75000"/>
                  <a:alpha val="80000"/>
                </a:sysClr>
              </a:gs>
              <a:gs pos="100000">
                <a:sysClr val="window" lastClr="FFFFFF">
                  <a:lumMod val="50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25400" cap="flat" cmpd="sng" algn="ctr">
            <a:noFill/>
            <a:prstDash val="solid"/>
          </a:ln>
          <a:effectLst>
            <a:outerShdw blurRad="127000" dist="76200" dir="540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673603" lon="0" rev="0"/>
            </a:camera>
            <a:lightRig rig="threePt" dir="t"/>
          </a:scene3d>
          <a:sp3d>
            <a:bevelT w="12700" h="3810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 dirty="0"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94" name="연결선: 꺾임 18">
            <a:extLst>
              <a:ext uri="{FF2B5EF4-FFF2-40B4-BE49-F238E27FC236}">
                <a16:creationId xmlns:a16="http://schemas.microsoft.com/office/drawing/2014/main" id="{228A1D68-41EF-487B-A1CC-906C00A4E59A}"/>
              </a:ext>
            </a:extLst>
          </p:cNvPr>
          <p:cNvCxnSpPr>
            <a:cxnSpLocks/>
          </p:cNvCxnSpPr>
          <p:nvPr/>
        </p:nvCxnSpPr>
        <p:spPr>
          <a:xfrm>
            <a:off x="7637289" y="4901909"/>
            <a:ext cx="671276" cy="80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60000"/>
                <a:lumOff val="4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1"/>
          <p:cNvSpPr>
            <a:spLocks noChangeArrowheads="1"/>
          </p:cNvSpPr>
          <p:nvPr/>
        </p:nvSpPr>
        <p:spPr bwMode="auto">
          <a:xfrm flipH="1">
            <a:off x="1933284" y="4522657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파일 처리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  <p:sp>
        <p:nvSpPr>
          <p:cNvPr id="61" name="직사각형 51"/>
          <p:cNvSpPr>
            <a:spLocks noChangeArrowheads="1"/>
          </p:cNvSpPr>
          <p:nvPr/>
        </p:nvSpPr>
        <p:spPr bwMode="auto">
          <a:xfrm flipH="1">
            <a:off x="1933284" y="5417698"/>
            <a:ext cx="14995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gradFill>
                  <a:gsLst>
                    <a:gs pos="17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  <a:cs typeface="Arial" pitchFamily="34" charset="0"/>
              </a:rPr>
              <a:t>크롤링</a:t>
            </a:r>
            <a:endParaRPr lang="en-US" altLang="ko-KR" sz="1600" b="1" dirty="0">
              <a:gradFill>
                <a:gsLst>
                  <a:gs pos="1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KoPub돋움체 Bold" panose="00000800000000000000" pitchFamily="2" charset="-127"/>
              <a:ea typeface="KoPub돋움체 Bold" panose="00000800000000000000" pitchFamily="2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1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 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메뉴 구성도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6CFCF88-C717-4D4D-A91E-1BB89B82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29922"/>
              </p:ext>
            </p:extLst>
          </p:nvPr>
        </p:nvGraphicFramePr>
        <p:xfrm>
          <a:off x="2239248" y="1308779"/>
          <a:ext cx="1757713" cy="1510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48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1.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시장현황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13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1.1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지수정보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4735A4-5F78-4E62-88A4-D1DAEFC0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482087"/>
              </p:ext>
            </p:extLst>
          </p:nvPr>
        </p:nvGraphicFramePr>
        <p:xfrm>
          <a:off x="381394" y="1308778"/>
          <a:ext cx="1758123" cy="1518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26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0.  </a:t>
                      </a: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홈</a:t>
                      </a: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(Intro)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0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42952" marR="42952" marT="64428" marB="6442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3711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DFF645-C884-44BB-8A39-F5B9EFA1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1256"/>
              </p:ext>
            </p:extLst>
          </p:nvPr>
        </p:nvGraphicFramePr>
        <p:xfrm>
          <a:off x="4096692" y="1308778"/>
          <a:ext cx="1757713" cy="1501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92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2.  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관심종목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관심종목 목록 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종목별요약</a:t>
                      </a:r>
                      <a:endParaRPr lang="en-US" altLang="ko-KR" sz="1400" b="0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1BCA880-53EB-46D7-81B0-96424B66C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77213"/>
              </p:ext>
            </p:extLst>
          </p:nvPr>
        </p:nvGraphicFramePr>
        <p:xfrm>
          <a:off x="5954136" y="1308778"/>
          <a:ext cx="1757713" cy="1510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87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3. AI</a:t>
                      </a:r>
                      <a:r>
                        <a:rPr lang="ko-KR" altLang="en-US" sz="1600" b="1" u="none" strike="noStrike" spc="-8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추천종목</a:t>
                      </a:r>
                      <a:endParaRPr lang="ko-KR" altLang="en-US" sz="1600" b="1" i="0" u="none" strike="noStrike" spc="-8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42952" marR="42952" marT="85905" marB="8590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3.1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추천종목 목록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AI </a:t>
                      </a:r>
                      <a:r>
                        <a:rPr lang="ko-KR" altLang="en-US" sz="1400" b="1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분기별 예측</a:t>
                      </a:r>
                      <a:endParaRPr lang="en-US" altLang="ko-KR" sz="1400" b="1" i="0" u="none" strike="noStrike" kern="1200" spc="-8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      </a:t>
                      </a:r>
                    </a:p>
                  </a:txBody>
                  <a:tcPr marL="42952" marR="42952" marT="64429" marB="64429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27" name="직사각형 26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b="1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메뉴 구성도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레이아웃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시장현황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 </a:t>
            </a:r>
            <a:r>
              <a:rPr lang="ko-KR" altLang="en-US" dirty="0"/>
              <a:t>레이아웃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관심종목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</a:t>
            </a:r>
            <a:r>
              <a:rPr lang="en-US" altLang="ko-KR" b="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0" name="직사각형 59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AI </a:t>
              </a:r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추천종목</a:t>
              </a:r>
              <a:endParaRPr lang="en-US" altLang="ko-KR" sz="1600" spc="-50" dirty="0">
                <a:gradFill flip="none" rotWithShape="1">
                  <a:gsLst>
                    <a:gs pos="60000">
                      <a:srgbClr val="111111"/>
                    </a:gs>
                    <a:gs pos="40000">
                      <a:srgbClr val="000000">
                        <a:lumMod val="75000"/>
                        <a:lumOff val="25000"/>
                      </a:srgbClr>
                    </a:gs>
                  </a:gsLst>
                  <a:lin ang="16200000" scaled="1"/>
                  <a:tileRect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02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5"/>
          <p:cNvSpPr>
            <a:spLocks noChangeArrowheads="1"/>
          </p:cNvSpPr>
          <p:nvPr/>
        </p:nvSpPr>
        <p:spPr bwMode="gray">
          <a:xfrm>
            <a:off x="266950" y="1154792"/>
            <a:ext cx="9639050" cy="5045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75000"/>
              </a:schemeClr>
            </a:solidFill>
          </a:ln>
          <a:effectLst>
            <a:outerShdw blurRad="127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540000" rtlCol="0" anchor="t"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 altLang="ko-KR" sz="1600" spc="-100" dirty="0">
              <a:gradFill flip="none" rotWithShape="1"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  <a:tileRect/>
              </a:gra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구현 결과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FLOW</a:t>
            </a:r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49588" y="750629"/>
            <a:ext cx="6914188" cy="487722"/>
            <a:chOff x="151879" y="760327"/>
            <a:chExt cx="6914188" cy="487722"/>
          </a:xfrm>
        </p:grpSpPr>
        <p:sp>
          <p:nvSpPr>
            <p:cNvPr id="69" name="직사각형 68"/>
            <p:cNvSpPr/>
            <p:nvPr/>
          </p:nvSpPr>
          <p:spPr>
            <a:xfrm>
              <a:off x="509453" y="825936"/>
              <a:ext cx="6556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데이터 </a:t>
              </a:r>
              <a:r>
                <a:rPr lang="en-US" altLang="ko-KR" sz="1600" spc="-50" dirty="0">
                  <a:gradFill flip="none" rotWithShape="1">
                    <a:gsLst>
                      <a:gs pos="60000">
                        <a:srgbClr val="111111"/>
                      </a:gs>
                      <a:gs pos="40000">
                        <a:srgbClr val="000000">
                          <a:lumMod val="75000"/>
                          <a:lumOff val="25000"/>
                        </a:srgbClr>
                      </a:gs>
                    </a:gsLst>
                    <a:lin ang="16200000" scaled="1"/>
                    <a:tileRect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FLOW</a:t>
              </a:r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79" y="760327"/>
              <a:ext cx="481626" cy="487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75286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1787</Words>
  <Application>Microsoft Office PowerPoint</Application>
  <PresentationFormat>A4 용지(210x297mm)</PresentationFormat>
  <Paragraphs>572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KoPubWorld돋움체 Light</vt:lpstr>
      <vt:lpstr>KoPubWorld돋움체 Medium</vt:lpstr>
      <vt:lpstr>KoPub돋움체 Bold</vt:lpstr>
      <vt:lpstr>KoPub돋움체 Light</vt:lpstr>
      <vt:lpstr>KoPub돋움체 Medium</vt:lpstr>
      <vt:lpstr>나눔고딕</vt:lpstr>
      <vt:lpstr>나눔바른고딕</vt:lpstr>
      <vt:lpstr>맑은 고딕</vt:lpstr>
      <vt:lpstr>Arial</vt:lpstr>
      <vt:lpstr>Wingdings</vt:lpstr>
      <vt:lpstr>Wingdings 2</vt:lpstr>
      <vt:lpstr>디자인 사용자 지정</vt:lpstr>
      <vt:lpstr>펀더멘탈 분석을 통한 주식 추천 서비스(종료보고)</vt:lpstr>
      <vt:lpstr>CONTENTS</vt:lpstr>
      <vt:lpstr>프로젝트 개요 | 개요 및 필요사항</vt:lpstr>
      <vt:lpstr>프로젝트 개요 | 아키텍처 구성도</vt:lpstr>
      <vt:lpstr>프로젝트 개요 |  메뉴 구성도</vt:lpstr>
      <vt:lpstr>프로젝트 구현 결과|  화면 레이아웃</vt:lpstr>
      <vt:lpstr>프로젝트 구현 결과|  화면 레이아웃</vt:lpstr>
      <vt:lpstr>프로젝트 구현 결과|  화면(레이아웃)</vt:lpstr>
      <vt:lpstr>프로젝트 구현 결과 | 데이터 FLOW</vt:lpstr>
      <vt:lpstr>프로젝트 구현 결과 | 모델구조</vt:lpstr>
      <vt:lpstr>프로젝트 구현 결과 | 모델구조</vt:lpstr>
      <vt:lpstr>프로젝트 구현 결과 | 모델구조</vt:lpstr>
      <vt:lpstr>추진 일정 및 조직 | 수행 조직 및 업무분장</vt:lpstr>
      <vt:lpstr>추진 일정 및 조직 | 세부 추진 일정</vt:lpstr>
      <vt:lpstr>추진 일정 및 조직 | 세부 추진 일정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jKyounju</cp:lastModifiedBy>
  <cp:revision>394</cp:revision>
  <cp:lastPrinted>2020-12-17T16:27:10Z</cp:lastPrinted>
  <dcterms:created xsi:type="dcterms:W3CDTF">2020-03-24T04:41:26Z</dcterms:created>
  <dcterms:modified xsi:type="dcterms:W3CDTF">2021-02-23T11:03:36Z</dcterms:modified>
</cp:coreProperties>
</file>