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4"/>
  </p:notesMasterIdLst>
  <p:sldIdLst>
    <p:sldId id="292" r:id="rId2"/>
    <p:sldId id="293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192742"/>
    <a:srgbClr val="1B233A"/>
    <a:srgbClr val="F29000"/>
    <a:srgbClr val="BEF202"/>
    <a:srgbClr val="519548"/>
    <a:srgbClr val="1B676B"/>
    <a:srgbClr val="A60A0E"/>
    <a:srgbClr val="C50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696" autoAdjust="0"/>
  </p:normalViewPr>
  <p:slideViewPr>
    <p:cSldViewPr snapToGrid="0" showGuides="1">
      <p:cViewPr>
        <p:scale>
          <a:sx n="81" d="100"/>
          <a:sy n="81" d="100"/>
        </p:scale>
        <p:origin x="-888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xmlns="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xmlns="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6C84DF9-DC53-4659-B317-57C48A944D5C}"/>
              </a:ext>
            </a:extLst>
          </p:cNvPr>
          <p:cNvSpPr/>
          <p:nvPr userDrawn="1"/>
        </p:nvSpPr>
        <p:spPr>
          <a:xfrm>
            <a:off x="0" y="0"/>
            <a:ext cx="9906000" cy="657225"/>
          </a:xfrm>
          <a:prstGeom prst="rect">
            <a:avLst/>
          </a:prstGeom>
          <a:gradFill flip="none" rotWithShape="1">
            <a:gsLst>
              <a:gs pos="100000">
                <a:srgbClr val="006699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ECCF-F896-4685-8E68-0293EF27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31" y="981076"/>
            <a:ext cx="9134668" cy="547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첫째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848202" y="6632774"/>
            <a:ext cx="36000" cy="36000"/>
          </a:xfrm>
          <a:prstGeom prst="ellipse">
            <a:avLst/>
          </a:prstGeom>
          <a:solidFill>
            <a:srgbClr val="C50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151279" y="6561118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7BFCE421-EE9A-45ED-803D-898C52DFB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950587" y="6593727"/>
            <a:ext cx="622897" cy="117358"/>
          </a:xfrm>
          <a:prstGeom prst="rect">
            <a:avLst/>
          </a:prstGeom>
        </p:spPr>
      </p:pic>
      <p:sp>
        <p:nvSpPr>
          <p:cNvPr id="71" name="부제목 2">
            <a:extLst>
              <a:ext uri="{FF2B5EF4-FFF2-40B4-BE49-F238E27FC236}">
                <a16:creationId xmlns:a16="http://schemas.microsoft.com/office/drawing/2014/main" xmlns="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367677" y="6582252"/>
            <a:ext cx="387775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105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105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8EAE873-00B6-4FBC-A42C-01D437F855A2}"/>
              </a:ext>
            </a:extLst>
          </p:cNvPr>
          <p:cNvGrpSpPr/>
          <p:nvPr userDrawn="1"/>
        </p:nvGrpSpPr>
        <p:grpSpPr>
          <a:xfrm>
            <a:off x="8830590" y="226494"/>
            <a:ext cx="970649" cy="224056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biLevel thresh="25000"/>
            </a:blip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600" b="1" kern="1200" spc="-5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40" userDrawn="1">
          <p15:clr>
            <a:srgbClr val="F26B43"/>
          </p15:clr>
        </p15:guide>
        <p15:guide id="2" orient="horz" pos="4065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96" userDrawn="1">
          <p15:clr>
            <a:srgbClr val="F26B43"/>
          </p15:clr>
        </p15:guide>
        <p15:guide id="8" pos="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주식 추천 서비스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4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9" y="1748962"/>
            <a:ext cx="8286749" cy="307777"/>
          </a:xfrm>
        </p:spPr>
        <p:txBody>
          <a:bodyPr/>
          <a:lstStyle/>
          <a:p>
            <a:r>
              <a:rPr lang="en-US" altLang="ko-KR" dirty="0"/>
              <a:t>WDF-AI-PJT03  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주식 추천 서비스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28375"/>
              </p:ext>
            </p:extLst>
          </p:nvPr>
        </p:nvGraphicFramePr>
        <p:xfrm>
          <a:off x="2157187" y="1039150"/>
          <a:ext cx="1757713" cy="1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1.2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환율정보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55560"/>
              </p:ext>
            </p:extLst>
          </p:nvPr>
        </p:nvGraphicFramePr>
        <p:xfrm>
          <a:off x="299333" y="1039149"/>
          <a:ext cx="1758123" cy="178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가이드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소개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메뉴설명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주요기능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06373"/>
              </p:ext>
            </p:extLst>
          </p:nvPr>
        </p:nvGraphicFramePr>
        <p:xfrm>
          <a:off x="4014631" y="1039150"/>
          <a:ext cx="1757713" cy="17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추가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삭제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20432"/>
              </p:ext>
            </p:extLst>
          </p:nvPr>
        </p:nvGraphicFramePr>
        <p:xfrm>
          <a:off x="5872075" y="1039150"/>
          <a:ext cx="1757713" cy="207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</a:t>
                      </a: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추천포인트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관심종목으로 등록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단기수익정렬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높은수익률정렬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08715"/>
              </p:ext>
            </p:extLst>
          </p:nvPr>
        </p:nvGraphicFramePr>
        <p:xfrm>
          <a:off x="2157187" y="3185751"/>
          <a:ext cx="1757713" cy="238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583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*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모듈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M1.  </a:t>
                      </a:r>
                      <a:r>
                        <a:rPr lang="ko-KR" altLang="en-US" sz="16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종목상세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92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분석 코멘트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주가현황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일별시세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관련뉴스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3304853" y="2380824"/>
            <a:ext cx="2608799" cy="1388704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24">
            <a:extLst>
              <a:ext uri="{FF2B5EF4-FFF2-40B4-BE49-F238E27FC236}">
                <a16:creationId xmlns="" xmlns:a16="http://schemas.microsoft.com/office/drawing/2014/main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4900" y="1770775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87</Words>
  <Application>Microsoft Office PowerPoint</Application>
  <PresentationFormat>A4 용지(210x297mm)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디자인 사용자 지정</vt:lpstr>
      <vt:lpstr>주식 추천 서비스 메뉴구성도</vt:lpstr>
      <vt:lpstr>메뉴구성도 |  주식 추천 서비스</vt:lpstr>
    </vt:vector>
  </TitlesOfParts>
  <Company>㈜씨에스리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user</cp:lastModifiedBy>
  <cp:revision>297</cp:revision>
  <dcterms:created xsi:type="dcterms:W3CDTF">2020-03-24T04:41:26Z</dcterms:created>
  <dcterms:modified xsi:type="dcterms:W3CDTF">2021-01-25T10:12:33Z</dcterms:modified>
</cp:coreProperties>
</file>