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6"/>
  </p:notesMasterIdLst>
  <p:sldIdLst>
    <p:sldId id="292" r:id="rId2"/>
    <p:sldId id="305" r:id="rId3"/>
    <p:sldId id="307" r:id="rId4"/>
    <p:sldId id="308" r:id="rId5"/>
    <p:sldId id="306" r:id="rId6"/>
    <p:sldId id="298" r:id="rId7"/>
    <p:sldId id="318" r:id="rId8"/>
    <p:sldId id="319" r:id="rId9"/>
    <p:sldId id="317" r:id="rId10"/>
    <p:sldId id="312" r:id="rId11"/>
    <p:sldId id="309" r:id="rId12"/>
    <p:sldId id="316" r:id="rId13"/>
    <p:sldId id="314" r:id="rId14"/>
    <p:sldId id="315" r:id="rId15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1712" autoAdjust="0"/>
  </p:normalViewPr>
  <p:slideViewPr>
    <p:cSldViewPr snapToGrid="0" showGuides="1">
      <p:cViewPr>
        <p:scale>
          <a:sx n="100" d="100"/>
          <a:sy n="100" d="100"/>
        </p:scale>
        <p:origin x="96" y="72"/>
      </p:cViewPr>
      <p:guideLst>
        <p:guide orient="horz" pos="50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금융 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 종목별 실시간 정보 및 금리 및 환율</a:t>
            </a:r>
            <a:endParaRPr lang="en-US" altLang="ko-KR" sz="16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야후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파이낸스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코스피</a:t>
            </a:r>
            <a:r>
              <a:rPr lang="en-US" altLang="ko-KR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코스닥 주가 시장 정보</a:t>
            </a:r>
            <a:endParaRPr lang="en-US" altLang="ko-KR" sz="16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xmlns="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xmlns="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xmlns="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xmlns="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xmlns="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xmlns="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xmlns="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xmlns="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xmlns="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xmlns="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xmlns="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xmlns="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xmlns="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xmlns="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xmlns="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서비스</a:t>
            </a:r>
            <a: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 smtClean="0">
                <a:latin typeface="Arial" panose="020B0604020202020204" pitchFamily="34" charset="0"/>
              </a:rPr>
              <a:t>종</a:t>
            </a:r>
            <a:r>
              <a:rPr lang="ko-KR" altLang="en-US" dirty="0">
                <a:latin typeface="Arial" panose="020B0604020202020204" pitchFamily="34" charset="0"/>
              </a:rPr>
              <a:t>료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보고</a:t>
            </a:r>
            <a: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6" y="1297291"/>
            <a:ext cx="3723542" cy="41826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3518223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6422" y="1359515"/>
              <a:ext cx="1871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레이블링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(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트리플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베리어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방법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)</a:t>
              </a:r>
              <a:endParaRPr lang="ko-KR" altLang="en-US" sz="1600" dirty="0">
                <a:latin typeface="나눔바른고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E7E59D5-CBDE-46BB-A2E0-C0B61052D883}"/>
              </a:ext>
            </a:extLst>
          </p:cNvPr>
          <p:cNvGrpSpPr/>
          <p:nvPr/>
        </p:nvGrpSpPr>
        <p:grpSpPr>
          <a:xfrm>
            <a:off x="531214" y="2011860"/>
            <a:ext cx="9086916" cy="3796810"/>
            <a:chOff x="992670" y="1182507"/>
            <a:chExt cx="7323020" cy="36724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53" name="직선 연결선 15">
              <a:extLst>
                <a:ext uri="{FF2B5EF4-FFF2-40B4-BE49-F238E27FC236}">
                  <a16:creationId xmlns:a16="http://schemas.microsoft.com/office/drawing/2014/main" xmlns="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16">
              <a:extLst>
                <a:ext uri="{FF2B5EF4-FFF2-40B4-BE49-F238E27FC236}">
                  <a16:creationId xmlns:a16="http://schemas.microsoft.com/office/drawing/2014/main" xmlns="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직선 연결선 22">
              <a:extLst>
                <a:ext uri="{FF2B5EF4-FFF2-40B4-BE49-F238E27FC236}">
                  <a16:creationId xmlns:a16="http://schemas.microsoft.com/office/drawing/2014/main" xmlns="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23">
              <a:extLst>
                <a:ext uri="{FF2B5EF4-FFF2-40B4-BE49-F238E27FC236}">
                  <a16:creationId xmlns:a16="http://schemas.microsoft.com/office/drawing/2014/main" xmlns="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익절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xmlns="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배리어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-1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xmlns="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만기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(0 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실현 손익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18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1628663" y="1999202"/>
            <a:ext cx="1087244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8" y="1730135"/>
              <a:ext cx="3196751" cy="9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스무딩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1025615" y="4946640"/>
            <a:ext cx="2253631" cy="1160859"/>
            <a:chOff x="5472116" y="1643051"/>
            <a:chExt cx="4243420" cy="23272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8" cy="199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불가능한 함수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가능한 함수로 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변형</a:t>
              </a:r>
            </a:p>
            <a:p>
              <a:pPr algn="ctr">
                <a:defRPr/>
              </a:pPr>
              <a:endParaRPr lang="en-US" altLang="ko-KR" sz="14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1155098" y="3330691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303536" y="2726835"/>
            <a:ext cx="1372636" cy="1248034"/>
            <a:chOff x="5472118" y="1643051"/>
            <a:chExt cx="4243418" cy="1643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51"/>
            <p:cNvSpPr>
              <a:spLocks noChangeArrowheads="1"/>
            </p:cNvSpPr>
            <p:nvPr/>
          </p:nvSpPr>
          <p:spPr bwMode="auto">
            <a:xfrm flipH="1">
              <a:off x="5472118" y="2103466"/>
              <a:ext cx="4018346" cy="85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Auto</a:t>
              </a: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Encoder</a:t>
              </a:r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6240162" y="2726835"/>
            <a:ext cx="1284786" cy="1244516"/>
            <a:chOff x="5472118" y="1614111"/>
            <a:chExt cx="4340247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7971046" y="2726835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51848" y="1704237"/>
              <a:ext cx="3196750" cy="11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GPT-3 Model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8A8447B6-CD75-4541-8BAD-9D888031AC09}"/>
              </a:ext>
            </a:extLst>
          </p:cNvPr>
          <p:cNvGrpSpPr/>
          <p:nvPr/>
        </p:nvGrpSpPr>
        <p:grpSpPr>
          <a:xfrm>
            <a:off x="483189" y="2668249"/>
            <a:ext cx="650081" cy="1393031"/>
            <a:chOff x="885825" y="1295400"/>
            <a:chExt cx="676274" cy="3886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xmlns="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xmlns="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xmlns="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xmlns="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xmlns="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xmlns="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자유형: 도형 22">
            <a:extLst>
              <a:ext uri="{FF2B5EF4-FFF2-40B4-BE49-F238E27FC236}">
                <a16:creationId xmlns:a16="http://schemas.microsoft.com/office/drawing/2014/main" xmlns="" id="{1CFA603D-8953-40BC-B851-08582D36676E}"/>
              </a:ext>
            </a:extLst>
          </p:cNvPr>
          <p:cNvSpPr/>
          <p:nvPr/>
        </p:nvSpPr>
        <p:spPr>
          <a:xfrm>
            <a:off x="3114435" y="2758179"/>
            <a:ext cx="564280" cy="1213172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00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825621" y="3350852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3882705" y="333029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4303537" y="4135417"/>
            <a:ext cx="1372636" cy="702443"/>
            <a:chOff x="5472116" y="1643051"/>
            <a:chExt cx="4243420" cy="164307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12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그래프 상의 </a:t>
              </a:r>
              <a:endPara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Feature 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05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5837929" y="3329488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1046" y="328761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6203329" y="4139354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7971046" y="4144003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서버 개발 및  공공 포털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:a16="http://schemas.microsoft.com/office/drawing/2014/main" xmlns="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:a16="http://schemas.microsoft.com/office/drawing/2014/main" xmlns="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xmlns="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:a16="http://schemas.microsoft.com/office/drawing/2014/main" xmlns="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xmlns="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:a16="http://schemas.microsoft.com/office/drawing/2014/main" xmlns="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:a16="http://schemas.microsoft.com/office/drawing/2014/main" xmlns="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xmlns="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xmlns="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:a16="http://schemas.microsoft.com/office/drawing/2014/main" xmlns="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538393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82913"/>
              </p:ext>
            </p:extLst>
          </p:nvPr>
        </p:nvGraphicFramePr>
        <p:xfrm>
          <a:off x="627528" y="1856409"/>
          <a:ext cx="8964147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:a16="http://schemas.microsoft.com/office/drawing/2014/main" xmlns="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:a16="http://schemas.microsoft.com/office/drawing/2014/main" xmlns="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:a16="http://schemas.microsoft.com/office/drawing/2014/main" xmlns="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xmlns="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xmlns="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xmlns="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xmlns="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xmlns="" val="2928049819"/>
                    </a:ext>
                  </a:extLst>
                </a:gridCol>
                <a:gridCol w="612605">
                  <a:extLst>
                    <a:ext uri="{9D8B030D-6E8A-4147-A177-3AD203B41FA5}">
                      <a16:colId xmlns:a16="http://schemas.microsoft.com/office/drawing/2014/main" xmlns="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Drop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959350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개요 및 필요 </a:t>
            </a:r>
            <a:r>
              <a:rPr lang="ko-KR" altLang="en-US" sz="1600" dirty="0" smtClean="0"/>
              <a:t>사항</a:t>
            </a:r>
            <a:endParaRPr lang="en-US" altLang="ko-KR" sz="1600" dirty="0" smtClean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아키텍처 구성도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메뉴구성도</a:t>
            </a:r>
            <a:endParaRPr lang="ko-KR" altLang="en-US" sz="1600" dirty="0"/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</a:t>
            </a:r>
            <a:r>
              <a:rPr lang="ko-KR" altLang="en-US" sz="2400" dirty="0" smtClean="0"/>
              <a:t>구현 결과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화면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레이아웃</a:t>
            </a:r>
            <a:endParaRPr lang="en-US" altLang="ko-KR" sz="1600" dirty="0" smtClean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FLOW</a:t>
            </a:r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프로젝트 </a:t>
            </a:r>
            <a:r>
              <a:rPr lang="ko-KR" altLang="en-US" sz="1600" dirty="0"/>
              <a:t>모델구조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수행 조직 및 업무 분장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세부 추진 일정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시가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종가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저가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고가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거래량 등 주식 별 거래 정보를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학습을 기반으로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네이버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금융 및 </a:t>
            </a: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야후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파이낸스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이트에서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SQLite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이해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CUDA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활용한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이해 </a:t>
            </a:r>
            <a:endParaRPr lang="en-US" altLang="ko-KR" sz="1600" spc="-100" dirty="0" smtClean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SQLite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 smtClean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개요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1824514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한국거래소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1831196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</a:t>
              </a:r>
              <a:r>
                <a:rPr lang="ko-KR" altLang="en-US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사이트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 err="1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네이버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,</a:t>
              </a:r>
              <a:r>
                <a:rPr lang="ko-KR" altLang="en-US" sz="1600" b="1" dirty="0" err="1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야후</a:t>
              </a:r>
              <a:r>
                <a:rPr lang="en-US" altLang="ko-KR" sz="1600" b="1" dirty="0" smtClean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1"/>
          <p:cNvSpPr>
            <a:spLocks noChangeArrowheads="1"/>
          </p:cNvSpPr>
          <p:nvPr/>
        </p:nvSpPr>
        <p:spPr bwMode="auto">
          <a:xfrm flipH="1">
            <a:off x="1933284" y="4522657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파일 처리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61" name="직사각형 51"/>
          <p:cNvSpPr>
            <a:spLocks noChangeArrowheads="1"/>
          </p:cNvSpPr>
          <p:nvPr/>
        </p:nvSpPr>
        <p:spPr bwMode="auto">
          <a:xfrm flipH="1">
            <a:off x="1933284" y="5417698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크롤링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개요 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29922"/>
              </p:ext>
            </p:extLst>
          </p:nvPr>
        </p:nvGraphicFramePr>
        <p:xfrm>
          <a:off x="2239248" y="1308779"/>
          <a:ext cx="1757713" cy="151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648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413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82087"/>
              </p:ext>
            </p:extLst>
          </p:nvPr>
        </p:nvGraphicFramePr>
        <p:xfrm>
          <a:off x="381394" y="1308778"/>
          <a:ext cx="1758123" cy="1518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1256"/>
              </p:ext>
            </p:extLst>
          </p:nvPr>
        </p:nvGraphicFramePr>
        <p:xfrm>
          <a:off x="4096692" y="1308778"/>
          <a:ext cx="1757713" cy="1501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1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77213"/>
              </p:ext>
            </p:extLst>
          </p:nvPr>
        </p:nvGraphicFramePr>
        <p:xfrm>
          <a:off x="5954136" y="1308778"/>
          <a:ext cx="1757713" cy="151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287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</a:t>
                      </a:r>
                      <a:r>
                        <a:rPr lang="ko-KR" altLang="en-US" sz="1400" b="1" i="0" u="none" strike="noStrike" kern="1200" spc="-80" baseline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목록</a:t>
                      </a:r>
                      <a:endParaRPr lang="en-US" altLang="ko-KR" sz="1400" b="1" i="0" u="none" strike="noStrike" kern="1200" spc="-80" baseline="0" dirty="0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구현 결과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 smtClean="0"/>
              <a:t>화면</a:t>
            </a:r>
            <a:r>
              <a:rPr lang="en-US" altLang="ko-KR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시장현황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구현 결과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 smtClean="0"/>
              <a:t>화면</a:t>
            </a:r>
            <a:r>
              <a:rPr lang="en-US" altLang="ko-KR" dirty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구현 결과</a:t>
            </a:r>
            <a:r>
              <a:rPr lang="en-US" altLang="ko-KR" b="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AI </a:t>
              </a:r>
              <a:r>
                <a:rPr lang="ko-KR" altLang="en-US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639050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FLOW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en-US" altLang="ko-KR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FLOW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75286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1311</Words>
  <Application>Microsoft Office PowerPoint</Application>
  <PresentationFormat>A4 용지(210x297mm)</PresentationFormat>
  <Paragraphs>559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디자인 사용자 지정</vt:lpstr>
      <vt:lpstr>펀더멘탈 분석을 통한 주식 추천 서비스(종료보고)</vt:lpstr>
      <vt:lpstr>CONTENTS</vt:lpstr>
      <vt:lpstr>프로젝트 개요 | 개요 및 필요사항</vt:lpstr>
      <vt:lpstr>프로젝트 개요 | 아키텍처 구성도</vt:lpstr>
      <vt:lpstr>프로젝트 개요 |  메뉴 구성도</vt:lpstr>
      <vt:lpstr>프로젝트 구현 결과|  화면 레이아웃</vt:lpstr>
      <vt:lpstr>프로젝트 구현 결과|  화면 레이아웃</vt:lpstr>
      <vt:lpstr>프로젝트 구현 결과|  화면(레이아웃)</vt:lpstr>
      <vt:lpstr>프로젝트 구현 결과 | 데이터 FLOW</vt:lpstr>
      <vt:lpstr>프로젝트 구현 결과 | 모델구조</vt:lpstr>
      <vt:lpstr>프로젝트 구현 결과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user</cp:lastModifiedBy>
  <cp:revision>386</cp:revision>
  <cp:lastPrinted>2020-12-17T16:27:10Z</cp:lastPrinted>
  <dcterms:created xsi:type="dcterms:W3CDTF">2020-03-24T04:41:26Z</dcterms:created>
  <dcterms:modified xsi:type="dcterms:W3CDTF">2021-02-23T10:35:10Z</dcterms:modified>
</cp:coreProperties>
</file>