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4" r:id="rId11"/>
    <p:sldId id="265" r:id="rId12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7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png"/><Relationship Id="rId13" Type="http://schemas.openxmlformats.org/officeDocument/2006/relationships/image" Target="../media/image96.png"/><Relationship Id="rId18" Type="http://schemas.openxmlformats.org/officeDocument/2006/relationships/image" Target="../media/image100.png"/><Relationship Id="rId26" Type="http://schemas.openxmlformats.org/officeDocument/2006/relationships/image" Target="../media/image107.png"/><Relationship Id="rId3" Type="http://schemas.openxmlformats.org/officeDocument/2006/relationships/image" Target="../media/image86.png"/><Relationship Id="rId21" Type="http://schemas.openxmlformats.org/officeDocument/2006/relationships/image" Target="../media/image21.png"/><Relationship Id="rId7" Type="http://schemas.openxmlformats.org/officeDocument/2006/relationships/image" Target="../media/image90.png"/><Relationship Id="rId12" Type="http://schemas.openxmlformats.org/officeDocument/2006/relationships/image" Target="../media/image95.png"/><Relationship Id="rId17" Type="http://schemas.openxmlformats.org/officeDocument/2006/relationships/image" Target="../media/image99.png"/><Relationship Id="rId25" Type="http://schemas.openxmlformats.org/officeDocument/2006/relationships/image" Target="../media/image106.png"/><Relationship Id="rId2" Type="http://schemas.openxmlformats.org/officeDocument/2006/relationships/image" Target="../media/image85.png"/><Relationship Id="rId16" Type="http://schemas.openxmlformats.org/officeDocument/2006/relationships/image" Target="../media/image98.png"/><Relationship Id="rId20" Type="http://schemas.openxmlformats.org/officeDocument/2006/relationships/image" Target="../media/image10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9.png"/><Relationship Id="rId11" Type="http://schemas.openxmlformats.org/officeDocument/2006/relationships/image" Target="../media/image94.png"/><Relationship Id="rId24" Type="http://schemas.openxmlformats.org/officeDocument/2006/relationships/image" Target="../media/image105.png"/><Relationship Id="rId5" Type="http://schemas.openxmlformats.org/officeDocument/2006/relationships/image" Target="../media/image88.png"/><Relationship Id="rId15" Type="http://schemas.openxmlformats.org/officeDocument/2006/relationships/hyperlink" Target="https://i5a208.p.ssafy.io/" TargetMode="External"/><Relationship Id="rId23" Type="http://schemas.openxmlformats.org/officeDocument/2006/relationships/image" Target="../media/image104.png"/><Relationship Id="rId10" Type="http://schemas.openxmlformats.org/officeDocument/2006/relationships/image" Target="../media/image93.png"/><Relationship Id="rId19" Type="http://schemas.openxmlformats.org/officeDocument/2006/relationships/image" Target="../media/image101.png"/><Relationship Id="rId4" Type="http://schemas.openxmlformats.org/officeDocument/2006/relationships/image" Target="../media/image87.png"/><Relationship Id="rId9" Type="http://schemas.openxmlformats.org/officeDocument/2006/relationships/image" Target="../media/image92.png"/><Relationship Id="rId14" Type="http://schemas.openxmlformats.org/officeDocument/2006/relationships/image" Target="../media/image97.png"/><Relationship Id="rId22" Type="http://schemas.openxmlformats.org/officeDocument/2006/relationships/image" Target="../media/image10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png"/><Relationship Id="rId3" Type="http://schemas.openxmlformats.org/officeDocument/2006/relationships/image" Target="../media/image109.png"/><Relationship Id="rId7" Type="http://schemas.openxmlformats.org/officeDocument/2006/relationships/image" Target="../media/image113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2.png"/><Relationship Id="rId5" Type="http://schemas.openxmlformats.org/officeDocument/2006/relationships/image" Target="../media/image111.png"/><Relationship Id="rId4" Type="http://schemas.openxmlformats.org/officeDocument/2006/relationships/image" Target="../media/image110.png"/><Relationship Id="rId9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21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image" Target="../media/image50.png"/><Relationship Id="rId18" Type="http://schemas.openxmlformats.org/officeDocument/2006/relationships/image" Target="../media/image55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12" Type="http://schemas.openxmlformats.org/officeDocument/2006/relationships/image" Target="../media/image49.png"/><Relationship Id="rId17" Type="http://schemas.openxmlformats.org/officeDocument/2006/relationships/image" Target="../media/image54.png"/><Relationship Id="rId2" Type="http://schemas.openxmlformats.org/officeDocument/2006/relationships/image" Target="../media/image39.png"/><Relationship Id="rId16" Type="http://schemas.openxmlformats.org/officeDocument/2006/relationships/image" Target="../media/image53.png"/><Relationship Id="rId20" Type="http://schemas.openxmlformats.org/officeDocument/2006/relationships/image" Target="../media/image5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3.png"/><Relationship Id="rId11" Type="http://schemas.openxmlformats.org/officeDocument/2006/relationships/image" Target="../media/image48.png"/><Relationship Id="rId5" Type="http://schemas.openxmlformats.org/officeDocument/2006/relationships/image" Target="../media/image42.png"/><Relationship Id="rId15" Type="http://schemas.openxmlformats.org/officeDocument/2006/relationships/image" Target="../media/image52.png"/><Relationship Id="rId10" Type="http://schemas.openxmlformats.org/officeDocument/2006/relationships/image" Target="../media/image47.png"/><Relationship Id="rId19" Type="http://schemas.openxmlformats.org/officeDocument/2006/relationships/image" Target="../media/image21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Relationship Id="rId14" Type="http://schemas.openxmlformats.org/officeDocument/2006/relationships/image" Target="../media/image5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58.png"/><Relationship Id="rId7" Type="http://schemas.openxmlformats.org/officeDocument/2006/relationships/image" Target="../media/image62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1.png"/><Relationship Id="rId11" Type="http://schemas.openxmlformats.org/officeDocument/2006/relationships/image" Target="../media/image65.png"/><Relationship Id="rId5" Type="http://schemas.openxmlformats.org/officeDocument/2006/relationships/image" Target="../media/image60.png"/><Relationship Id="rId10" Type="http://schemas.openxmlformats.org/officeDocument/2006/relationships/image" Target="../media/image64.png"/><Relationship Id="rId4" Type="http://schemas.openxmlformats.org/officeDocument/2006/relationships/image" Target="../media/image59.png"/><Relationship Id="rId9" Type="http://schemas.openxmlformats.org/officeDocument/2006/relationships/image" Target="../media/image6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13" Type="http://schemas.openxmlformats.org/officeDocument/2006/relationships/image" Target="../media/image77.png"/><Relationship Id="rId18" Type="http://schemas.openxmlformats.org/officeDocument/2006/relationships/image" Target="../media/image82.png"/><Relationship Id="rId3" Type="http://schemas.openxmlformats.org/officeDocument/2006/relationships/image" Target="../media/image67.png"/><Relationship Id="rId21" Type="http://schemas.openxmlformats.org/officeDocument/2006/relationships/image" Target="../media/image54.png"/><Relationship Id="rId7" Type="http://schemas.openxmlformats.org/officeDocument/2006/relationships/image" Target="../media/image71.png"/><Relationship Id="rId12" Type="http://schemas.openxmlformats.org/officeDocument/2006/relationships/image" Target="../media/image76.png"/><Relationship Id="rId17" Type="http://schemas.openxmlformats.org/officeDocument/2006/relationships/image" Target="../media/image81.png"/><Relationship Id="rId2" Type="http://schemas.openxmlformats.org/officeDocument/2006/relationships/image" Target="../media/image66.png"/><Relationship Id="rId16" Type="http://schemas.openxmlformats.org/officeDocument/2006/relationships/image" Target="../media/image80.png"/><Relationship Id="rId20" Type="http://schemas.openxmlformats.org/officeDocument/2006/relationships/image" Target="../media/image8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0.png"/><Relationship Id="rId11" Type="http://schemas.openxmlformats.org/officeDocument/2006/relationships/image" Target="../media/image75.png"/><Relationship Id="rId5" Type="http://schemas.openxmlformats.org/officeDocument/2006/relationships/image" Target="../media/image69.png"/><Relationship Id="rId15" Type="http://schemas.openxmlformats.org/officeDocument/2006/relationships/image" Target="../media/image79.png"/><Relationship Id="rId23" Type="http://schemas.openxmlformats.org/officeDocument/2006/relationships/image" Target="../media/image21.png"/><Relationship Id="rId10" Type="http://schemas.openxmlformats.org/officeDocument/2006/relationships/image" Target="../media/image74.png"/><Relationship Id="rId19" Type="http://schemas.openxmlformats.org/officeDocument/2006/relationships/image" Target="../media/image83.png"/><Relationship Id="rId4" Type="http://schemas.openxmlformats.org/officeDocument/2006/relationships/image" Target="../media/image68.png"/><Relationship Id="rId9" Type="http://schemas.openxmlformats.org/officeDocument/2006/relationships/image" Target="../media/image73.png"/><Relationship Id="rId14" Type="http://schemas.openxmlformats.org/officeDocument/2006/relationships/image" Target="../media/image78.png"/><Relationship Id="rId22" Type="http://schemas.openxmlformats.org/officeDocument/2006/relationships/image" Target="../media/image5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636392" y="0"/>
            <a:ext cx="11142857" cy="10285714"/>
            <a:chOff x="3636392" y="0"/>
            <a:chExt cx="11142857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36392" y="0"/>
              <a:ext cx="11142857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705281" y="2924566"/>
            <a:ext cx="5249337" cy="3047543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385357" y="7818595"/>
            <a:ext cx="2182736" cy="694557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5538068" y="8445335"/>
            <a:ext cx="889028" cy="1401303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512640" y="8445335"/>
            <a:ext cx="865705" cy="1401303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063373" y="5940516"/>
            <a:ext cx="5364576" cy="72379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-512046" y="7046611"/>
            <a:ext cx="4140341" cy="4038786"/>
            <a:chOff x="-512046" y="7046611"/>
            <a:chExt cx="4140341" cy="4038786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-512046" y="7046611"/>
              <a:ext cx="4140341" cy="403878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211215" y="5527182"/>
            <a:ext cx="5863284" cy="175853"/>
            <a:chOff x="6211215" y="5527182"/>
            <a:chExt cx="5863284" cy="175853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211215" y="5527182"/>
              <a:ext cx="5863284" cy="17585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285954" y="-932374"/>
            <a:ext cx="5416968" cy="4735422"/>
            <a:chOff x="15285954" y="-932374"/>
            <a:chExt cx="5416968" cy="4735422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5285954" y="-932374"/>
              <a:ext cx="5416968" cy="473542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6434989" y="2822406"/>
            <a:ext cx="897711" cy="3422863"/>
            <a:chOff x="16434989" y="2822406"/>
            <a:chExt cx="897711" cy="342286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6434989" y="2822406"/>
              <a:ext cx="897711" cy="342286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53844" y="4570018"/>
            <a:ext cx="1218084" cy="1846986"/>
            <a:chOff x="1253844" y="4570018"/>
            <a:chExt cx="1218084" cy="1846986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253844" y="4570018"/>
              <a:ext cx="1218084" cy="1846986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074479" y="-3162510"/>
            <a:ext cx="8136757" cy="19985410"/>
            <a:chOff x="5074479" y="-3162510"/>
            <a:chExt cx="8136757" cy="1998541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5400000">
              <a:off x="5074479" y="-3162510"/>
              <a:ext cx="8136757" cy="1998541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71109" y="3688981"/>
            <a:ext cx="3916475" cy="779708"/>
            <a:chOff x="971109" y="3688981"/>
            <a:chExt cx="3916475" cy="77970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71109" y="3688981"/>
              <a:ext cx="3916475" cy="77970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257755" y="781238"/>
            <a:ext cx="2651835" cy="1447584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29745" y="3837240"/>
            <a:ext cx="2354957" cy="611555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4681643" y="1868707"/>
            <a:ext cx="8573523" cy="163007"/>
            <a:chOff x="4681643" y="1868707"/>
            <a:chExt cx="8573523" cy="163007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681643" y="1868707"/>
              <a:ext cx="8573523" cy="16300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906430" y="3688981"/>
            <a:ext cx="3916475" cy="779708"/>
            <a:chOff x="6906430" y="3688981"/>
            <a:chExt cx="3916475" cy="779708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06430" y="3688981"/>
              <a:ext cx="3916475" cy="779708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026964" y="3837240"/>
            <a:ext cx="2935912" cy="611555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2517052" y="3688981"/>
            <a:ext cx="4246633" cy="779708"/>
            <a:chOff x="12517052" y="3688981"/>
            <a:chExt cx="4246633" cy="77970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517052" y="3688981"/>
              <a:ext cx="4246633" cy="779708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2650269" y="3837240"/>
            <a:ext cx="2558503" cy="611555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2532763" y="7344145"/>
            <a:ext cx="4417425" cy="779708"/>
            <a:chOff x="12532763" y="7344145"/>
            <a:chExt cx="4417425" cy="779708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2532763" y="7344145"/>
              <a:ext cx="4417425" cy="779708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643793" y="7492402"/>
            <a:ext cx="2951245" cy="611555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6564809" y="7344145"/>
            <a:ext cx="4763229" cy="779708"/>
            <a:chOff x="6564809" y="7344145"/>
            <a:chExt cx="4763229" cy="779708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564809" y="7344145"/>
              <a:ext cx="4763229" cy="779708"/>
            </a:xfrm>
            <a:prstGeom prst="rect">
              <a:avLst/>
            </a:prstGeom>
          </p:spPr>
        </p:pic>
      </p:grpSp>
      <p:pic>
        <p:nvPicPr>
          <p:cNvPr id="28" name="Object 27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6723440" y="7492402"/>
            <a:ext cx="2804113" cy="611555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1723243" y="5455224"/>
            <a:ext cx="3064755" cy="5337257"/>
            <a:chOff x="1723243" y="5455224"/>
            <a:chExt cx="3064755" cy="5337257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 rot="-5400000">
              <a:off x="1723243" y="5455224"/>
              <a:ext cx="3064755" cy="5337257"/>
            </a:xfrm>
            <a:prstGeom prst="rect">
              <a:avLst/>
            </a:prstGeom>
          </p:spPr>
        </p:pic>
      </p:grpSp>
      <p:pic>
        <p:nvPicPr>
          <p:cNvPr id="32" name="Object 31">
            <a:hlinkClick r:id="rId15"/>
      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710687" y="7741826"/>
            <a:ext cx="5118358" cy="918347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5001869" y="4006095"/>
            <a:ext cx="1844760" cy="61957"/>
            <a:chOff x="5001869" y="4006095"/>
            <a:chExt cx="1844760" cy="61957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001869" y="4006095"/>
              <a:ext cx="1844760" cy="61957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0925269" y="4031216"/>
            <a:ext cx="1553688" cy="61957"/>
            <a:chOff x="10925269" y="4031216"/>
            <a:chExt cx="1553688" cy="61957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0925269" y="4031216"/>
              <a:ext cx="1553688" cy="61957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1414242" y="7672042"/>
            <a:ext cx="1282749" cy="61957"/>
            <a:chOff x="11414242" y="7672042"/>
            <a:chExt cx="1282749" cy="61957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1414242" y="7672042"/>
              <a:ext cx="1282749" cy="61957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5682081" y="5774420"/>
            <a:ext cx="3077493" cy="61957"/>
            <a:chOff x="15682081" y="5774420"/>
            <a:chExt cx="3077493" cy="61957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 rot="-16200000">
              <a:off x="15682081" y="5774420"/>
              <a:ext cx="3077493" cy="61957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0" y="-2390"/>
            <a:ext cx="1504171" cy="1388465"/>
            <a:chOff x="0" y="-2390"/>
            <a:chExt cx="1504171" cy="1388465"/>
          </a:xfrm>
        </p:grpSpPr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0" y="-2390"/>
              <a:ext cx="1504171" cy="1388465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1806133" y="4682019"/>
            <a:ext cx="2246427" cy="1751452"/>
            <a:chOff x="1806133" y="4682019"/>
            <a:chExt cx="2246427" cy="1751452"/>
          </a:xfrm>
        </p:grpSpPr>
        <p:pic>
          <p:nvPicPr>
            <p:cNvPr id="49" name="Object 48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806133" y="4682019"/>
              <a:ext cx="2246427" cy="1751452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7372038" y="4682019"/>
            <a:ext cx="3047258" cy="1989107"/>
            <a:chOff x="7372038" y="4682019"/>
            <a:chExt cx="3047258" cy="1989107"/>
          </a:xfrm>
        </p:grpSpPr>
        <p:pic>
          <p:nvPicPr>
            <p:cNvPr id="52" name="Object 51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7372038" y="4682019"/>
              <a:ext cx="3047258" cy="1989107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12721273" y="4649997"/>
            <a:ext cx="4023364" cy="2046719"/>
            <a:chOff x="12721273" y="4649997"/>
            <a:chExt cx="4023364" cy="2046719"/>
          </a:xfrm>
        </p:grpSpPr>
        <p:pic>
          <p:nvPicPr>
            <p:cNvPr id="55" name="Object 54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2721273" y="4649997"/>
              <a:ext cx="4023364" cy="2046719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13255166" y="8198234"/>
            <a:ext cx="3215603" cy="1987609"/>
            <a:chOff x="13255166" y="8198234"/>
            <a:chExt cx="3215603" cy="1987609"/>
          </a:xfrm>
        </p:grpSpPr>
        <p:pic>
          <p:nvPicPr>
            <p:cNvPr id="58" name="Object 57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3255166" y="8198234"/>
              <a:ext cx="3215603" cy="1987609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7329911" y="8234792"/>
            <a:ext cx="3397320" cy="1920948"/>
            <a:chOff x="7329911" y="8234792"/>
            <a:chExt cx="3397320" cy="1920948"/>
          </a:xfrm>
        </p:grpSpPr>
        <p:pic>
          <p:nvPicPr>
            <p:cNvPr id="61" name="Object 60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7329911" y="8234792"/>
              <a:ext cx="3397320" cy="1920948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92CFA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82634" y="3547953"/>
            <a:ext cx="5155684" cy="1858938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559750" y="5401635"/>
            <a:ext cx="3956731" cy="82373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6669677" y="5073359"/>
            <a:ext cx="4928631" cy="175853"/>
            <a:chOff x="6669677" y="5073359"/>
            <a:chExt cx="4928631" cy="175853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669677" y="5073359"/>
              <a:ext cx="4928631" cy="17585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512046" y="7046611"/>
            <a:ext cx="4140341" cy="4038786"/>
            <a:chOff x="-512046" y="7046611"/>
            <a:chExt cx="4140341" cy="4038786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512046" y="7046611"/>
              <a:ext cx="4140341" cy="403878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285954" y="-932374"/>
            <a:ext cx="5416968" cy="4735422"/>
            <a:chOff x="15285954" y="-932374"/>
            <a:chExt cx="5416968" cy="4735422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285954" y="-932374"/>
              <a:ext cx="5416968" cy="473542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6434989" y="2822406"/>
            <a:ext cx="897711" cy="3422863"/>
            <a:chOff x="16434989" y="2822406"/>
            <a:chExt cx="897711" cy="3422863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434989" y="2822406"/>
              <a:ext cx="897711" cy="342286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253844" y="4570018"/>
            <a:ext cx="1218084" cy="1846986"/>
            <a:chOff x="1253844" y="4570018"/>
            <a:chExt cx="1218084" cy="1846986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53844" y="4570018"/>
              <a:ext cx="1218084" cy="184698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0" y="-5599"/>
            <a:ext cx="1504171" cy="1388465"/>
            <a:chOff x="0" y="-5599"/>
            <a:chExt cx="1504171" cy="1388465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0" y="-5599"/>
              <a:ext cx="1504171" cy="1388465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419554" y="-1028755"/>
            <a:ext cx="12426044" cy="12828687"/>
            <a:chOff x="7419554" y="-1028755"/>
            <a:chExt cx="12426044" cy="1282868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5400000">
              <a:off x="7419554" y="-1028755"/>
              <a:ext cx="12426044" cy="1282868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2962" y="3692420"/>
            <a:ext cx="5691135" cy="1447584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95657" y="4849060"/>
            <a:ext cx="4437381" cy="1158065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042859" y="2383887"/>
            <a:ext cx="6754574" cy="1506248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052383" y="4967878"/>
            <a:ext cx="6134247" cy="898263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042859" y="7133754"/>
            <a:ext cx="4954391" cy="150624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8111432" y="4150619"/>
            <a:ext cx="8416201" cy="140844"/>
            <a:chOff x="8111432" y="4150619"/>
            <a:chExt cx="8416201" cy="140844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111432" y="4150619"/>
              <a:ext cx="8416201" cy="14084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111432" y="6409649"/>
            <a:ext cx="8416201" cy="140844"/>
            <a:chOff x="8111432" y="6409649"/>
            <a:chExt cx="8416201" cy="140844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111432" y="6409649"/>
              <a:ext cx="8416201" cy="14084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6936570" y="-216110"/>
            <a:ext cx="491544" cy="1874196"/>
            <a:chOff x="16936570" y="-216110"/>
            <a:chExt cx="491544" cy="1874196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936570" y="-216110"/>
              <a:ext cx="491544" cy="187419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774388" y="5898974"/>
            <a:ext cx="5434982" cy="163007"/>
            <a:chOff x="774388" y="5898974"/>
            <a:chExt cx="5434982" cy="163007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74388" y="5898974"/>
              <a:ext cx="5434982" cy="163007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0" y="0"/>
            <a:ext cx="1504171" cy="1388465"/>
            <a:chOff x="0" y="0"/>
            <a:chExt cx="1504171" cy="1388465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0" y="0"/>
              <a:ext cx="1504171" cy="1388465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21294" y="388196"/>
            <a:ext cx="8684018" cy="8432969"/>
            <a:chOff x="321294" y="388196"/>
            <a:chExt cx="8684018" cy="84329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1294" y="388196"/>
              <a:ext cx="8684018" cy="843296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659236" y="388196"/>
            <a:ext cx="8240581" cy="8432969"/>
            <a:chOff x="9659236" y="388196"/>
            <a:chExt cx="8240581" cy="843296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659236" y="388196"/>
              <a:ext cx="8240581" cy="8432969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22821" y="9191876"/>
            <a:ext cx="12039556" cy="7985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02349" y="448604"/>
            <a:ext cx="9292345" cy="8425216"/>
            <a:chOff x="902349" y="448604"/>
            <a:chExt cx="9292345" cy="842521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02349" y="448604"/>
              <a:ext cx="9292345" cy="842521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829829" y="448604"/>
            <a:ext cx="6229056" cy="8319251"/>
            <a:chOff x="10829829" y="448604"/>
            <a:chExt cx="6229056" cy="831925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829829" y="448604"/>
              <a:ext cx="6229056" cy="8319251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13383" y="9202441"/>
            <a:ext cx="14695750" cy="7985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12671" y="4812936"/>
            <a:ext cx="5286728" cy="144758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946429" y="1310680"/>
            <a:ext cx="16217992" cy="163007"/>
            <a:chOff x="946429" y="1310680"/>
            <a:chExt cx="16217992" cy="163007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946429" y="1310680"/>
              <a:ext cx="16217992" cy="16300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548823" y="2388848"/>
            <a:ext cx="8461157" cy="2241509"/>
            <a:chOff x="8548823" y="2388848"/>
            <a:chExt cx="8461157" cy="224150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548823" y="2388848"/>
              <a:ext cx="8461157" cy="224150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576011" y="4785945"/>
            <a:ext cx="8461157" cy="2263460"/>
            <a:chOff x="8576011" y="4785945"/>
            <a:chExt cx="8461157" cy="2263460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8576011" y="4785945"/>
              <a:ext cx="8461157" cy="226346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8548823" y="7171975"/>
            <a:ext cx="8461157" cy="2238095"/>
            <a:chOff x="8548823" y="7171975"/>
            <a:chExt cx="8461157" cy="2238095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548823" y="7171975"/>
              <a:ext cx="8461157" cy="2238095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071563" y="3190049"/>
            <a:ext cx="6951434" cy="1243777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011068" y="2633649"/>
            <a:ext cx="1724913" cy="723793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085716" y="5085716"/>
            <a:ext cx="2154999" cy="723793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9011068" y="7419220"/>
            <a:ext cx="2854793" cy="723793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011068" y="5613411"/>
            <a:ext cx="4240650" cy="1243777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9011068" y="8012840"/>
            <a:ext cx="5191481" cy="1243777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0" y="0"/>
            <a:ext cx="1504171" cy="1388465"/>
            <a:chOff x="0" y="0"/>
            <a:chExt cx="1504171" cy="1388465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0" y="0"/>
              <a:ext cx="1504171" cy="1388465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92CFA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52050" y="-792109"/>
            <a:ext cx="19389815" cy="4262328"/>
            <a:chOff x="-552050" y="-792109"/>
            <a:chExt cx="19389815" cy="426232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-552050" y="-792109"/>
              <a:ext cx="19389815" cy="426232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874250" y="1033689"/>
            <a:ext cx="6698357" cy="144758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6180614" y="2324322"/>
            <a:ext cx="6144094" cy="152788"/>
            <a:chOff x="6180614" y="2324322"/>
            <a:chExt cx="6144094" cy="152788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180614" y="2324322"/>
              <a:ext cx="6144094" cy="15278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6480615" y="3126679"/>
            <a:ext cx="828031" cy="1255548"/>
            <a:chOff x="16480615" y="3126679"/>
            <a:chExt cx="828031" cy="125554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480615" y="3126679"/>
              <a:ext cx="828031" cy="125554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533146" y="1964459"/>
            <a:ext cx="663236" cy="1005667"/>
            <a:chOff x="15533146" y="1964459"/>
            <a:chExt cx="663236" cy="1005667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533146" y="1964459"/>
              <a:ext cx="663236" cy="1005667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131335" y="4427446"/>
            <a:ext cx="5217356" cy="1567961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429810" y="4062464"/>
            <a:ext cx="2585507" cy="2260207"/>
            <a:chOff x="1429810" y="4062464"/>
            <a:chExt cx="2585507" cy="2260207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29810" y="4062464"/>
              <a:ext cx="2585507" cy="2260207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679906" y="4653430"/>
            <a:ext cx="1977509" cy="1208611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505238" y="6966932"/>
            <a:ext cx="2434652" cy="2374934"/>
            <a:chOff x="1505238" y="6966932"/>
            <a:chExt cx="2434652" cy="2374934"/>
          </a:xfrm>
        </p:grpSpPr>
        <p:grpSp>
          <p:nvGrpSpPr>
            <p:cNvPr id="1007" name="그룹 1007"/>
            <p:cNvGrpSpPr/>
            <p:nvPr/>
          </p:nvGrpSpPr>
          <p:grpSpPr>
            <a:xfrm>
              <a:off x="1505238" y="6966932"/>
              <a:ext cx="2434652" cy="2374934"/>
              <a:chOff x="1505238" y="6966932"/>
              <a:chExt cx="2434652" cy="2374934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1505238" y="6966932"/>
                <a:ext cx="2434652" cy="2374934"/>
              </a:xfrm>
              <a:prstGeom prst="rect">
                <a:avLst/>
              </a:prstGeom>
            </p:spPr>
          </p:pic>
        </p:grpSp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679906" y="7777163"/>
              <a:ext cx="2138002" cy="871324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4786667" y="6760201"/>
            <a:ext cx="3082393" cy="2852371"/>
            <a:chOff x="4786667" y="6760201"/>
            <a:chExt cx="3082393" cy="2852371"/>
          </a:xfrm>
        </p:grpSpPr>
        <p:grpSp>
          <p:nvGrpSpPr>
            <p:cNvPr id="1009" name="그룹 1009"/>
            <p:cNvGrpSpPr/>
            <p:nvPr/>
          </p:nvGrpSpPr>
          <p:grpSpPr>
            <a:xfrm>
              <a:off x="5035110" y="7056283"/>
              <a:ext cx="2585507" cy="2260207"/>
              <a:chOff x="5035110" y="7056283"/>
              <a:chExt cx="2585507" cy="2260207"/>
            </a:xfrm>
          </p:grpSpPr>
          <p:pic>
            <p:nvPicPr>
              <p:cNvPr id="28" name="Object 27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 rot="-11700000">
                <a:off x="5035110" y="7056283"/>
                <a:ext cx="2585507" cy="2260207"/>
              </a:xfrm>
              <a:prstGeom prst="rect">
                <a:avLst/>
              </a:prstGeom>
            </p:spPr>
          </p:pic>
        </p:grpSp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285201" y="7738030"/>
              <a:ext cx="1849340" cy="871324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5101014" y="3955390"/>
            <a:ext cx="2434652" cy="2374934"/>
            <a:chOff x="5101014" y="3955390"/>
            <a:chExt cx="2434652" cy="2374934"/>
          </a:xfrm>
        </p:grpSpPr>
        <p:grpSp>
          <p:nvGrpSpPr>
            <p:cNvPr id="1011" name="그룹 1011"/>
            <p:cNvGrpSpPr/>
            <p:nvPr/>
          </p:nvGrpSpPr>
          <p:grpSpPr>
            <a:xfrm>
              <a:off x="5101014" y="3955390"/>
              <a:ext cx="2434652" cy="2374934"/>
              <a:chOff x="5101014" y="3955390"/>
              <a:chExt cx="2434652" cy="2374934"/>
            </a:xfrm>
          </p:grpSpPr>
          <p:pic>
            <p:nvPicPr>
              <p:cNvPr id="34" name="Object 33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5101014" y="3955390"/>
                <a:ext cx="2434652" cy="2374934"/>
              </a:xfrm>
              <a:prstGeom prst="rect">
                <a:avLst/>
              </a:prstGeom>
            </p:spPr>
          </p:pic>
        </p:grpSp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296525" y="4793115"/>
              <a:ext cx="1977509" cy="871324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8571711" y="4086150"/>
            <a:ext cx="2585507" cy="2260207"/>
            <a:chOff x="8571711" y="4086150"/>
            <a:chExt cx="2585507" cy="2260207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571711" y="4086150"/>
              <a:ext cx="2585507" cy="2260207"/>
            </a:xfrm>
            <a:prstGeom prst="rect">
              <a:avLst/>
            </a:prstGeom>
          </p:spPr>
        </p:pic>
      </p:grpSp>
      <p:pic>
        <p:nvPicPr>
          <p:cNvPr id="41" name="Object 40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8806849" y="4919278"/>
            <a:ext cx="1977239" cy="723791"/>
          </a:xfrm>
          <a:prstGeom prst="rect">
            <a:avLst/>
          </a:prstGeom>
        </p:spPr>
      </p:pic>
      <p:grpSp>
        <p:nvGrpSpPr>
          <p:cNvPr id="1013" name="그룹 1013"/>
          <p:cNvGrpSpPr/>
          <p:nvPr/>
        </p:nvGrpSpPr>
        <p:grpSpPr>
          <a:xfrm>
            <a:off x="8589506" y="6836391"/>
            <a:ext cx="2702299" cy="2636016"/>
            <a:chOff x="8589506" y="6836391"/>
            <a:chExt cx="2702299" cy="2636016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589506" y="6836391"/>
              <a:ext cx="2702299" cy="2636016"/>
            </a:xfrm>
            <a:prstGeom prst="rect">
              <a:avLst/>
            </a:prstGeom>
          </p:spPr>
        </p:pic>
      </p:grpSp>
      <p:pic>
        <p:nvPicPr>
          <p:cNvPr id="45" name="Object 44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8873487" y="7873297"/>
            <a:ext cx="1759720" cy="723791"/>
          </a:xfrm>
          <a:prstGeom prst="rect">
            <a:avLst/>
          </a:prstGeom>
        </p:spPr>
      </p:pic>
      <p:grpSp>
        <p:nvGrpSpPr>
          <p:cNvPr id="1014" name="그룹 1014"/>
          <p:cNvGrpSpPr/>
          <p:nvPr/>
        </p:nvGrpSpPr>
        <p:grpSpPr>
          <a:xfrm>
            <a:off x="4204438" y="4890705"/>
            <a:ext cx="667943" cy="667943"/>
            <a:chOff x="4204438" y="4890705"/>
            <a:chExt cx="667943" cy="667943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204438" y="4890705"/>
              <a:ext cx="667943" cy="667943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7730882" y="4932617"/>
            <a:ext cx="663297" cy="663297"/>
            <a:chOff x="7730882" y="4932617"/>
            <a:chExt cx="663297" cy="663297"/>
          </a:xfrm>
        </p:grpSpPr>
        <p:pic>
          <p:nvPicPr>
            <p:cNvPr id="50" name="Object 49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7730882" y="4932617"/>
              <a:ext cx="663297" cy="663297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4199766" y="7810904"/>
            <a:ext cx="667943" cy="667943"/>
            <a:chOff x="4199766" y="7810904"/>
            <a:chExt cx="667943" cy="667943"/>
          </a:xfrm>
        </p:grpSpPr>
        <p:pic>
          <p:nvPicPr>
            <p:cNvPr id="53" name="Object 52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199766" y="7810904"/>
              <a:ext cx="667943" cy="667943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7792697" y="7819048"/>
            <a:ext cx="663297" cy="663297"/>
            <a:chOff x="7792697" y="7819048"/>
            <a:chExt cx="663297" cy="663297"/>
          </a:xfrm>
        </p:grpSpPr>
        <p:pic>
          <p:nvPicPr>
            <p:cNvPr id="56" name="Object 55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7792697" y="7819048"/>
              <a:ext cx="663297" cy="663297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0" y="0"/>
            <a:ext cx="1504171" cy="1388465"/>
            <a:chOff x="0" y="0"/>
            <a:chExt cx="1504171" cy="1388465"/>
          </a:xfrm>
        </p:grpSpPr>
        <p:pic>
          <p:nvPicPr>
            <p:cNvPr id="59" name="Object 58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0" y="0"/>
              <a:ext cx="1504171" cy="1388465"/>
            </a:xfrm>
            <a:prstGeom prst="rect">
              <a:avLst/>
            </a:prstGeom>
          </p:spPr>
        </p:pic>
      </p:grpSp>
      <p:pic>
        <p:nvPicPr>
          <p:cNvPr id="61" name="Object 60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131335" y="7706411"/>
            <a:ext cx="5760782" cy="91883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603900" y="2514660"/>
            <a:ext cx="6962231" cy="6962231"/>
            <a:chOff x="9603900" y="2514660"/>
            <a:chExt cx="6962231" cy="696223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03900" y="2514660"/>
              <a:ext cx="6962231" cy="696223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416789" y="2475034"/>
            <a:ext cx="7001857" cy="7001857"/>
            <a:chOff x="1416789" y="2475034"/>
            <a:chExt cx="7001857" cy="700185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1416789" y="2475034"/>
              <a:ext cx="7001857" cy="7001857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937374" y="736728"/>
            <a:ext cx="1884906" cy="144758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5535534" y="1971726"/>
            <a:ext cx="6536732" cy="152788"/>
            <a:chOff x="5535534" y="1971726"/>
            <a:chExt cx="6536732" cy="15278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535534" y="1971726"/>
              <a:ext cx="6536732" cy="152788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324731" y="3111632"/>
            <a:ext cx="3254776" cy="1197684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139039" y="3111632"/>
            <a:ext cx="2039416" cy="1197684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0" y="0"/>
            <a:ext cx="1504171" cy="1388465"/>
            <a:chOff x="0" y="0"/>
            <a:chExt cx="1504171" cy="138846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0" y="0"/>
              <a:ext cx="1504171" cy="138846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3206633" y="4467721"/>
            <a:ext cx="3422169" cy="1689960"/>
            <a:chOff x="3206633" y="4467721"/>
            <a:chExt cx="3422169" cy="1689960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206633" y="4467721"/>
              <a:ext cx="3422169" cy="168996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0011587" y="4635336"/>
            <a:ext cx="6146857" cy="3578021"/>
            <a:chOff x="10011587" y="4635336"/>
            <a:chExt cx="6146857" cy="3578021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011587" y="4635336"/>
              <a:ext cx="6146857" cy="3578021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828540" y="6700538"/>
            <a:ext cx="6171429" cy="1522906"/>
            <a:chOff x="1828540" y="6700538"/>
            <a:chExt cx="6171429" cy="1522906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828540" y="6700538"/>
              <a:ext cx="6171429" cy="1522906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613691" y="2754802"/>
            <a:ext cx="3885149" cy="2603852"/>
            <a:chOff x="8613691" y="2754802"/>
            <a:chExt cx="3885149" cy="260385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8613691" y="2754802"/>
              <a:ext cx="3885149" cy="260385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316052" y="6100576"/>
            <a:ext cx="18998931" cy="4408280"/>
            <a:chOff x="-316052" y="6100576"/>
            <a:chExt cx="18998931" cy="440828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-316052" y="6100576"/>
              <a:ext cx="18998931" cy="440828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2799214" y="1240786"/>
            <a:ext cx="5347883" cy="3584187"/>
            <a:chOff x="12799214" y="1240786"/>
            <a:chExt cx="5347883" cy="358418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0800000">
              <a:off x="12799214" y="1240786"/>
              <a:ext cx="5347883" cy="358418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09922" y="2870076"/>
            <a:ext cx="3478448" cy="2331279"/>
            <a:chOff x="409922" y="2870076"/>
            <a:chExt cx="3478448" cy="233127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409922" y="2870076"/>
              <a:ext cx="3478448" cy="233127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627315" y="5394252"/>
            <a:ext cx="3203537" cy="2800478"/>
            <a:chOff x="4627315" y="5394252"/>
            <a:chExt cx="3203537" cy="280047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627315" y="5394252"/>
              <a:ext cx="3203537" cy="280047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528181" y="5151312"/>
            <a:ext cx="3198476" cy="3120022"/>
            <a:chOff x="528181" y="5151312"/>
            <a:chExt cx="3198476" cy="3120022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28181" y="5151312"/>
              <a:ext cx="3198476" cy="3120022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8783529" y="5391433"/>
            <a:ext cx="3283024" cy="2869964"/>
            <a:chOff x="8783529" y="5391433"/>
            <a:chExt cx="3283024" cy="2869964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783529" y="5391433"/>
              <a:ext cx="3283024" cy="2869964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3262902" y="4812165"/>
            <a:ext cx="3997104" cy="3899062"/>
            <a:chOff x="13262902" y="4812165"/>
            <a:chExt cx="3997104" cy="3899062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262902" y="4812165"/>
              <a:ext cx="3997104" cy="3899062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410254" y="587739"/>
            <a:ext cx="3777325" cy="1447584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3447935" y="5826865"/>
            <a:ext cx="3669777" cy="2002776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4998430" y="6083105"/>
            <a:ext cx="2250832" cy="1703625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933953" y="6279650"/>
            <a:ext cx="2472380" cy="1006599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9156382" y="6309631"/>
            <a:ext cx="2628263" cy="1070065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3448386" y="2070686"/>
            <a:ext cx="4095035" cy="1197684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811224" y="3358376"/>
            <a:ext cx="2490090" cy="866335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9243760" y="3313138"/>
            <a:ext cx="2585270" cy="920958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1571270" y="1765313"/>
            <a:ext cx="3600964" cy="163007"/>
            <a:chOff x="1571270" y="1765313"/>
            <a:chExt cx="3600964" cy="163007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 rot="-10800000">
              <a:off x="1571270" y="1765313"/>
              <a:ext cx="3600964" cy="163007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4484098" y="2818014"/>
            <a:ext cx="3608236" cy="2608587"/>
            <a:chOff x="4484098" y="2818014"/>
            <a:chExt cx="3608236" cy="2608587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 rot="-10800000">
              <a:off x="4484098" y="2818014"/>
              <a:ext cx="3608236" cy="2608587"/>
            </a:xfrm>
            <a:prstGeom prst="rect">
              <a:avLst/>
            </a:prstGeom>
          </p:spPr>
        </p:pic>
      </p:grpSp>
      <p:pic>
        <p:nvPicPr>
          <p:cNvPr id="40" name="Object 39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4833250" y="3407240"/>
            <a:ext cx="2768326" cy="898660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3823485" y="6483827"/>
            <a:ext cx="667943" cy="667943"/>
            <a:chOff x="3823485" y="6483827"/>
            <a:chExt cx="667943" cy="667943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3823485" y="6483827"/>
              <a:ext cx="667943" cy="667943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7954914" y="6500970"/>
            <a:ext cx="667943" cy="667943"/>
            <a:chOff x="7954914" y="6500970"/>
            <a:chExt cx="667943" cy="667943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7954914" y="6500970"/>
              <a:ext cx="667943" cy="667943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12335917" y="6532855"/>
            <a:ext cx="663297" cy="663297"/>
            <a:chOff x="12335917" y="6532855"/>
            <a:chExt cx="663297" cy="663297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2335917" y="6532855"/>
              <a:ext cx="663297" cy="663297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0" y="0"/>
            <a:ext cx="1504171" cy="1388465"/>
            <a:chOff x="0" y="0"/>
            <a:chExt cx="1504171" cy="1388465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0" y="0"/>
              <a:ext cx="1504171" cy="1388465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영상 들어갈 페이지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영상 넣으면 </a:t>
            </a:r>
            <a:r>
              <a:rPr lang="en-US" altLang="ko-KR" dirty="0" err="1" smtClean="0"/>
              <a:t>ppt</a:t>
            </a:r>
            <a:r>
              <a:rPr lang="ko-KR" altLang="en-US" dirty="0" smtClean="0"/>
              <a:t>가 너무 커져서 잠깐 뺐음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5481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11</Words>
  <Application>Microsoft Office PowerPoint</Application>
  <PresentationFormat>사용자 지정</PresentationFormat>
  <Paragraphs>2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?? ??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영상 들어갈 페이지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multicampus</cp:lastModifiedBy>
  <cp:revision>4</cp:revision>
  <dcterms:created xsi:type="dcterms:W3CDTF">2021-08-19T20:23:18Z</dcterms:created>
  <dcterms:modified xsi:type="dcterms:W3CDTF">2021-08-19T11:33:36Z</dcterms:modified>
</cp:coreProperties>
</file>