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338" r:id="rId5"/>
    <p:sldId id="340" r:id="rId6"/>
    <p:sldId id="26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3507"/>
  </p:normalViewPr>
  <p:slideViewPr>
    <p:cSldViewPr snapToGrid="0">
      <p:cViewPr varScale="1">
        <p:scale>
          <a:sx n="80" d="100"/>
          <a:sy n="80" d="100"/>
        </p:scale>
        <p:origin x="3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2021-04-29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4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2021-04-29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4E2A0199-4670-2940-AB7E-F5CEB06DD5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252424"/>
              </p:ext>
            </p:extLst>
          </p:nvPr>
        </p:nvGraphicFramePr>
        <p:xfrm>
          <a:off x="581192" y="1382351"/>
          <a:ext cx="11202544" cy="53981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8459">
                  <a:extLst>
                    <a:ext uri="{9D8B030D-6E8A-4147-A177-3AD203B41FA5}">
                      <a16:colId xmlns:a16="http://schemas.microsoft.com/office/drawing/2014/main" val="2735970128"/>
                    </a:ext>
                  </a:extLst>
                </a:gridCol>
                <a:gridCol w="9014085">
                  <a:extLst>
                    <a:ext uri="{9D8B030D-6E8A-4147-A177-3AD203B41FA5}">
                      <a16:colId xmlns:a16="http://schemas.microsoft.com/office/drawing/2014/main" val="2321077816"/>
                    </a:ext>
                  </a:extLst>
                </a:gridCol>
              </a:tblGrid>
              <a:tr h="818162">
                <a:tc>
                  <a:txBody>
                    <a:bodyPr/>
                    <a:lstStyle/>
                    <a:p>
                      <a:pPr algn="ctr" rtl="0"/>
                      <a:endParaRPr lang="en-US" sz="1600" b="0" baseline="0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341945" marR="205167" marT="205167" marB="205167" anchor="ctr"/>
                </a:tc>
                <a:extLst>
                  <a:ext uri="{0D108BD9-81ED-4DB2-BD59-A6C34878D82A}">
                    <a16:rowId xmlns:a16="http://schemas.microsoft.com/office/drawing/2014/main" val="115124067"/>
                  </a:ext>
                </a:extLst>
              </a:tr>
              <a:tr h="84485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주제</a:t>
                      </a:r>
                      <a:b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C++, Modern C++, Python, Image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Processing,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Learning)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44560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각자 하나의 주제를 선정하여 공부하고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작성하여 발표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/>
                </a:tc>
                <a:extLst>
                  <a:ext uri="{0D108BD9-81ED-4DB2-BD59-A6C34878D82A}">
                    <a16:rowId xmlns:a16="http://schemas.microsoft.com/office/drawing/2014/main" val="1547803828"/>
                  </a:ext>
                </a:extLst>
              </a:tr>
              <a:tr h="1183412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예시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lnSpc>
                          <a:spcPts val="2300"/>
                        </a:lnSpc>
                        <a:buFontTx/>
                        <a:buChar char="-"/>
                      </a:pP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교재를 읽고 공부하고 진행했던 내용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작성하여 발표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교재에 있는 프로젝트 개발</a:t>
                      </a:r>
                      <a:endParaRPr lang="en-US" altLang="ko-KR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rtl="0">
                        <a:lnSpc>
                          <a:spcPts val="2300"/>
                        </a:lnSpc>
                        <a:buFontTx/>
                        <a:buChar char="-"/>
                      </a:pP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공통된 주제를 몇가지 선정하여 동일한 교재로 진행했던 내용 발표 및 프로젝트 개발</a:t>
                      </a:r>
                      <a:endParaRPr lang="en-US" altLang="ko-KR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rtl="0">
                        <a:lnSpc>
                          <a:spcPts val="2300"/>
                        </a:lnSpc>
                        <a:buFontTx/>
                        <a:buChar char="-"/>
                      </a:pP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코딩테스트 문제 풀이 발표</a:t>
                      </a:r>
                      <a:endParaRPr lang="en-US" altLang="ko-KR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9437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</a:t>
                      </a:r>
                    </a:p>
                  </a:txBody>
                  <a:tcPr marL="341945" marR="205167" marT="205167" marB="20516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2~3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명씩 발표</a:t>
                      </a:r>
                      <a:endParaRPr lang="en-US" sz="16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1945" marR="205167" marT="205167" marB="20516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134177"/>
                  </a:ext>
                </a:extLst>
              </a:tr>
              <a:tr h="908602"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ko-KR" altLang="en-US" sz="16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주의사항</a:t>
                      </a:r>
                      <a:endParaRPr lang="en-US" sz="16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2300"/>
                        </a:lnSpc>
                      </a:pP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언제까지나 이 모임의 목적은 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로서 역량을 늘리기 위함을 항상 인지해주시기 바라며 공부를 시작한 것만으로도 충분히 발전이 있을 것이라 믿습니다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41945" marR="205167" marT="205167" marB="205167" anchor="ctr">
                    <a:solidFill>
                      <a:schemeClr val="tx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2916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운영 방식</a:t>
            </a:r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132</TotalTime>
  <Words>105</Words>
  <Application>Microsoft Office PowerPoint</Application>
  <PresentationFormat>와이드스크린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 2</vt:lpstr>
      <vt:lpstr>DividendVTI</vt:lpstr>
      <vt:lpstr>Modern C++ 1장</vt:lpstr>
      <vt:lpstr>개요</vt:lpstr>
      <vt:lpstr>운영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19</cp:revision>
  <dcterms:created xsi:type="dcterms:W3CDTF">2021-04-21T01:01:40Z</dcterms:created>
  <dcterms:modified xsi:type="dcterms:W3CDTF">2021-04-29T06:03:15Z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