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2" r:id="rId2"/>
    <p:sldId id="413" r:id="rId3"/>
    <p:sldId id="414" r:id="rId4"/>
    <p:sldId id="41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  <p:sldId id="399" r:id="rId148"/>
    <p:sldId id="400" r:id="rId149"/>
    <p:sldId id="401" r:id="rId150"/>
    <p:sldId id="402" r:id="rId151"/>
    <p:sldId id="403" r:id="rId152"/>
    <p:sldId id="404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C4002-E2D6-4B76-AB11-A05BAF506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BE8EF3-9C82-4094-968B-D2B6DBCE9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1DED8-244E-4E92-890C-5F463E69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57C1-5533-4B5C-9E6E-377CB4B35562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56A46-2629-4994-AACE-42FF5FCA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3DCE7-6BDE-4A93-9DAE-CC0DEE9C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AF31-45A4-4983-8058-3EF00C5FF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76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3C436-6A94-4409-88CB-87F33434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C8DDFD-81BA-45C2-A469-2114C7A2B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BEB44-A9A1-4A5D-A683-A093C10B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57C1-5533-4B5C-9E6E-377CB4B35562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82F88-E931-4F06-AF86-9AF53B12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BDC3-6450-4596-A382-5C3B30E9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AF31-45A4-4983-8058-3EF00C5FF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4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885CA9-377C-470D-965E-70F2DDC9D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63CB54-2802-43EE-B169-EABB4AE95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49FD6-BD89-44AA-859E-352E732C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57C1-5533-4B5C-9E6E-377CB4B35562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791B3-9884-46FC-962E-09C52D73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4F304-B5A4-4716-B3AD-C60A28DC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AF31-45A4-4983-8058-3EF00C5FF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8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59DDF-5C4A-4742-BA26-A6B6C673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7429E-E4D2-4AB2-A56C-E2C60D90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9B946-8152-44F2-8B8C-B6166BDE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57C1-5533-4B5C-9E6E-377CB4B35562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BE255-1AE1-49B3-8E1D-072C78CE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2A739-3793-4E5D-A4B1-8A68272F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AF31-45A4-4983-8058-3EF00C5FF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74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FBBC7-DB54-4D31-9183-E91F963F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22339-6F90-475E-B410-D23BD7FA4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A4470-D136-4CEF-88BA-B15B5B2C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57C1-5533-4B5C-9E6E-377CB4B35562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235BC-2EDA-400F-9274-6B0F955A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AE517-624E-468A-A14E-7342A5F4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AF31-45A4-4983-8058-3EF00C5FF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81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3FA86-D89C-4148-ABC1-4C76A07B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3B40A-7BD2-4B89-818C-01FF6EA4D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533F65-6355-4AC9-A046-7E82AD06D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DEB7E4-8363-4E00-98BB-9F225AE1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57C1-5533-4B5C-9E6E-377CB4B35562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3D9152-ED2A-4838-A76D-B3EC9F05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C8A461-E3F6-4D2B-85FE-3D2FDDDF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AF31-45A4-4983-8058-3EF00C5FF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2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81260-9C25-4609-9346-2B43A280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0FF7C1-DA36-4F08-9695-5EA6676F0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E59068-A3C0-4032-8355-067FB1C0B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F21D5D-3A3F-48D7-9F0E-293B3E180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14F589-D9D3-4F23-BADD-62BBC52A0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5941BA-DCD1-4752-AD46-DD10506D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57C1-5533-4B5C-9E6E-377CB4B35562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F1848E-B3B3-47D4-99C6-395B7947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400916-DBE6-4DF6-8173-30F4DACC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AF31-45A4-4983-8058-3EF00C5FF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90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D8822-9C16-4CDC-8F74-ECA56645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A01ED5-A5D2-49B9-9ACD-7B8BF220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57C1-5533-4B5C-9E6E-377CB4B35562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CA41B9-4B4C-4094-B82C-9AA47201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0F8F13-5263-4383-BAF4-F1DCA165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AF31-45A4-4983-8058-3EF00C5FF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6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4B9705-CA10-40C2-BA0A-E4079139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57C1-5533-4B5C-9E6E-377CB4B35562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352C39-869E-4B58-8169-7C0E5AC6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84866-C4FD-4EF1-8A11-6D6EBF56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AF31-45A4-4983-8058-3EF00C5FF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9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C0490-482A-4562-9EAD-B732D88A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EED4F-6BD1-4CB6-8324-54229FEE8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0CDA10-E378-4927-874F-E35063824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51F021-754C-490A-A2B1-3E81AC32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57C1-5533-4B5C-9E6E-377CB4B35562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B040D-B69F-470A-BB72-781BA0FF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78EBAA-B02D-49FC-B57C-4CB2A3EB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AF31-45A4-4983-8058-3EF00C5FF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99D82-14ED-4BA8-9A9A-5EEA91BE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1B8479-53E8-4EED-84FC-F8578DB94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85BBF-D989-42CD-9183-71E5277F3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3C5345-6615-4C0C-B835-9B538F95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57C1-5533-4B5C-9E6E-377CB4B35562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984D66-0BF2-4508-8ED8-C01919FF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010F1-7DA7-4BEF-8C17-5B2F6938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AF31-45A4-4983-8058-3EF00C5FF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81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C26B7-1A17-410B-AFF3-57A37D28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28425B-4BF8-480A-9CD5-86F3B4057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E3551-B6E1-4C5C-8277-BE6E90D05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857C1-5533-4B5C-9E6E-377CB4B35562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DF9BC-9295-4C94-B0C5-D893E617A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B2C3D-A61B-441A-9E0E-6D9D65A7E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BAF31-45A4-4983-8058-3EF00C5FF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53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9040B0-F0DB-47FC-99AF-F11236DB37F8}"/>
              </a:ext>
            </a:extLst>
          </p:cNvPr>
          <p:cNvCxnSpPr>
            <a:cxnSpLocks/>
          </p:cNvCxnSpPr>
          <p:nvPr/>
        </p:nvCxnSpPr>
        <p:spPr>
          <a:xfrm>
            <a:off x="293615" y="1057013"/>
            <a:ext cx="11484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F59422-8517-43DF-9572-25A941CB22FF}"/>
              </a:ext>
            </a:extLst>
          </p:cNvPr>
          <p:cNvCxnSpPr/>
          <p:nvPr/>
        </p:nvCxnSpPr>
        <p:spPr>
          <a:xfrm>
            <a:off x="1887523" y="1057013"/>
            <a:ext cx="0" cy="483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0030D1-8A3A-4044-9045-097C553332BA}"/>
              </a:ext>
            </a:extLst>
          </p:cNvPr>
          <p:cNvSpPr txBox="1"/>
          <p:nvPr/>
        </p:nvSpPr>
        <p:spPr>
          <a:xfrm>
            <a:off x="209725" y="617300"/>
            <a:ext cx="316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Korea</a:t>
            </a:r>
            <a:r>
              <a:rPr lang="ko-KR" altLang="en-US" dirty="0"/>
              <a:t> </a:t>
            </a:r>
            <a:r>
              <a:rPr lang="en-US" altLang="ko-KR" dirty="0"/>
              <a:t>IT</a:t>
            </a:r>
            <a:r>
              <a:rPr lang="ko-KR" altLang="en-US" dirty="0"/>
              <a:t> </a:t>
            </a:r>
            <a:r>
              <a:rPr lang="en-US" altLang="ko-KR" dirty="0" err="1"/>
              <a:t>DataBase</a:t>
            </a:r>
            <a:r>
              <a:rPr lang="ko-KR" altLang="en-US" dirty="0"/>
              <a:t> </a:t>
            </a:r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10C98-DC40-4FCD-89BB-9FAF0ECD0C51}"/>
              </a:ext>
            </a:extLst>
          </p:cNvPr>
          <p:cNvSpPr txBox="1"/>
          <p:nvPr/>
        </p:nvSpPr>
        <p:spPr>
          <a:xfrm>
            <a:off x="142613" y="1249960"/>
            <a:ext cx="1939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업무파악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개념적 모델링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논리적 모델링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물리적 모델링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F7802-3605-4DA7-B77A-40E0B6C418F7}"/>
              </a:ext>
            </a:extLst>
          </p:cNvPr>
          <p:cNvSpPr txBox="1"/>
          <p:nvPr/>
        </p:nvSpPr>
        <p:spPr>
          <a:xfrm>
            <a:off x="2046916" y="1607961"/>
            <a:ext cx="983474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업무 파악 </a:t>
            </a:r>
            <a:r>
              <a:rPr lang="en-US" altLang="ko-KR" sz="1400" dirty="0"/>
              <a:t>by </a:t>
            </a:r>
            <a:r>
              <a:rPr lang="en-US" altLang="ko-KR" sz="1400" dirty="0" err="1"/>
              <a:t>hong</a:t>
            </a:r>
            <a:r>
              <a:rPr lang="en-US" altLang="ko-KR" sz="1400" dirty="0"/>
              <a:t> &amp; park | 2025.08.01</a:t>
            </a:r>
          </a:p>
          <a:p>
            <a:r>
              <a:rPr lang="ko-KR" altLang="en-US" sz="1400" dirty="0"/>
              <a:t>업무 파악은 데이터 모델링의 처음 기초의 단계로서 클라이언트와 개발자가 프로그램 제작을 위해 논의하는 단계입니다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단계에서는 내용이 절대 빠지면 안됩니다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빠질 수도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뒤에 다시 수정해야 합니다</a:t>
            </a:r>
            <a:r>
              <a:rPr lang="en-US" altLang="ko-KR" sz="1400" dirty="0"/>
              <a:t>~~~~~~~~~~~~~~~~~</a:t>
            </a:r>
          </a:p>
          <a:p>
            <a:r>
              <a:rPr lang="en-US" altLang="ko-KR" sz="1400" dirty="0"/>
              <a:t>~~~~~~</a:t>
            </a:r>
          </a:p>
          <a:p>
            <a:r>
              <a:rPr lang="ko-KR" altLang="en-US" sz="1400" dirty="0"/>
              <a:t>업무 파악은 데이터 모델링의 처음 기초의 단계로서 클라이언트와 개발자가 프로그램 제작을 위해 논의하는 단계입니다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단계에서는 내용이 절대 빠지면 안됩니다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빠질 수도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뒤에 다시 수정해야 합니다</a:t>
            </a:r>
            <a:r>
              <a:rPr lang="en-US" altLang="ko-KR" sz="1400" dirty="0"/>
              <a:t>~~~~~~~~</a:t>
            </a:r>
          </a:p>
          <a:p>
            <a:endParaRPr lang="en-US" altLang="ko-KR" sz="1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EFE5A0-6FA9-4B9E-A05A-E76EA9580262}"/>
              </a:ext>
            </a:extLst>
          </p:cNvPr>
          <p:cNvCxnSpPr>
            <a:cxnSpLocks/>
          </p:cNvCxnSpPr>
          <p:nvPr/>
        </p:nvCxnSpPr>
        <p:spPr>
          <a:xfrm flipV="1">
            <a:off x="2110074" y="3188967"/>
            <a:ext cx="9540816" cy="5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3DE3A3-BF76-42F0-AA0F-C321E8AAE4B0}"/>
              </a:ext>
            </a:extLst>
          </p:cNvPr>
          <p:cNvSpPr txBox="1"/>
          <p:nvPr/>
        </p:nvSpPr>
        <p:spPr>
          <a:xfrm>
            <a:off x="2110074" y="3323048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댓글 내용을 입력해주세요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8C5B8-3B61-4E95-8431-FF58192BC223}"/>
              </a:ext>
            </a:extLst>
          </p:cNvPr>
          <p:cNvSpPr txBox="1"/>
          <p:nvPr/>
        </p:nvSpPr>
        <p:spPr>
          <a:xfrm>
            <a:off x="2110074" y="3315668"/>
            <a:ext cx="5055079" cy="750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0C38B5-85D3-4CE7-9BBD-241327A8A125}"/>
              </a:ext>
            </a:extLst>
          </p:cNvPr>
          <p:cNvSpPr txBox="1"/>
          <p:nvPr/>
        </p:nvSpPr>
        <p:spPr>
          <a:xfrm>
            <a:off x="2110074" y="4145337"/>
            <a:ext cx="261680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작성자 목록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DB278798-08B3-4739-A0D5-C0EBF13DBF75}"/>
              </a:ext>
            </a:extLst>
          </p:cNvPr>
          <p:cNvSpPr/>
          <p:nvPr/>
        </p:nvSpPr>
        <p:spPr>
          <a:xfrm rot="10800000">
            <a:off x="4435882" y="4205429"/>
            <a:ext cx="201731" cy="1568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8CECF0-C58E-47F9-9FE5-333E9DB10BD1}"/>
              </a:ext>
            </a:extLst>
          </p:cNvPr>
          <p:cNvSpPr txBox="1"/>
          <p:nvPr/>
        </p:nvSpPr>
        <p:spPr>
          <a:xfrm>
            <a:off x="2046916" y="4547620"/>
            <a:ext cx="5908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댓글 내용내용 댓글 내용 </a:t>
            </a:r>
            <a:r>
              <a:rPr lang="ko-KR" altLang="en-US" sz="1100" dirty="0" err="1"/>
              <a:t>내용</a:t>
            </a:r>
            <a:r>
              <a:rPr lang="ko-KR" altLang="en-US" sz="1100" dirty="0"/>
              <a:t> 댓글 내용내용 내 댓글 </a:t>
            </a:r>
            <a:r>
              <a:rPr lang="ko-KR" altLang="en-US" sz="1100" dirty="0" err="1"/>
              <a:t>댓글</a:t>
            </a:r>
            <a:r>
              <a:rPr lang="ko-KR" altLang="en-US" sz="1100" dirty="0"/>
              <a:t> 내용 </a:t>
            </a:r>
            <a:r>
              <a:rPr lang="ko-KR" altLang="en-US" sz="1100" dirty="0" err="1"/>
              <a:t>내댓글</a:t>
            </a:r>
            <a:r>
              <a:rPr lang="ko-KR" altLang="en-US" sz="1100" dirty="0"/>
              <a:t> 내용내용내용 댓글</a:t>
            </a:r>
            <a:endParaRPr lang="en-US" altLang="ko-KR" sz="1100" dirty="0"/>
          </a:p>
          <a:p>
            <a:r>
              <a:rPr lang="ko-KR" altLang="en-US" sz="1100" dirty="0"/>
              <a:t>댓글 내용내용 댓글 내용 </a:t>
            </a:r>
            <a:r>
              <a:rPr lang="ko-KR" altLang="en-US" sz="1100" dirty="0" err="1"/>
              <a:t>내용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00C9BC-E38C-4690-9FBE-E6B13DD414F2}"/>
              </a:ext>
            </a:extLst>
          </p:cNvPr>
          <p:cNvSpPr txBox="1"/>
          <p:nvPr/>
        </p:nvSpPr>
        <p:spPr>
          <a:xfrm>
            <a:off x="2082568" y="5119234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By Lim | 2025.08.01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F369BF-4014-47A0-979D-4CAB2983804C}"/>
              </a:ext>
            </a:extLst>
          </p:cNvPr>
          <p:cNvSpPr txBox="1"/>
          <p:nvPr/>
        </p:nvSpPr>
        <p:spPr>
          <a:xfrm>
            <a:off x="6158475" y="4114559"/>
            <a:ext cx="1006678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19C7BB-B099-4544-81B8-140F4B121ABB}"/>
              </a:ext>
            </a:extLst>
          </p:cNvPr>
          <p:cNvSpPr txBox="1"/>
          <p:nvPr/>
        </p:nvSpPr>
        <p:spPr>
          <a:xfrm>
            <a:off x="10763075" y="617300"/>
            <a:ext cx="1015505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저자참여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E0EFD-DD7E-4535-995C-2A7F76729172}"/>
              </a:ext>
            </a:extLst>
          </p:cNvPr>
          <p:cNvSpPr txBox="1"/>
          <p:nvPr/>
        </p:nvSpPr>
        <p:spPr>
          <a:xfrm>
            <a:off x="9378892" y="625385"/>
            <a:ext cx="1174458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생성</a:t>
            </a:r>
          </a:p>
        </p:txBody>
      </p:sp>
    </p:spTree>
    <p:extLst>
      <p:ext uri="{BB962C8B-B14F-4D97-AF65-F5344CB8AC3E}">
        <p14:creationId xmlns:p14="http://schemas.microsoft.com/office/powerpoint/2010/main" val="258760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6827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69738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499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8581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4926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25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585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96046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6091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0091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87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7785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9796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000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75988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65685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76663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2245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56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4965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4726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75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9116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8825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4508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7626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7477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2812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0097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70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5166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5982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7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12213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4847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6011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4935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66889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8167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0679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59257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70665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1545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361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381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87139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2674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9438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30691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7839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7184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68225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2119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42407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488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8901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35680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00513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03981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3562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7626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429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95228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7526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15917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10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76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13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13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9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9040B0-F0DB-47FC-99AF-F11236DB37F8}"/>
              </a:ext>
            </a:extLst>
          </p:cNvPr>
          <p:cNvCxnSpPr>
            <a:cxnSpLocks/>
          </p:cNvCxnSpPr>
          <p:nvPr/>
        </p:nvCxnSpPr>
        <p:spPr>
          <a:xfrm>
            <a:off x="293615" y="1057013"/>
            <a:ext cx="11484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F59422-8517-43DF-9572-25A941CB22FF}"/>
              </a:ext>
            </a:extLst>
          </p:cNvPr>
          <p:cNvCxnSpPr/>
          <p:nvPr/>
        </p:nvCxnSpPr>
        <p:spPr>
          <a:xfrm>
            <a:off x="1887523" y="1057013"/>
            <a:ext cx="0" cy="483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0030D1-8A3A-4044-9045-097C553332BA}"/>
              </a:ext>
            </a:extLst>
          </p:cNvPr>
          <p:cNvSpPr txBox="1"/>
          <p:nvPr/>
        </p:nvSpPr>
        <p:spPr>
          <a:xfrm>
            <a:off x="209725" y="617300"/>
            <a:ext cx="316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Korea</a:t>
            </a:r>
            <a:r>
              <a:rPr lang="ko-KR" altLang="en-US" dirty="0"/>
              <a:t> </a:t>
            </a:r>
            <a:r>
              <a:rPr lang="en-US" altLang="ko-KR" dirty="0"/>
              <a:t>IT</a:t>
            </a:r>
            <a:r>
              <a:rPr lang="ko-KR" altLang="en-US" dirty="0"/>
              <a:t> </a:t>
            </a:r>
            <a:r>
              <a:rPr lang="en-US" altLang="ko-KR" dirty="0" err="1"/>
              <a:t>DataBase</a:t>
            </a:r>
            <a:r>
              <a:rPr lang="ko-KR" altLang="en-US" dirty="0"/>
              <a:t> </a:t>
            </a:r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10C98-DC40-4FCD-89BB-9FAF0ECD0C51}"/>
              </a:ext>
            </a:extLst>
          </p:cNvPr>
          <p:cNvSpPr txBox="1"/>
          <p:nvPr/>
        </p:nvSpPr>
        <p:spPr>
          <a:xfrm>
            <a:off x="142613" y="1249960"/>
            <a:ext cx="1939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업무파악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개념적 모델링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논리적 모델링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물리적 모델링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0C38B5-85D3-4CE7-9BBD-241327A8A125}"/>
              </a:ext>
            </a:extLst>
          </p:cNvPr>
          <p:cNvSpPr txBox="1"/>
          <p:nvPr/>
        </p:nvSpPr>
        <p:spPr>
          <a:xfrm>
            <a:off x="1980636" y="4682166"/>
            <a:ext cx="261680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작성자 목록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DB278798-08B3-4739-A0D5-C0EBF13DBF75}"/>
              </a:ext>
            </a:extLst>
          </p:cNvPr>
          <p:cNvSpPr/>
          <p:nvPr/>
        </p:nvSpPr>
        <p:spPr>
          <a:xfrm rot="10800000">
            <a:off x="4271762" y="4682166"/>
            <a:ext cx="201731" cy="2155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5B1DD-0699-45BE-9CA7-298B83B0252C}"/>
              </a:ext>
            </a:extLst>
          </p:cNvPr>
          <p:cNvSpPr txBox="1"/>
          <p:nvPr/>
        </p:nvSpPr>
        <p:spPr>
          <a:xfrm>
            <a:off x="10763075" y="617300"/>
            <a:ext cx="1015505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저자참여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B4F391-A86B-46D6-B253-9F1AC42003AC}"/>
              </a:ext>
            </a:extLst>
          </p:cNvPr>
          <p:cNvSpPr txBox="1"/>
          <p:nvPr/>
        </p:nvSpPr>
        <p:spPr>
          <a:xfrm>
            <a:off x="9924176" y="4453753"/>
            <a:ext cx="1006678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댓글작성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31F0C-E4A9-4D53-ADAA-0D5A6AB4EB30}"/>
              </a:ext>
            </a:extLst>
          </p:cNvPr>
          <p:cNvSpPr txBox="1"/>
          <p:nvPr/>
        </p:nvSpPr>
        <p:spPr>
          <a:xfrm>
            <a:off x="1887523" y="1450015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글 내용을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4396DB-56D8-4CA5-AC1C-ED607F683621}"/>
              </a:ext>
            </a:extLst>
          </p:cNvPr>
          <p:cNvSpPr txBox="1"/>
          <p:nvPr/>
        </p:nvSpPr>
        <p:spPr>
          <a:xfrm>
            <a:off x="1953693" y="1478378"/>
            <a:ext cx="8977161" cy="31423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6B5DA9-D916-41D5-9192-E368BB0203F8}"/>
              </a:ext>
            </a:extLst>
          </p:cNvPr>
          <p:cNvSpPr txBox="1"/>
          <p:nvPr/>
        </p:nvSpPr>
        <p:spPr>
          <a:xfrm>
            <a:off x="1887522" y="11090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글제목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7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65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904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672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8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486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334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77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10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74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9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9040B0-F0DB-47FC-99AF-F11236DB37F8}"/>
              </a:ext>
            </a:extLst>
          </p:cNvPr>
          <p:cNvCxnSpPr>
            <a:cxnSpLocks/>
          </p:cNvCxnSpPr>
          <p:nvPr/>
        </p:nvCxnSpPr>
        <p:spPr>
          <a:xfrm>
            <a:off x="293615" y="1057013"/>
            <a:ext cx="11484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F59422-8517-43DF-9572-25A941CB22FF}"/>
              </a:ext>
            </a:extLst>
          </p:cNvPr>
          <p:cNvCxnSpPr/>
          <p:nvPr/>
        </p:nvCxnSpPr>
        <p:spPr>
          <a:xfrm>
            <a:off x="1887523" y="1057013"/>
            <a:ext cx="0" cy="483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0030D1-8A3A-4044-9045-097C553332BA}"/>
              </a:ext>
            </a:extLst>
          </p:cNvPr>
          <p:cNvSpPr txBox="1"/>
          <p:nvPr/>
        </p:nvSpPr>
        <p:spPr>
          <a:xfrm>
            <a:off x="209725" y="617300"/>
            <a:ext cx="316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Korea</a:t>
            </a:r>
            <a:r>
              <a:rPr lang="ko-KR" altLang="en-US" dirty="0"/>
              <a:t> </a:t>
            </a:r>
            <a:r>
              <a:rPr lang="en-US" altLang="ko-KR" dirty="0"/>
              <a:t>IT</a:t>
            </a:r>
            <a:r>
              <a:rPr lang="ko-KR" altLang="en-US" dirty="0"/>
              <a:t> </a:t>
            </a:r>
            <a:r>
              <a:rPr lang="en-US" altLang="ko-KR" dirty="0" err="1"/>
              <a:t>DataBase</a:t>
            </a:r>
            <a:r>
              <a:rPr lang="ko-KR" altLang="en-US" dirty="0"/>
              <a:t> </a:t>
            </a:r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10C98-DC40-4FCD-89BB-9FAF0ECD0C51}"/>
              </a:ext>
            </a:extLst>
          </p:cNvPr>
          <p:cNvSpPr txBox="1"/>
          <p:nvPr/>
        </p:nvSpPr>
        <p:spPr>
          <a:xfrm>
            <a:off x="142613" y="1249960"/>
            <a:ext cx="1939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업무파악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개념적 모델링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논리적 모델링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물리적 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5B1DD-0699-45BE-9CA7-298B83B0252C}"/>
              </a:ext>
            </a:extLst>
          </p:cNvPr>
          <p:cNvSpPr txBox="1"/>
          <p:nvPr/>
        </p:nvSpPr>
        <p:spPr>
          <a:xfrm>
            <a:off x="10763075" y="617300"/>
            <a:ext cx="1015505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저자참여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B4F391-A86B-46D6-B253-9F1AC42003AC}"/>
              </a:ext>
            </a:extLst>
          </p:cNvPr>
          <p:cNvSpPr txBox="1"/>
          <p:nvPr/>
        </p:nvSpPr>
        <p:spPr>
          <a:xfrm>
            <a:off x="9991288" y="5024204"/>
            <a:ext cx="1006678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저장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31F0C-E4A9-4D53-ADAA-0D5A6AB4EB30}"/>
              </a:ext>
            </a:extLst>
          </p:cNvPr>
          <p:cNvSpPr txBox="1"/>
          <p:nvPr/>
        </p:nvSpPr>
        <p:spPr>
          <a:xfrm>
            <a:off x="2082568" y="200063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내용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4396DB-56D8-4CA5-AC1C-ED607F683621}"/>
              </a:ext>
            </a:extLst>
          </p:cNvPr>
          <p:cNvSpPr txBox="1"/>
          <p:nvPr/>
        </p:nvSpPr>
        <p:spPr>
          <a:xfrm>
            <a:off x="1993289" y="1833796"/>
            <a:ext cx="8977161" cy="31423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E2A5A-BCF9-4760-A008-8CABC0B2919D}"/>
              </a:ext>
            </a:extLst>
          </p:cNvPr>
          <p:cNvSpPr txBox="1"/>
          <p:nvPr/>
        </p:nvSpPr>
        <p:spPr>
          <a:xfrm>
            <a:off x="1993289" y="1476462"/>
            <a:ext cx="8977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 제목</a:t>
            </a:r>
          </a:p>
        </p:txBody>
      </p:sp>
    </p:spTree>
    <p:extLst>
      <p:ext uri="{BB962C8B-B14F-4D97-AF65-F5344CB8AC3E}">
        <p14:creationId xmlns:p14="http://schemas.microsoft.com/office/powerpoint/2010/main" val="306684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575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491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1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69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40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651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639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57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768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76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9040B0-F0DB-47FC-99AF-F11236DB37F8}"/>
              </a:ext>
            </a:extLst>
          </p:cNvPr>
          <p:cNvCxnSpPr>
            <a:cxnSpLocks/>
          </p:cNvCxnSpPr>
          <p:nvPr/>
        </p:nvCxnSpPr>
        <p:spPr>
          <a:xfrm>
            <a:off x="293615" y="1057013"/>
            <a:ext cx="11484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F59422-8517-43DF-9572-25A941CB22FF}"/>
              </a:ext>
            </a:extLst>
          </p:cNvPr>
          <p:cNvCxnSpPr/>
          <p:nvPr/>
        </p:nvCxnSpPr>
        <p:spPr>
          <a:xfrm>
            <a:off x="1887523" y="1057013"/>
            <a:ext cx="0" cy="483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0030D1-8A3A-4044-9045-097C553332BA}"/>
              </a:ext>
            </a:extLst>
          </p:cNvPr>
          <p:cNvSpPr txBox="1"/>
          <p:nvPr/>
        </p:nvSpPr>
        <p:spPr>
          <a:xfrm>
            <a:off x="209725" y="617300"/>
            <a:ext cx="316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Korea</a:t>
            </a:r>
            <a:r>
              <a:rPr lang="ko-KR" altLang="en-US" dirty="0"/>
              <a:t> </a:t>
            </a:r>
            <a:r>
              <a:rPr lang="en-US" altLang="ko-KR" dirty="0"/>
              <a:t>IT</a:t>
            </a:r>
            <a:r>
              <a:rPr lang="ko-KR" altLang="en-US" dirty="0"/>
              <a:t> </a:t>
            </a:r>
            <a:r>
              <a:rPr lang="en-US" altLang="ko-KR" dirty="0" err="1"/>
              <a:t>DataBase</a:t>
            </a:r>
            <a:r>
              <a:rPr lang="ko-KR" altLang="en-US" dirty="0"/>
              <a:t> </a:t>
            </a:r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10C98-DC40-4FCD-89BB-9FAF0ECD0C51}"/>
              </a:ext>
            </a:extLst>
          </p:cNvPr>
          <p:cNvSpPr txBox="1"/>
          <p:nvPr/>
        </p:nvSpPr>
        <p:spPr>
          <a:xfrm>
            <a:off x="142613" y="1249960"/>
            <a:ext cx="1939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업무파악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개념적 모델링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논리적 모델링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물리적 모델링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F7802-3605-4DA7-B77A-40E0B6C418F7}"/>
              </a:ext>
            </a:extLst>
          </p:cNvPr>
          <p:cNvSpPr txBox="1"/>
          <p:nvPr/>
        </p:nvSpPr>
        <p:spPr>
          <a:xfrm>
            <a:off x="2046916" y="1607961"/>
            <a:ext cx="983474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업무 파악 </a:t>
            </a:r>
            <a:r>
              <a:rPr lang="en-US" altLang="ko-KR" sz="1400" dirty="0"/>
              <a:t>by </a:t>
            </a:r>
            <a:r>
              <a:rPr lang="en-US" altLang="ko-KR" sz="1400" dirty="0" err="1"/>
              <a:t>hong</a:t>
            </a:r>
            <a:r>
              <a:rPr lang="en-US" altLang="ko-KR" sz="1400" dirty="0"/>
              <a:t> &amp; park | 2025.08.01</a:t>
            </a:r>
          </a:p>
          <a:p>
            <a:r>
              <a:rPr lang="ko-KR" altLang="en-US" sz="1400" dirty="0"/>
              <a:t>업무 파악은 데이터 모델링의 처음 기초의 단계로서 클라이언트와 개발자가 프로그램 제작을 위해 논의하는 단계입니다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단계에서는 내용이 절대 빠지면 안됩니다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빠질 수도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뒤에 다시 수정해야 합니다</a:t>
            </a:r>
            <a:r>
              <a:rPr lang="en-US" altLang="ko-KR" sz="1400" dirty="0"/>
              <a:t>~~~~~~~~~~~~~~~~~</a:t>
            </a:r>
          </a:p>
          <a:p>
            <a:r>
              <a:rPr lang="en-US" altLang="ko-KR" sz="1400" dirty="0"/>
              <a:t>~~~~~~</a:t>
            </a:r>
          </a:p>
          <a:p>
            <a:r>
              <a:rPr lang="ko-KR" altLang="en-US" sz="1400" dirty="0"/>
              <a:t>업무 파악은 데이터 모델링의 처음 기초의 단계로서 클라이언트와 개발자가 프로그램 제작을 위해 논의하는 단계입니다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단계에서는 내용이 절대 빠지면 안됩니다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빠질 수도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뒤에 다시 수정해야 합니다</a:t>
            </a:r>
            <a:r>
              <a:rPr lang="en-US" altLang="ko-KR" sz="1400" dirty="0"/>
              <a:t>~~~~~~~~</a:t>
            </a:r>
          </a:p>
          <a:p>
            <a:endParaRPr lang="en-US" altLang="ko-KR" sz="1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EFE5A0-6FA9-4B9E-A05A-E76EA9580262}"/>
              </a:ext>
            </a:extLst>
          </p:cNvPr>
          <p:cNvCxnSpPr>
            <a:cxnSpLocks/>
          </p:cNvCxnSpPr>
          <p:nvPr/>
        </p:nvCxnSpPr>
        <p:spPr>
          <a:xfrm flipV="1">
            <a:off x="2110074" y="3188967"/>
            <a:ext cx="9540816" cy="5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3DE3A3-BF76-42F0-AA0F-C321E8AAE4B0}"/>
              </a:ext>
            </a:extLst>
          </p:cNvPr>
          <p:cNvSpPr txBox="1"/>
          <p:nvPr/>
        </p:nvSpPr>
        <p:spPr>
          <a:xfrm>
            <a:off x="2110074" y="3323048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댓글 내용을 입력해주세요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8C5B8-3B61-4E95-8431-FF58192BC223}"/>
              </a:ext>
            </a:extLst>
          </p:cNvPr>
          <p:cNvSpPr txBox="1"/>
          <p:nvPr/>
        </p:nvSpPr>
        <p:spPr>
          <a:xfrm>
            <a:off x="2110074" y="3315668"/>
            <a:ext cx="5055079" cy="750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0C38B5-85D3-4CE7-9BBD-241327A8A125}"/>
              </a:ext>
            </a:extLst>
          </p:cNvPr>
          <p:cNvSpPr txBox="1"/>
          <p:nvPr/>
        </p:nvSpPr>
        <p:spPr>
          <a:xfrm>
            <a:off x="2110074" y="4145337"/>
            <a:ext cx="261680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작성자 목록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DB278798-08B3-4739-A0D5-C0EBF13DBF75}"/>
              </a:ext>
            </a:extLst>
          </p:cNvPr>
          <p:cNvSpPr/>
          <p:nvPr/>
        </p:nvSpPr>
        <p:spPr>
          <a:xfrm rot="10800000">
            <a:off x="4435882" y="4205429"/>
            <a:ext cx="201731" cy="1568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8CECF0-C58E-47F9-9FE5-333E9DB10BD1}"/>
              </a:ext>
            </a:extLst>
          </p:cNvPr>
          <p:cNvSpPr txBox="1"/>
          <p:nvPr/>
        </p:nvSpPr>
        <p:spPr>
          <a:xfrm>
            <a:off x="2046916" y="4547620"/>
            <a:ext cx="5908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댓글 내용내용 댓글 내용 </a:t>
            </a:r>
            <a:r>
              <a:rPr lang="ko-KR" altLang="en-US" sz="1100" dirty="0" err="1"/>
              <a:t>내용</a:t>
            </a:r>
            <a:r>
              <a:rPr lang="ko-KR" altLang="en-US" sz="1100" dirty="0"/>
              <a:t> 댓글 내용내용 내 댓글 </a:t>
            </a:r>
            <a:r>
              <a:rPr lang="ko-KR" altLang="en-US" sz="1100" dirty="0" err="1"/>
              <a:t>댓글</a:t>
            </a:r>
            <a:r>
              <a:rPr lang="ko-KR" altLang="en-US" sz="1100" dirty="0"/>
              <a:t> 내용 </a:t>
            </a:r>
            <a:r>
              <a:rPr lang="ko-KR" altLang="en-US" sz="1100" dirty="0" err="1"/>
              <a:t>내댓글</a:t>
            </a:r>
            <a:r>
              <a:rPr lang="ko-KR" altLang="en-US" sz="1100" dirty="0"/>
              <a:t> 내용내용내용 댓글</a:t>
            </a:r>
            <a:endParaRPr lang="en-US" altLang="ko-KR" sz="1100" dirty="0"/>
          </a:p>
          <a:p>
            <a:r>
              <a:rPr lang="ko-KR" altLang="en-US" sz="1100" dirty="0"/>
              <a:t>댓글 내용내용 댓글 내용 </a:t>
            </a:r>
            <a:r>
              <a:rPr lang="ko-KR" altLang="en-US" sz="1100" dirty="0" err="1"/>
              <a:t>내용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00C9BC-E38C-4690-9FBE-E6B13DD414F2}"/>
              </a:ext>
            </a:extLst>
          </p:cNvPr>
          <p:cNvSpPr txBox="1"/>
          <p:nvPr/>
        </p:nvSpPr>
        <p:spPr>
          <a:xfrm>
            <a:off x="2082568" y="5119234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By Lim | 2025.08.01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8A456B-CAAF-491B-B718-244EBDAA1092}"/>
              </a:ext>
            </a:extLst>
          </p:cNvPr>
          <p:cNvSpPr txBox="1"/>
          <p:nvPr/>
        </p:nvSpPr>
        <p:spPr>
          <a:xfrm>
            <a:off x="6158475" y="4129379"/>
            <a:ext cx="1006678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댓글작성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E5C3CFB-D5DA-4C1D-9100-BB25CBEE1F61}"/>
              </a:ext>
            </a:extLst>
          </p:cNvPr>
          <p:cNvSpPr/>
          <p:nvPr/>
        </p:nvSpPr>
        <p:spPr>
          <a:xfrm>
            <a:off x="10145084" y="1156946"/>
            <a:ext cx="1350626" cy="245625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Gil </a:t>
            </a:r>
            <a:r>
              <a:rPr lang="en-US" altLang="ko-KR" sz="1400" dirty="0" err="1">
                <a:solidFill>
                  <a:schemeClr val="tx1"/>
                </a:solidFill>
              </a:rPr>
              <a:t>nam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81A30EA-2457-42BE-B53D-C1DD49E02FE1}"/>
              </a:ext>
            </a:extLst>
          </p:cNvPr>
          <p:cNvCxnSpPr/>
          <p:nvPr/>
        </p:nvCxnSpPr>
        <p:spPr>
          <a:xfrm>
            <a:off x="10145084" y="1678014"/>
            <a:ext cx="1350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A47DA72-B6BF-4318-90DE-2630AAC0161B}"/>
              </a:ext>
            </a:extLst>
          </p:cNvPr>
          <p:cNvCxnSpPr/>
          <p:nvPr/>
        </p:nvCxnSpPr>
        <p:spPr>
          <a:xfrm>
            <a:off x="10145084" y="3323048"/>
            <a:ext cx="1350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84B45B8-D236-42B6-9CF3-C60FF8C6CE98}"/>
              </a:ext>
            </a:extLst>
          </p:cNvPr>
          <p:cNvCxnSpPr/>
          <p:nvPr/>
        </p:nvCxnSpPr>
        <p:spPr>
          <a:xfrm>
            <a:off x="10145084" y="1988191"/>
            <a:ext cx="1350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7FA134-4F37-4F02-9E11-EC1E2349A800}"/>
              </a:ext>
            </a:extLst>
          </p:cNvPr>
          <p:cNvCxnSpPr/>
          <p:nvPr/>
        </p:nvCxnSpPr>
        <p:spPr>
          <a:xfrm>
            <a:off x="10145084" y="2263494"/>
            <a:ext cx="1350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16DC11F-8091-4865-8EC1-4B7802C83095}"/>
              </a:ext>
            </a:extLst>
          </p:cNvPr>
          <p:cNvCxnSpPr/>
          <p:nvPr/>
        </p:nvCxnSpPr>
        <p:spPr>
          <a:xfrm>
            <a:off x="10145084" y="2616499"/>
            <a:ext cx="1350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AC02A88-B241-4719-9FC8-B89DB23273EA}"/>
              </a:ext>
            </a:extLst>
          </p:cNvPr>
          <p:cNvCxnSpPr/>
          <p:nvPr/>
        </p:nvCxnSpPr>
        <p:spPr>
          <a:xfrm>
            <a:off x="10145084" y="2859464"/>
            <a:ext cx="1350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145B14-2879-4259-9BAF-432E23CCDF48}"/>
              </a:ext>
            </a:extLst>
          </p:cNvPr>
          <p:cNvCxnSpPr/>
          <p:nvPr/>
        </p:nvCxnSpPr>
        <p:spPr>
          <a:xfrm>
            <a:off x="10145084" y="3064615"/>
            <a:ext cx="1350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8FF87F-1B77-49BC-98A9-124D9C8B5F7A}"/>
              </a:ext>
            </a:extLst>
          </p:cNvPr>
          <p:cNvSpPr txBox="1"/>
          <p:nvPr/>
        </p:nvSpPr>
        <p:spPr>
          <a:xfrm>
            <a:off x="10145084" y="1321704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Gil dong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2955C-EAF1-4B24-859A-0873B93F38F2}"/>
              </a:ext>
            </a:extLst>
          </p:cNvPr>
          <p:cNvSpPr txBox="1"/>
          <p:nvPr/>
        </p:nvSpPr>
        <p:spPr>
          <a:xfrm>
            <a:off x="10143896" y="1646189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Gil </a:t>
            </a:r>
            <a:r>
              <a:rPr lang="en-US" altLang="ko-KR" sz="1400" dirty="0" err="1"/>
              <a:t>seo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143B0-81E9-46CA-BBF2-F86E1B3DE3CF}"/>
              </a:ext>
            </a:extLst>
          </p:cNvPr>
          <p:cNvSpPr txBox="1"/>
          <p:nvPr/>
        </p:nvSpPr>
        <p:spPr>
          <a:xfrm>
            <a:off x="10143896" y="2570932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Gil book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9443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080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6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003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798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29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9460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009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64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38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59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644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55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2984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8801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084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0844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6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426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038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32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4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404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462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586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7952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6130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195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143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286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214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168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9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763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878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7808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3812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825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750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6551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206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859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757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1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6635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748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202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9432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1139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224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931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758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892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906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4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231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1409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6399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2656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9090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6176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920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5606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667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882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74A-AF7F-457B-98A6-E261C1FE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8B3EE-1FCD-4507-A771-D60D357A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9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272</Words>
  <Application>Microsoft Office PowerPoint</Application>
  <PresentationFormat>와이드스크린</PresentationFormat>
  <Paragraphs>59</Paragraphs>
  <Slides>159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159</vt:i4>
      </vt:variant>
    </vt:vector>
  </HeadingPairs>
  <TitlesOfParts>
    <vt:vector size="16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2025-08-01T10:35:42Z</dcterms:created>
  <dcterms:modified xsi:type="dcterms:W3CDTF">2025-08-01T12:07:02Z</dcterms:modified>
</cp:coreProperties>
</file>