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 Classic" panose="020B0600000101010101" charset="0"/>
      <p:regular r:id="rId12"/>
    </p:embeddedFont>
    <p:embeddedFont>
      <p:font typeface="HY견고딕" panose="0203060000010101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Classic Bold" panose="020B0600000101010101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949" y="4142303"/>
            <a:ext cx="4834595" cy="712759"/>
            <a:chOff x="0" y="0"/>
            <a:chExt cx="1273309" cy="187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560451" y="4142303"/>
            <a:ext cx="4834595" cy="712759"/>
            <a:chOff x="0" y="0"/>
            <a:chExt cx="1273309" cy="1877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98993" y="3986764"/>
            <a:ext cx="9890014" cy="1069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Montserrat Classic Bold"/>
              </a:rPr>
              <a:t>PHOTOGRAPHY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98993" y="5067786"/>
            <a:ext cx="9890014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1320">
                <a:solidFill>
                  <a:srgbClr val="FFFFFF"/>
                </a:solidFill>
                <a:latin typeface="Montserrat Classic Bold"/>
              </a:rPr>
              <a:t>PORTFOLIO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57381" y="6472753"/>
            <a:ext cx="3573239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smtClean="0">
                <a:solidFill>
                  <a:srgbClr val="FFFFFF"/>
                </a:solidFill>
                <a:latin typeface="Montserrat Classic"/>
              </a:rPr>
              <a:t>First Project</a:t>
            </a:r>
            <a:endParaRPr lang="en-US" sz="2499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3538680" y="8700393"/>
            <a:ext cx="3573239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err="1" smtClean="0">
                <a:solidFill>
                  <a:srgbClr val="FFFFFF"/>
                </a:solidFill>
                <a:latin typeface="Montserrat Classic"/>
              </a:rPr>
              <a:t>Chae</a:t>
            </a:r>
            <a:r>
              <a:rPr lang="en-US" sz="2499" dirty="0" smtClean="0">
                <a:solidFill>
                  <a:srgbClr val="FFFFFF"/>
                </a:solidFill>
                <a:latin typeface="Montserrat Classic"/>
              </a:rPr>
              <a:t> Hwan</a:t>
            </a:r>
            <a:endParaRPr lang="en-US" sz="2499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4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75000">
                  <a:srgbClr val="808080"/>
                </a:gs>
                <a:gs pos="100000">
                  <a:schemeClr val="tx1"/>
                </a:gs>
                <a:gs pos="0">
                  <a:schemeClr val="bg1"/>
                </a:gs>
              </a:gsLst>
              <a:lin ang="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5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bg1"/>
                </a:gs>
                <a:gs pos="84000">
                  <a:srgbClr val="808080"/>
                </a:gs>
                <a:gs pos="100000">
                  <a:schemeClr val="tx1"/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6954" y="3827943"/>
            <a:ext cx="10614092" cy="1517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42"/>
              </a:lnSpc>
              <a:spcBef>
                <a:spcPct val="0"/>
              </a:spcBef>
            </a:pPr>
            <a:r>
              <a:rPr lang="en-US" sz="8887" spc="-88">
                <a:solidFill>
                  <a:srgbClr val="FFFFFF"/>
                </a:solidFill>
                <a:latin typeface="Montserrat Classic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75953" y="5938432"/>
            <a:ext cx="8936094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FFFFFF"/>
                </a:solidFill>
                <a:latin typeface="Montserrat Classic"/>
              </a:rPr>
              <a:t>That's my portfolio so far.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75000">
                  <a:srgbClr val="808080"/>
                </a:gs>
                <a:gs pos="100000">
                  <a:schemeClr val="tx1"/>
                </a:gs>
                <a:gs pos="0">
                  <a:schemeClr val="bg1"/>
                </a:gs>
              </a:gsLst>
              <a:lin ang="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bg1"/>
                </a:gs>
                <a:gs pos="84000">
                  <a:srgbClr val="808080"/>
                </a:gs>
                <a:gs pos="100000">
                  <a:schemeClr val="tx1"/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2" name="TextBox 3"/>
          <p:cNvSpPr txBox="1"/>
          <p:nvPr/>
        </p:nvSpPr>
        <p:spPr>
          <a:xfrm>
            <a:off x="124096" y="140426"/>
            <a:ext cx="369208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60" dirty="0" smtClean="0">
                <a:solidFill>
                  <a:srgbClr val="FFFFFF"/>
                </a:solidFill>
                <a:latin typeface="Montserrat Classic Bold"/>
              </a:rPr>
              <a:t>Contents</a:t>
            </a:r>
            <a:endParaRPr lang="en-US" sz="6000" spc="-60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0947" y="4734844"/>
            <a:ext cx="3111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주제 선정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0947" y="5801535"/>
            <a:ext cx="10275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#Why</a:t>
            </a:r>
            <a:endParaRPr lang="en-US" altLang="ko-K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07859" y="473484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기획</a:t>
            </a:r>
            <a:endParaRPr lang="en-US" altLang="ko-KR" sz="5400" b="0" cap="none" spc="0" dirty="0">
              <a:ln w="0">
                <a:solidFill>
                  <a:srgbClr val="FFC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7859" y="5782706"/>
            <a:ext cx="15306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altLang="ko-KR" sz="2800" dirty="0" smtClean="0">
                <a:ln w="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</a:t>
            </a:r>
            <a:endParaRPr lang="en-US" altLang="ko-KR" sz="2800" b="0" cap="none" spc="0" dirty="0">
              <a:ln w="0">
                <a:solidFill>
                  <a:srgbClr val="FFC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76577" y="473484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구현화</a:t>
            </a:r>
            <a:endParaRPr lang="en-US" altLang="ko-KR" sz="5400" b="0" cap="none" spc="0" dirty="0">
              <a:ln w="0">
                <a:solidFill>
                  <a:srgbClr val="92D05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07859" y="6437612"/>
            <a:ext cx="22747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#Wire Frame</a:t>
            </a:r>
            <a:endParaRPr lang="en-US" altLang="ko-KR" sz="2800" b="0" cap="none" spc="0" dirty="0">
              <a:ln w="0">
                <a:solidFill>
                  <a:srgbClr val="FFC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76577" y="5782706"/>
            <a:ext cx="2743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altLang="ko-KR" sz="280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Code </a:t>
            </a:r>
            <a:r>
              <a:rPr lang="ko-KR" altLang="en-US" sz="280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</a:t>
            </a:r>
            <a:endParaRPr lang="en-US" altLang="ko-KR" sz="2800" b="0" cap="none" spc="0" dirty="0">
              <a:ln w="0">
                <a:solidFill>
                  <a:srgbClr val="92D05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76577" y="6353315"/>
            <a:ext cx="2536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#Sub</a:t>
            </a:r>
            <a:r>
              <a:rPr lang="en-US" altLang="ko-KR" sz="280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</a:t>
            </a:r>
            <a:r>
              <a:rPr lang="ko-KR" altLang="en-US" sz="280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</a:t>
            </a:r>
            <a:endParaRPr lang="en-US" altLang="ko-KR" sz="2800" b="0" cap="none" spc="0" dirty="0">
              <a:ln w="0">
                <a:solidFill>
                  <a:srgbClr val="92D05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76577" y="6923925"/>
            <a:ext cx="2856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#Menu</a:t>
            </a:r>
            <a:r>
              <a:rPr lang="en-US" altLang="ko-KR" sz="280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</a:t>
            </a:r>
            <a:r>
              <a:rPr lang="ko-KR" altLang="en-US" sz="2800" dirty="0" smtClean="0">
                <a:ln w="0">
                  <a:solidFill>
                    <a:srgbClr val="92D05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</a:t>
            </a:r>
            <a:endParaRPr lang="en-US" altLang="ko-KR" sz="2800" b="0" cap="none" spc="0" dirty="0">
              <a:ln w="0">
                <a:solidFill>
                  <a:srgbClr val="92D05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666527" y="473484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마무리</a:t>
            </a:r>
            <a:endParaRPr lang="en-US" altLang="ko-KR" sz="5400" b="0" cap="none" spc="0" dirty="0">
              <a:ln w="0">
                <a:solidFill>
                  <a:srgbClr val="00B0F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666527" y="5782706"/>
            <a:ext cx="1082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ko-KR" altLang="en-US" sz="2800" dirty="0" smtClean="0">
                <a:ln w="0"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소감</a:t>
            </a:r>
            <a:endParaRPr lang="en-US" altLang="ko-KR" sz="2800" b="0" cap="none" spc="0" dirty="0">
              <a:ln w="0">
                <a:solidFill>
                  <a:srgbClr val="00B0F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64277" y="4153141"/>
            <a:ext cx="3325091" cy="33250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386029" y="3390900"/>
            <a:ext cx="1059682" cy="1030504"/>
            <a:chOff x="1143000" y="3848100"/>
            <a:chExt cx="1059682" cy="1030504"/>
          </a:xfrm>
        </p:grpSpPr>
        <p:sp>
          <p:nvSpPr>
            <p:cNvPr id="13" name="직사각형 12"/>
            <p:cNvSpPr/>
            <p:nvPr/>
          </p:nvSpPr>
          <p:spPr>
            <a:xfrm>
              <a:off x="1143000" y="3848100"/>
              <a:ext cx="1059682" cy="103050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22349" y="3901687"/>
              <a:ext cx="886781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28575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en-US" altLang="ko-KR" sz="5400" b="1" cap="none" spc="0" dirty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666394" y="4153141"/>
            <a:ext cx="3325091" cy="33250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335359" y="3390900"/>
            <a:ext cx="1059682" cy="1030504"/>
            <a:chOff x="1143000" y="3848100"/>
            <a:chExt cx="1059682" cy="1030504"/>
          </a:xfrm>
          <a:solidFill>
            <a:schemeClr val="tx1"/>
          </a:solidFill>
        </p:grpSpPr>
        <p:sp>
          <p:nvSpPr>
            <p:cNvPr id="18" name="직사각형 17"/>
            <p:cNvSpPr/>
            <p:nvPr/>
          </p:nvSpPr>
          <p:spPr>
            <a:xfrm>
              <a:off x="1143000" y="3848100"/>
              <a:ext cx="1059682" cy="1030504"/>
            </a:xfrm>
            <a:prstGeom prst="rect">
              <a:avLst/>
            </a:prstGeom>
            <a:grp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22349" y="3901687"/>
              <a:ext cx="886781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28575">
                    <a:solidFill>
                      <a:srgbClr val="FFC000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  <a:endParaRPr lang="en-US" altLang="ko-KR" sz="5400" b="1" cap="none" spc="0" dirty="0">
                <a:ln w="28575">
                  <a:solidFill>
                    <a:srgbClr val="FFC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9587374" y="4153141"/>
            <a:ext cx="3325091" cy="332509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9206311" y="3444487"/>
            <a:ext cx="1059682" cy="1030504"/>
            <a:chOff x="1143000" y="3848100"/>
            <a:chExt cx="1059682" cy="1030504"/>
          </a:xfrm>
          <a:solidFill>
            <a:schemeClr val="tx1"/>
          </a:solidFill>
        </p:grpSpPr>
        <p:sp>
          <p:nvSpPr>
            <p:cNvPr id="21" name="직사각형 20"/>
            <p:cNvSpPr/>
            <p:nvPr/>
          </p:nvSpPr>
          <p:spPr>
            <a:xfrm>
              <a:off x="1143000" y="3848100"/>
              <a:ext cx="1059682" cy="1030504"/>
            </a:xfrm>
            <a:prstGeom prst="rect">
              <a:avLst/>
            </a:prstGeom>
            <a:grp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22349" y="3901687"/>
              <a:ext cx="886781" cy="92333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28575">
                    <a:solidFill>
                      <a:srgbClr val="92D050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  <a:endParaRPr lang="en-US" altLang="ko-KR" sz="5400" b="1" cap="none" spc="0" dirty="0">
                <a:ln w="28575">
                  <a:solidFill>
                    <a:srgbClr val="92D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3508354" y="4153141"/>
            <a:ext cx="3325091" cy="33250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3077263" y="3444487"/>
            <a:ext cx="1059682" cy="1030504"/>
            <a:chOff x="1143000" y="3848100"/>
            <a:chExt cx="1059682" cy="1030504"/>
          </a:xfrm>
          <a:solidFill>
            <a:schemeClr val="tx1"/>
          </a:solidFill>
        </p:grpSpPr>
        <p:sp>
          <p:nvSpPr>
            <p:cNvPr id="24" name="직사각형 23"/>
            <p:cNvSpPr/>
            <p:nvPr/>
          </p:nvSpPr>
          <p:spPr>
            <a:xfrm>
              <a:off x="1143000" y="3848100"/>
              <a:ext cx="1059682" cy="1030504"/>
            </a:xfrm>
            <a:prstGeom prst="rect">
              <a:avLst/>
            </a:prstGeom>
            <a:grpFill/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2349" y="3901687"/>
              <a:ext cx="886781" cy="92333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28575">
                    <a:solidFill>
                      <a:srgbClr val="00B0F0"/>
                    </a:solidFill>
                    <a:prstDash val="solid"/>
                  </a:ln>
                  <a:noFill/>
                </a:rPr>
                <a:t>04</a:t>
              </a:r>
              <a:endParaRPr lang="en-US" altLang="ko-KR" sz="5400" b="1" cap="none" spc="0" dirty="0">
                <a:ln w="28575">
                  <a:solidFill>
                    <a:srgbClr val="00B0F0"/>
                  </a:solidFill>
                  <a:prstDash val="solid"/>
                </a:ln>
                <a:noFill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75000">
                  <a:srgbClr val="808080"/>
                </a:gs>
                <a:gs pos="100000">
                  <a:schemeClr val="tx1"/>
                </a:gs>
                <a:gs pos="0">
                  <a:schemeClr val="bg1"/>
                </a:gs>
              </a:gsLst>
              <a:lin ang="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9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bg1"/>
                </a:gs>
                <a:gs pos="84000">
                  <a:srgbClr val="808080"/>
                </a:gs>
                <a:gs pos="100000">
                  <a:schemeClr val="tx1"/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0" name="TextBox 3"/>
          <p:cNvSpPr txBox="1"/>
          <p:nvPr/>
        </p:nvSpPr>
        <p:spPr>
          <a:xfrm>
            <a:off x="124096" y="140426"/>
            <a:ext cx="383830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60" dirty="0" smtClean="0">
                <a:solidFill>
                  <a:srgbClr val="FFFFFF"/>
                </a:solidFill>
                <a:latin typeface="Montserrat Classic Bold"/>
              </a:rPr>
              <a:t>Time Line</a:t>
            </a:r>
            <a:endParaRPr lang="en-US" sz="6000" spc="-60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39537" y="3264997"/>
            <a:ext cx="2999361" cy="29993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주제 선정</a:t>
            </a:r>
            <a:endParaRPr lang="en-US" altLang="ko-KR" sz="2400" dirty="0" smtClean="0"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및</a:t>
            </a:r>
            <a:endParaRPr lang="en-US" altLang="ko-KR" sz="2400" dirty="0" smtClean="0"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기획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92239" y="3264997"/>
            <a:ext cx="2999361" cy="29993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+mj-ea"/>
                <a:ea typeface="+mj-ea"/>
              </a:rPr>
              <a:t>MAIN </a:t>
            </a:r>
            <a:r>
              <a:rPr lang="ko-KR" altLang="en-US" sz="2400" dirty="0" smtClean="0">
                <a:latin typeface="+mj-ea"/>
                <a:ea typeface="+mj-ea"/>
              </a:rPr>
              <a:t>구현화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91600" y="3264997"/>
            <a:ext cx="2999361" cy="29993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SUB1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구현화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688439" y="3264997"/>
            <a:ext cx="2999361" cy="29993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SUB2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구현화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8200" y="4116977"/>
            <a:ext cx="990600" cy="1295400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2381411" y="4116977"/>
            <a:ext cx="990600" cy="12954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8489" y="651510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2023.06.16 ~ 2023.06.21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1191" y="262890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2023.06.22 ~ 2023.06.27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0552" y="650887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2023.06.28 ~ 2023.07.02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17391" y="262890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2023.07.03 ~ 2023.07.06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00" y="4533900"/>
            <a:ext cx="5791200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첫 </a:t>
            </a:r>
            <a:r>
              <a:rPr lang="en-US" altLang="ko-KR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Project</a:t>
            </a:r>
            <a:r>
              <a:rPr lang="ko-KR" altLang="en-US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시작하여 첫 주제 선정 중 무엇이 괜찮을까</a:t>
            </a:r>
            <a:r>
              <a:rPr lang="en-US" altLang="ko-KR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 </a:t>
            </a:r>
            <a:r>
              <a:rPr lang="ko-KR" altLang="en-US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라는 고민중</a:t>
            </a:r>
            <a:r>
              <a:rPr lang="en-US" altLang="ko-KR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ts val="2800"/>
              </a:lnSpc>
            </a:pPr>
            <a:r>
              <a:rPr lang="ko-KR" altLang="en-US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첫 주제는 무난하고 잘 알고 있는 것으로 선택하는 것으로 가닥이 잡혀 주제를 골라 보았습니다</a:t>
            </a:r>
            <a:r>
              <a:rPr lang="en-US" altLang="ko-KR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주제는 일상생활에 없어서는 안되는 떨어질 수 없는 </a:t>
            </a:r>
            <a:r>
              <a:rPr lang="en-US" altLang="ko-KR" sz="2800" dirty="0" smtClean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ko-KR" altLang="en-US" sz="2800" dirty="0" smtClean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가구</a:t>
            </a:r>
            <a:r>
              <a:rPr lang="en-US" altLang="ko-KR" sz="2800" dirty="0" smtClean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＂</a:t>
            </a:r>
            <a:r>
              <a:rPr lang="ko-KR" altLang="en-US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선택하였습니다</a:t>
            </a:r>
            <a:r>
              <a:rPr lang="en-US" altLang="ko-KR" sz="24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3314700"/>
            <a:ext cx="618382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600" spc="-60" dirty="0" smtClean="0">
                <a:solidFill>
                  <a:srgbClr val="FFFFFF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#Why</a:t>
            </a:r>
            <a:endParaRPr lang="en-US" sz="6600" spc="-60" dirty="0">
              <a:solidFill>
                <a:srgbClr val="FFFFFF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75000">
                  <a:srgbClr val="808080"/>
                </a:gs>
                <a:gs pos="100000">
                  <a:schemeClr val="tx1"/>
                </a:gs>
                <a:gs pos="0">
                  <a:schemeClr val="bg1"/>
                </a:gs>
              </a:gsLst>
              <a:lin ang="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bg1"/>
                </a:gs>
                <a:gs pos="84000">
                  <a:srgbClr val="808080"/>
                </a:gs>
                <a:gs pos="100000">
                  <a:schemeClr val="tx1"/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4" name="TextBox 3"/>
          <p:cNvSpPr txBox="1"/>
          <p:nvPr/>
        </p:nvSpPr>
        <p:spPr>
          <a:xfrm>
            <a:off x="124096" y="140426"/>
            <a:ext cx="383830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ko-KR" altLang="en-US" sz="6000" spc="-6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sz="6000" spc="-6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878694"/>
            <a:ext cx="7772400" cy="777240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/>
          <p:nvPr/>
        </p:nvSpPr>
        <p:spPr>
          <a:xfrm>
            <a:off x="124096" y="140426"/>
            <a:ext cx="383830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ko-KR" altLang="en-US" sz="6000" spc="-6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페르소나</a:t>
            </a:r>
            <a:endParaRPr lang="en-US" sz="6000" spc="-6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20600" y="1562100"/>
            <a:ext cx="5257800" cy="67818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324100"/>
            <a:ext cx="6053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현재 중소기업 과장으로 근무중인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34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세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이상열씨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최근에 이사를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하게되어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 가구를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구매하던중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식탁의자가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필요하여 구매를 진행 하고자 한다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하지만 직접 구매한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가구라고는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용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의자뿐인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이상열씨는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인터넷을 찾아보게 된다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9600" y="52197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75000">
                  <a:srgbClr val="808080"/>
                </a:gs>
                <a:gs pos="100000">
                  <a:schemeClr val="tx1"/>
                </a:gs>
                <a:gs pos="0">
                  <a:schemeClr val="bg1"/>
                </a:gs>
              </a:gsLst>
              <a:lin ang="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24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bg1"/>
                </a:gs>
                <a:gs pos="84000">
                  <a:srgbClr val="808080"/>
                </a:gs>
                <a:gs pos="100000">
                  <a:schemeClr val="tx1"/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</p:sp>
      <p:cxnSp>
        <p:nvCxnSpPr>
          <p:cNvPr id="26" name="직선 연결선 25"/>
          <p:cNvCxnSpPr/>
          <p:nvPr/>
        </p:nvCxnSpPr>
        <p:spPr>
          <a:xfrm>
            <a:off x="609600" y="62484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9600" y="73152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09600" y="83058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286000" y="4533900"/>
            <a:ext cx="0" cy="426720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38400" y="52197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38400" y="62484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38400" y="73152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438400" y="83058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9651" y="46101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95000"/>
                  </a:schemeClr>
                </a:solidFill>
              </a:rPr>
              <a:t>취미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610100"/>
            <a:ext cx="503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게임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(PC, Console,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보드 등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소설 정독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39800" y="85304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이상열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남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468600" y="853043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34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세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9651" y="55245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95000"/>
                  </a:schemeClr>
                </a:solidFill>
              </a:rPr>
              <a:t>특기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90800" y="552450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문서작업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바둑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9651" y="65542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버릇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6381157"/>
            <a:ext cx="5008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초조해지거나 가만히 있으면 물건을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손가락으로 두들기는 버릇이 있음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651" y="76209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성격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0800" y="7462810"/>
            <a:ext cx="645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우유부단하며 끝맺음이 잘 없음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성격이 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급하여 결정하지 못하는 자신을 보고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</a:rPr>
              <a:t>답답해함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75000">
                  <a:srgbClr val="808080"/>
                </a:gs>
                <a:gs pos="100000">
                  <a:schemeClr val="tx1"/>
                </a:gs>
                <a:gs pos="0">
                  <a:schemeClr val="bg1"/>
                </a:gs>
              </a:gsLst>
              <a:lin ang="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8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bg1"/>
                </a:gs>
                <a:gs pos="84000">
                  <a:srgbClr val="808080"/>
                </a:gs>
                <a:gs pos="100000">
                  <a:schemeClr val="tx1"/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</p:sp>
      <p:sp>
        <p:nvSpPr>
          <p:cNvPr id="19" name="TextBox 3"/>
          <p:cNvSpPr txBox="1"/>
          <p:nvPr/>
        </p:nvSpPr>
        <p:spPr>
          <a:xfrm>
            <a:off x="124096" y="140426"/>
            <a:ext cx="383830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ko-KR" altLang="en-US" sz="6000" spc="-60" dirty="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페르소나</a:t>
            </a:r>
            <a:endParaRPr lang="en-US" sz="6000" spc="-6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420600" y="1562100"/>
            <a:ext cx="5257800" cy="67818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639800" y="85304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김지수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여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68600" y="853043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31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세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2324100"/>
            <a:ext cx="6436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최근에 결혼을 한 김지수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 31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세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씨는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조만간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신혼집으로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이사를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하게되어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가구를 찾아보는 중이다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선호하는 색깔은 흰색과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쿨톤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계열의 색이며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모던 디자인의 가구를 선호 한다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가구 구매를 위해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집근처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매장과 아울렛 등을 돌아 보았지만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마음에 드는 제품이 없어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인터넷을 찾아보게 된다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" y="52197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9600" y="62484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9600" y="73152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9600" y="8305800"/>
            <a:ext cx="1524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86000" y="4533900"/>
            <a:ext cx="0" cy="426720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38400" y="52197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38400" y="62484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38400" y="73152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38400" y="8305800"/>
            <a:ext cx="6477000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9651" y="46101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95000"/>
                  </a:schemeClr>
                </a:solidFill>
              </a:rPr>
              <a:t>취미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610100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자기 개발 도서 정독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9651" y="55245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95000"/>
                  </a:schemeClr>
                </a:solidFill>
              </a:rPr>
              <a:t>특기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800" y="5524500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정리 정돈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글쓰기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9651" y="65542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버릇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6381157"/>
            <a:ext cx="6372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가만히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</a:rPr>
              <a:t>있는경우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 안경알을 닦는 버릇이 있음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</a:rPr>
              <a:t>당황하거나 초조하면 안경을 벗고 안경다리부분을 씹음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9651" y="76209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성격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7462810"/>
            <a:ext cx="6292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차분하며 잘 당황하지 않고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</a:rPr>
              <a:t>다른사람의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 말에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잘 공감하지 못하는 성격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3"/>
          <p:cNvSpPr txBox="1"/>
          <p:nvPr/>
        </p:nvSpPr>
        <p:spPr>
          <a:xfrm>
            <a:off x="124096" y="140426"/>
            <a:ext cx="528610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ko-KR" sz="6000" spc="-60" smtClean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Wire Frame</a:t>
            </a:r>
            <a:endParaRPr lang="en-US" sz="6000" spc="-6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55122"/>
            <a:ext cx="2687900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40998" y="2493095"/>
            <a:ext cx="3727079" cy="5300810"/>
            <a:chOff x="0" y="0"/>
            <a:chExt cx="4969439" cy="706774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331" r="2331"/>
            <a:stretch>
              <a:fillRect/>
            </a:stretch>
          </p:blipFill>
          <p:spPr>
            <a:xfrm>
              <a:off x="0" y="0"/>
              <a:ext cx="4969439" cy="7067746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4319922" y="3638239"/>
            <a:ext cx="5249942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6000" spc="-60">
                <a:solidFill>
                  <a:srgbClr val="FFFFFF"/>
                </a:solidFill>
                <a:latin typeface="Montserrat Classic Bold"/>
              </a:rPr>
              <a:t>Street Photography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68509" y="5699659"/>
            <a:ext cx="5201355" cy="105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"/>
              </a:rPr>
              <a:t>photography by combining the concept of a street with the technique of taking pictures from the top.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17430" y="3676650"/>
            <a:ext cx="355600" cy="2933700"/>
            <a:chOff x="0" y="0"/>
            <a:chExt cx="93656" cy="7726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656" cy="772662"/>
            </a:xfrm>
            <a:custGeom>
              <a:avLst/>
              <a:gdLst/>
              <a:ahLst/>
              <a:cxnLst/>
              <a:rect l="l" t="t" r="r" b="b"/>
              <a:pathLst>
                <a:path w="93656" h="772662">
                  <a:moveTo>
                    <a:pt x="0" y="0"/>
                  </a:moveTo>
                  <a:lnTo>
                    <a:pt x="93656" y="0"/>
                  </a:lnTo>
                  <a:lnTo>
                    <a:pt x="93656" y="772662"/>
                  </a:lnTo>
                  <a:lnTo>
                    <a:pt x="0" y="7726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60320" y="4195278"/>
            <a:ext cx="6937959" cy="716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0"/>
              </a:lnSpc>
            </a:pPr>
            <a:r>
              <a:rPr lang="en-US" sz="6000" spc="-60">
                <a:solidFill>
                  <a:srgbClr val="FFFFFF"/>
                </a:solidFill>
                <a:latin typeface="Montserrat Classic Bold"/>
              </a:rPr>
              <a:t>Contact Person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60407" y="5228346"/>
            <a:ext cx="3953373" cy="105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"/>
              </a:rPr>
              <a:t>Clicking on the “Send us an email” button takes you right to the contact form.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5693" y="4102020"/>
            <a:ext cx="3483029" cy="5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 Classic Bold"/>
              </a:rPr>
              <a:t>SEND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25693" y="4978282"/>
            <a:ext cx="4388825" cy="48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 Classic"/>
              </a:rPr>
              <a:t>+123-456-7890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25693" y="5637049"/>
            <a:ext cx="5101987" cy="48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 Classic"/>
              </a:rPr>
              <a:t>hello@reallygreatsite.com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329</Words>
  <Application>Microsoft Office PowerPoint</Application>
  <PresentationFormat>사용자 지정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Montserrat Classic</vt:lpstr>
      <vt:lpstr>Arial</vt:lpstr>
      <vt:lpstr>궁서</vt:lpstr>
      <vt:lpstr>돋움</vt:lpstr>
      <vt:lpstr>HY견고딕</vt:lpstr>
      <vt:lpstr>Calibri</vt:lpstr>
      <vt:lpstr>Montserrat Classic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Photographer Portfolio Presentation</dc:title>
  <dc:creator>YONSAI</dc:creator>
  <cp:lastModifiedBy>YONSAI</cp:lastModifiedBy>
  <cp:revision>26</cp:revision>
  <dcterms:created xsi:type="dcterms:W3CDTF">2006-08-16T00:00:00Z</dcterms:created>
  <dcterms:modified xsi:type="dcterms:W3CDTF">2023-07-07T08:36:40Z</dcterms:modified>
  <dc:identifier>DAFn1g95fS0</dc:identifier>
</cp:coreProperties>
</file>