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8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2E87C-B854-42C4-97C2-FE274F197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67E33-416B-4D91-9DD1-86EDC707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89C0B-F23A-44F9-8005-699EDF42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1221F-4B8D-470C-8C68-B50D69A6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BA63C-FC77-4C12-BA71-DA8AF037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9FD5-5D51-445B-B17A-6AFABB21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8174F-2ACA-4D34-9159-C64A00D1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8541E-D6D1-4D5C-A8BB-70B80E1D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16F62-95CA-41EC-AF57-AFF72223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618B0-96F0-40D6-AACD-0AA0DA3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8CB1D-D3FB-46FF-8210-FDBB5E13D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B0973-9FE5-4DFE-B18B-E8E3168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FDE8-C119-4E35-A24E-93EB08FE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2BF35-5398-4F72-9AE9-04B935E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D335E-F7C0-49D5-ACF8-A6AED675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8FB6-66D3-4BD4-BEC5-26EEAAE0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0C10F-4C42-43FF-9C5C-E0C0E3C9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7C5-67D4-4294-AD8A-02D1E0E0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5BD0C-7099-45F8-B498-AF10FC3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6DC-B171-4B79-ABA5-DD3B450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3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529B-1213-424A-80CC-800156D4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DDE67-C312-4A12-86CA-9E8472E5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1BD84-DBC4-4EC5-9103-5D1683D4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6E50C-AC5E-47CD-AF31-602BC66E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E62E7-34D1-4418-97B5-5D15E437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8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6FCB1-3929-47E7-BBBE-2500F46D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7996-4480-4565-A62C-55A6284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18CAF-AE45-47E7-A68C-99F48A4C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3793C-FA5A-4A71-A873-09E78F34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99F7D-9173-4FF2-9C5C-A02CEB32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01D7C-021F-40A0-A098-D03BA880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63C57-F539-489F-A0A1-E474C7B3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0AE2-ECAF-47C5-951D-439E27A6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01E2C-7DA6-49D3-AE8B-AF6F52ED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644F5-22BF-4FF3-A27B-D5BBC6B8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116D9-CFEA-40E0-B1C1-79C03B649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BFA18-AB53-469E-AAA6-27535976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8004C-0D08-491C-8FC0-9574547E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C385D-5D35-4405-8556-89C7D2DF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F1BB-E4A9-45C5-98E4-1726020E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48182-AA11-4F5E-B219-6A753CCC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5ACC9-72C3-4266-8FAD-8EF7F7A0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B43DF-6346-4A09-ABEC-4B6381A7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CA1CFA-B70E-45C2-99C8-6F41068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3B37E-B12E-4003-9E72-1985ABF2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08AB1-C7BB-4907-BAA9-EB42AE4B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1C23-F24A-45BB-BF57-D55896E3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604B3-EE32-431C-9BE5-AA22684B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834D3-56AB-4904-B256-1268EDC0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F0191-EDEA-49A9-B12A-F3D827C1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89938-2D7D-4738-AA49-2C27FC5D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82A5C-2EAC-4F03-B82F-C56D5398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77E3-58A8-4C7A-8EB2-7F531F01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DD86BA-B5B4-407F-A87D-F30671B94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06346-BADE-4F66-837B-9C73FE4B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9C498-D48A-4147-84C5-3D6682C3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1AFA7-2CE3-4318-BB04-ACA8796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3ED18-30B4-4BEE-A738-0E6F8103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ECC02-B5B5-478F-B94D-2F9E7040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0542E-DCEF-452D-A13E-0D452A17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FDA6B-8164-44AB-83DD-4B2AE7B47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7879-2E3F-4309-905F-31727B26C78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A201-773F-4952-8839-54D0222A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AA118-6CC4-4052-A4EC-C9F5C017D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CE9E51-2A28-4479-95B6-D01D5BE41644}"/>
              </a:ext>
            </a:extLst>
          </p:cNvPr>
          <p:cNvSpPr/>
          <p:nvPr/>
        </p:nvSpPr>
        <p:spPr>
          <a:xfrm>
            <a:off x="915924" y="356788"/>
            <a:ext cx="10283120" cy="4647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1065465" y="1791093"/>
            <a:ext cx="1688245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(OCR)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69C98-EF4F-48E9-8AF6-A151C3DFE1CA}"/>
              </a:ext>
            </a:extLst>
          </p:cNvPr>
          <p:cNvSpPr/>
          <p:nvPr/>
        </p:nvSpPr>
        <p:spPr>
          <a:xfrm>
            <a:off x="5213362" y="1791093"/>
            <a:ext cx="1688244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(API </a:t>
            </a:r>
            <a:r>
              <a:rPr lang="ko-KR" altLang="en-US" sz="1400" dirty="0">
                <a:solidFill>
                  <a:schemeClr val="tx1"/>
                </a:solidFill>
              </a:rPr>
              <a:t>이용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BB0AE7-C71E-4BBF-BD39-5B9DB8AFA432}"/>
              </a:ext>
            </a:extLst>
          </p:cNvPr>
          <p:cNvSpPr/>
          <p:nvPr/>
        </p:nvSpPr>
        <p:spPr>
          <a:xfrm>
            <a:off x="9361543" y="1791093"/>
            <a:ext cx="1688244" cy="548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03D58-FB0B-4512-A50C-20CE63F9D97D}"/>
              </a:ext>
            </a:extLst>
          </p:cNvPr>
          <p:cNvCxnSpPr/>
          <p:nvPr/>
        </p:nvCxnSpPr>
        <p:spPr>
          <a:xfrm flipV="1">
            <a:off x="915924" y="889541"/>
            <a:ext cx="10283120" cy="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1065311" y="429944"/>
            <a:ext cx="3393568" cy="38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MyNutrition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9766169" y="444355"/>
            <a:ext cx="1283618" cy="33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55DEE-AC31-43E8-A649-E8B586598264}"/>
              </a:ext>
            </a:extLst>
          </p:cNvPr>
          <p:cNvSpPr/>
          <p:nvPr/>
        </p:nvSpPr>
        <p:spPr>
          <a:xfrm>
            <a:off x="1065465" y="3322626"/>
            <a:ext cx="1688245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오늘 하루 섭취한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음식 보기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41822-831E-4D4F-B6BA-18C635E30BBB}"/>
              </a:ext>
            </a:extLst>
          </p:cNvPr>
          <p:cNvSpPr/>
          <p:nvPr/>
        </p:nvSpPr>
        <p:spPr>
          <a:xfrm>
            <a:off x="5213362" y="3322626"/>
            <a:ext cx="1688244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시각화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716DF-7942-4C3A-94D1-C46F98476705}"/>
              </a:ext>
            </a:extLst>
          </p:cNvPr>
          <p:cNvSpPr/>
          <p:nvPr/>
        </p:nvSpPr>
        <p:spPr>
          <a:xfrm>
            <a:off x="9361543" y="3322626"/>
            <a:ext cx="1688244" cy="548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식품 추천시스템</a:t>
            </a:r>
          </a:p>
        </p:txBody>
      </p:sp>
    </p:spTree>
    <p:extLst>
      <p:ext uri="{BB962C8B-B14F-4D97-AF65-F5344CB8AC3E}">
        <p14:creationId xmlns:p14="http://schemas.microsoft.com/office/powerpoint/2010/main" val="307012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CE9E51-2A28-4479-95B6-D01D5BE41644}"/>
              </a:ext>
            </a:extLst>
          </p:cNvPr>
          <p:cNvSpPr/>
          <p:nvPr/>
        </p:nvSpPr>
        <p:spPr>
          <a:xfrm>
            <a:off x="915924" y="356788"/>
            <a:ext cx="10283120" cy="4647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5316557" y="3711654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69C98-EF4F-48E9-8AF6-A151C3DFE1CA}"/>
              </a:ext>
            </a:extLst>
          </p:cNvPr>
          <p:cNvSpPr/>
          <p:nvPr/>
        </p:nvSpPr>
        <p:spPr>
          <a:xfrm>
            <a:off x="4498110" y="1743959"/>
            <a:ext cx="2817089" cy="2516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BB0AE7-C71E-4BBF-BD39-5B9DB8AFA432}"/>
              </a:ext>
            </a:extLst>
          </p:cNvPr>
          <p:cNvSpPr/>
          <p:nvPr/>
        </p:nvSpPr>
        <p:spPr>
          <a:xfrm>
            <a:off x="4824387" y="2433685"/>
            <a:ext cx="2164534" cy="36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1065311" y="429944"/>
            <a:ext cx="3393568" cy="38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MyNutrition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9766169" y="473346"/>
            <a:ext cx="1283618" cy="33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BB0AE7-C71E-4BBF-BD39-5B9DB8AFA432}"/>
              </a:ext>
            </a:extLst>
          </p:cNvPr>
          <p:cNvSpPr/>
          <p:nvPr/>
        </p:nvSpPr>
        <p:spPr>
          <a:xfrm>
            <a:off x="4824387" y="2951806"/>
            <a:ext cx="2164534" cy="36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pwd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86B47-60D1-415E-A6C4-3594A260EFC2}"/>
              </a:ext>
            </a:extLst>
          </p:cNvPr>
          <p:cNvSpPr txBox="1"/>
          <p:nvPr/>
        </p:nvSpPr>
        <p:spPr>
          <a:xfrm>
            <a:off x="5475191" y="1904156"/>
            <a:ext cx="118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E1A91D-3CFE-458A-8546-ED9FFAEB9D97}"/>
              </a:ext>
            </a:extLst>
          </p:cNvPr>
          <p:cNvCxnSpPr/>
          <p:nvPr/>
        </p:nvCxnSpPr>
        <p:spPr>
          <a:xfrm flipV="1">
            <a:off x="915924" y="889541"/>
            <a:ext cx="10283120" cy="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5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CE9E51-2A28-4479-95B6-D01D5BE41644}"/>
              </a:ext>
            </a:extLst>
          </p:cNvPr>
          <p:cNvSpPr/>
          <p:nvPr/>
        </p:nvSpPr>
        <p:spPr>
          <a:xfrm>
            <a:off x="915924" y="356788"/>
            <a:ext cx="10283120" cy="4647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1065465" y="1791093"/>
            <a:ext cx="1688245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(OCR)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69C98-EF4F-48E9-8AF6-A151C3DFE1CA}"/>
              </a:ext>
            </a:extLst>
          </p:cNvPr>
          <p:cNvSpPr/>
          <p:nvPr/>
        </p:nvSpPr>
        <p:spPr>
          <a:xfrm>
            <a:off x="5213362" y="1791093"/>
            <a:ext cx="1688244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(API </a:t>
            </a:r>
            <a:r>
              <a:rPr lang="ko-KR" altLang="en-US" sz="1400" dirty="0">
                <a:solidFill>
                  <a:schemeClr val="tx1"/>
                </a:solidFill>
              </a:rPr>
              <a:t>이용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BB0AE7-C71E-4BBF-BD39-5B9DB8AFA432}"/>
              </a:ext>
            </a:extLst>
          </p:cNvPr>
          <p:cNvSpPr/>
          <p:nvPr/>
        </p:nvSpPr>
        <p:spPr>
          <a:xfrm>
            <a:off x="9361543" y="1791093"/>
            <a:ext cx="1688244" cy="548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03D58-FB0B-4512-A50C-20CE63F9D97D}"/>
              </a:ext>
            </a:extLst>
          </p:cNvPr>
          <p:cNvCxnSpPr/>
          <p:nvPr/>
        </p:nvCxnSpPr>
        <p:spPr>
          <a:xfrm flipV="1">
            <a:off x="915924" y="889541"/>
            <a:ext cx="10283120" cy="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1065311" y="429944"/>
            <a:ext cx="3393568" cy="38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MyNutrition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55DEE-AC31-43E8-A649-E8B586598264}"/>
              </a:ext>
            </a:extLst>
          </p:cNvPr>
          <p:cNvSpPr/>
          <p:nvPr/>
        </p:nvSpPr>
        <p:spPr>
          <a:xfrm>
            <a:off x="1065465" y="3322626"/>
            <a:ext cx="1688245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오늘 하루 섭취한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 음식 보기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41822-831E-4D4F-B6BA-18C635E30BBB}"/>
              </a:ext>
            </a:extLst>
          </p:cNvPr>
          <p:cNvSpPr/>
          <p:nvPr/>
        </p:nvSpPr>
        <p:spPr>
          <a:xfrm>
            <a:off x="5213362" y="3322626"/>
            <a:ext cx="1688244" cy="54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시각화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716DF-7942-4C3A-94D1-C46F98476705}"/>
              </a:ext>
            </a:extLst>
          </p:cNvPr>
          <p:cNvSpPr/>
          <p:nvPr/>
        </p:nvSpPr>
        <p:spPr>
          <a:xfrm>
            <a:off x="9361543" y="3322626"/>
            <a:ext cx="1688244" cy="548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식품 추천시스템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0ED832-0478-40E9-A5D4-CF5D6634596A}"/>
              </a:ext>
            </a:extLst>
          </p:cNvPr>
          <p:cNvSpPr/>
          <p:nvPr/>
        </p:nvSpPr>
        <p:spPr>
          <a:xfrm>
            <a:off x="7898998" y="451644"/>
            <a:ext cx="3227691" cy="33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>
                <a:solidFill>
                  <a:schemeClr val="tx1"/>
                </a:solidFill>
              </a:rPr>
              <a:t>김채현</a:t>
            </a:r>
            <a:r>
              <a:rPr lang="ko-KR" altLang="en-US" sz="1400" dirty="0" err="1">
                <a:solidFill>
                  <a:schemeClr val="tx1"/>
                </a:solidFill>
              </a:rPr>
              <a:t>님</a:t>
            </a:r>
            <a:r>
              <a:rPr lang="ko-KR" altLang="en-US" sz="1400" dirty="0">
                <a:solidFill>
                  <a:schemeClr val="tx1"/>
                </a:solidFill>
              </a:rPr>
              <a:t> 접속을 환영합니다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5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CE9E51-2A28-4479-95B6-D01D5BE41644}"/>
              </a:ext>
            </a:extLst>
          </p:cNvPr>
          <p:cNvSpPr/>
          <p:nvPr/>
        </p:nvSpPr>
        <p:spPr>
          <a:xfrm>
            <a:off x="915924" y="356788"/>
            <a:ext cx="10283120" cy="4647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03D58-FB0B-4512-A50C-20CE63F9D97D}"/>
              </a:ext>
            </a:extLst>
          </p:cNvPr>
          <p:cNvCxnSpPr/>
          <p:nvPr/>
        </p:nvCxnSpPr>
        <p:spPr>
          <a:xfrm flipV="1">
            <a:off x="915924" y="889541"/>
            <a:ext cx="10283120" cy="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1065311" y="429944"/>
            <a:ext cx="3393568" cy="38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MyNutrition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0ED832-0478-40E9-A5D4-CF5D6634596A}"/>
              </a:ext>
            </a:extLst>
          </p:cNvPr>
          <p:cNvSpPr/>
          <p:nvPr/>
        </p:nvSpPr>
        <p:spPr>
          <a:xfrm>
            <a:off x="7898998" y="451644"/>
            <a:ext cx="3227691" cy="33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>
                <a:solidFill>
                  <a:schemeClr val="tx1"/>
                </a:solidFill>
              </a:rPr>
              <a:t>김채현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님 접속을 환영합니다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63FD-1F0D-4FDC-A880-F2398C655044}"/>
              </a:ext>
            </a:extLst>
          </p:cNvPr>
          <p:cNvSpPr txBox="1"/>
          <p:nvPr/>
        </p:nvSpPr>
        <p:spPr>
          <a:xfrm>
            <a:off x="4603102" y="5167710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추가</a:t>
            </a:r>
            <a:r>
              <a:rPr lang="en-US" altLang="ko-KR" dirty="0"/>
              <a:t> (OCR)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7DDA23-4F46-45A6-8200-EE67CD0CCE05}"/>
              </a:ext>
            </a:extLst>
          </p:cNvPr>
          <p:cNvSpPr/>
          <p:nvPr/>
        </p:nvSpPr>
        <p:spPr>
          <a:xfrm>
            <a:off x="1065312" y="1838547"/>
            <a:ext cx="339356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958E86-B5D9-435C-A3F9-E4C3766CD7E9}"/>
              </a:ext>
            </a:extLst>
          </p:cNvPr>
          <p:cNvSpPr/>
          <p:nvPr/>
        </p:nvSpPr>
        <p:spPr>
          <a:xfrm>
            <a:off x="1065312" y="2792365"/>
            <a:ext cx="339356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아침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점심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저녁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4E9692-DD45-44EC-85A2-F0D9CCE44F35}"/>
              </a:ext>
            </a:extLst>
          </p:cNvPr>
          <p:cNvSpPr/>
          <p:nvPr/>
        </p:nvSpPr>
        <p:spPr>
          <a:xfrm>
            <a:off x="1065312" y="3741050"/>
            <a:ext cx="339356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업로드</a:t>
            </a:r>
          </a:p>
        </p:txBody>
      </p:sp>
    </p:spTree>
    <p:extLst>
      <p:ext uri="{BB962C8B-B14F-4D97-AF65-F5344CB8AC3E}">
        <p14:creationId xmlns:p14="http://schemas.microsoft.com/office/powerpoint/2010/main" val="375243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CE9E51-2A28-4479-95B6-D01D5BE41644}"/>
              </a:ext>
            </a:extLst>
          </p:cNvPr>
          <p:cNvSpPr/>
          <p:nvPr/>
        </p:nvSpPr>
        <p:spPr>
          <a:xfrm>
            <a:off x="915924" y="356788"/>
            <a:ext cx="10283120" cy="4647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03D58-FB0B-4512-A50C-20CE63F9D97D}"/>
              </a:ext>
            </a:extLst>
          </p:cNvPr>
          <p:cNvCxnSpPr/>
          <p:nvPr/>
        </p:nvCxnSpPr>
        <p:spPr>
          <a:xfrm flipV="1">
            <a:off x="915924" y="889541"/>
            <a:ext cx="10283120" cy="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1065311" y="429944"/>
            <a:ext cx="3393568" cy="38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MyNutrition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0ED832-0478-40E9-A5D4-CF5D6634596A}"/>
              </a:ext>
            </a:extLst>
          </p:cNvPr>
          <p:cNvSpPr/>
          <p:nvPr/>
        </p:nvSpPr>
        <p:spPr>
          <a:xfrm>
            <a:off x="7898998" y="451644"/>
            <a:ext cx="3227691" cy="33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 err="1">
                <a:solidFill>
                  <a:schemeClr val="tx1"/>
                </a:solidFill>
              </a:rPr>
              <a:t>김채현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님 접속을 환영합니다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63FD-1F0D-4FDC-A880-F2398C655044}"/>
              </a:ext>
            </a:extLst>
          </p:cNvPr>
          <p:cNvSpPr txBox="1"/>
          <p:nvPr/>
        </p:nvSpPr>
        <p:spPr>
          <a:xfrm>
            <a:off x="4603102" y="5167710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추가</a:t>
            </a:r>
            <a:r>
              <a:rPr lang="en-US" altLang="ko-KR" dirty="0"/>
              <a:t> (API)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7DDA23-4F46-45A6-8200-EE67CD0CCE05}"/>
              </a:ext>
            </a:extLst>
          </p:cNvPr>
          <p:cNvSpPr/>
          <p:nvPr/>
        </p:nvSpPr>
        <p:spPr>
          <a:xfrm>
            <a:off x="1065312" y="1838547"/>
            <a:ext cx="339356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958E86-B5D9-435C-A3F9-E4C3766CD7E9}"/>
              </a:ext>
            </a:extLst>
          </p:cNvPr>
          <p:cNvSpPr/>
          <p:nvPr/>
        </p:nvSpPr>
        <p:spPr>
          <a:xfrm>
            <a:off x="1065312" y="2792365"/>
            <a:ext cx="339356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아침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점심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저녁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4E9692-DD45-44EC-85A2-F0D9CCE44F35}"/>
              </a:ext>
            </a:extLst>
          </p:cNvPr>
          <p:cNvSpPr/>
          <p:nvPr/>
        </p:nvSpPr>
        <p:spPr>
          <a:xfrm>
            <a:off x="1065312" y="3741050"/>
            <a:ext cx="339356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식품 검색</a:t>
            </a:r>
          </a:p>
        </p:txBody>
      </p:sp>
    </p:spTree>
    <p:extLst>
      <p:ext uri="{BB962C8B-B14F-4D97-AF65-F5344CB8AC3E}">
        <p14:creationId xmlns:p14="http://schemas.microsoft.com/office/powerpoint/2010/main" val="170299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109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Chaehyeon Kim</cp:lastModifiedBy>
  <cp:revision>7</cp:revision>
  <dcterms:created xsi:type="dcterms:W3CDTF">2019-09-22T08:28:01Z</dcterms:created>
  <dcterms:modified xsi:type="dcterms:W3CDTF">2021-02-03T14:25:46Z</dcterms:modified>
</cp:coreProperties>
</file>