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1070" r:id="rId2"/>
    <p:sldId id="1069" r:id="rId3"/>
    <p:sldId id="1062" r:id="rId4"/>
    <p:sldId id="1086" r:id="rId5"/>
    <p:sldId id="1090" r:id="rId6"/>
    <p:sldId id="1091" r:id="rId7"/>
    <p:sldId id="1072" r:id="rId8"/>
    <p:sldId id="1093" r:id="rId9"/>
    <p:sldId id="1094" r:id="rId10"/>
    <p:sldId id="1085" r:id="rId11"/>
    <p:sldId id="109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tvN 즐거운이야기 Bold" panose="02020603020101020101" pitchFamily="18" charset="-127"/>
      <p:regular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U-4" initials="L" lastIdx="1" clrIdx="0">
    <p:extLst>
      <p:ext uri="{19B8F6BF-5375-455C-9EA6-DF929625EA0E}">
        <p15:presenceInfo xmlns:p15="http://schemas.microsoft.com/office/powerpoint/2012/main" userId="LGU-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57"/>
    <a:srgbClr val="FFE181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90D57-3187-4FBF-8969-19BCDAE55C0C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551A-5A23-4A86-8973-30B77C2D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DCC9-45BE-4B80-9BF8-D8BE007B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AFA62-5311-4972-8FE8-3C8F60EE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135DA-3DCF-44B9-ABA6-EB3C269D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97F-608B-460F-ACA7-D336D4CDC745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97B6A-76AC-4248-A850-6B803D6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F47DA-39EE-4D70-A3B2-6D472334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49F-F95D-4FBA-9BE8-7C56E4D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1EF1B-001E-415B-935F-5DB95A34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75A86-FFA6-47AE-A0AB-578C007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0FF-5DFD-46BC-9A79-6910ED0AEABF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EB8CC-313B-44AF-8608-F2C9D792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F28BB-55A2-488C-A1A1-BD2A3A5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D60D6-DB29-4755-9C8B-26C5F48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87161-6FFF-43A9-99AF-C154AB8B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B6EDB-D108-49C7-868A-94DE328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159-EA9A-4625-BC4C-2CB051FE87B9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6F096-0EFE-4AA8-883D-3E15737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C9D3A-6446-4692-92B9-7EC0361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" y="0"/>
            <a:ext cx="12161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895A-44A5-4E8C-A796-AD6C018B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CFB8E-56A9-49E0-92C2-21C98D4D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A94A9-FAA7-434F-A873-6B27564B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0F4-CFC4-45E2-B0D5-8B4498BC201E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EF09-BC71-4206-A206-B85C65FF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CF175-9CBA-4EE5-B499-9873AAE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6C74-1A8D-4895-983C-60066DBE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5930C-C2FA-48BF-81CF-7178FCEA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9EC6-FC3A-4289-96FE-C8DEF4E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6C9-F0F3-40E5-B032-11C16414C753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8BB7-FB20-444F-B81A-4C264EA9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06885-83A3-4963-8552-727C92D6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F1BA1-E440-46F0-A610-A29E2AE5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67FC-FEB6-4707-98A3-21C82B246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ACB28-0B41-4910-B6DC-45370AC7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5A3D0-B48A-4D79-ABE9-0902D77E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FA6C-08F8-46D2-8A96-9CD9BDC0A005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F105F-2916-4BEB-93C4-2ABF4F12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1AF05-C49A-4456-B745-ADD94F4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BE4E-8C0B-4D83-A3C9-2287D34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EC0D8-E24C-48BC-82D5-1AF5DBB9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9034D-5E68-4A57-AEB8-4A465663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15E7C-EC0D-4B6C-971E-56058311A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02572-FEAE-40E6-8665-28BAE6B2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A0BB9-6095-4177-87CA-7C192DBD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55EA-3020-4CA2-8FCC-B539B3556138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3056A-8338-4315-A014-1135DE62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8E50C8-7AFD-47F8-BBC9-F166C7F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3301-FEBE-4D8C-A63F-C2B9825B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EBECF-2073-4D7B-A23E-39EF8062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DC0-6B47-4B4C-A413-8B3C03AB648F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76076-0D81-473B-BD65-F7A91F77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68817-EF4E-4448-BFB7-5845EBE1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63127-4B03-43B1-896C-FBADE38B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698-0281-4E72-B5FF-0B255DD36317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A8FC6-D653-4A83-8939-9E3C4D6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9F3ED-0483-4274-9A7D-CDF37974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74B-10BF-4103-BD52-B8FC1607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A4C7A-C633-4BCB-A91B-7BD15EE7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18547A-9DE1-4F4C-9BE2-0278AF77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766DF-368B-4679-8612-1377C9E8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CC6-3D3A-43DA-BDB7-412C3FEB7286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D57C3-B9DA-4EB1-A665-69C4D9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8F28F-8A43-4907-95E1-E809E035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CA161-D575-4351-A1AE-8E7815DB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167567-9B3F-4440-A697-88D5F6972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B3AE4-796B-4E8F-BC1E-B9282082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018A0-AC3E-49D4-AC96-211AB7CE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FEA-EFBB-4817-8BBB-3086B53BBBDA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F2EBE-19CD-4960-9E54-5EC0E01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7977-7319-4FD5-9731-8DE9A65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A6714-0987-4FAD-B92C-84D161D7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5D3F5-5EC7-47E1-B017-7363366B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316E6-B0F5-43CD-AE75-3AD55194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286B-C33F-41C4-A6E7-A9927FEB34B5}" type="datetime1">
              <a:rPr lang="ko-KR" altLang="en-US" smtClean="0"/>
              <a:t>2021-06-15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D7EA-E9A4-43C4-BC9A-2756449B0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D26CB-77D5-4DED-8920-6E46BDA05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news.naver.com/main/read.nhn?oid=032&amp;aid=0002138460" TargetMode="External"/><Relationship Id="rId7" Type="http://schemas.openxmlformats.org/officeDocument/2006/relationships/hyperlink" Target="https://www.chosun.com/site/data/html_dir/2020/04/09/2020040902003.html" TargetMode="External"/><Relationship Id="rId2" Type="http://schemas.openxmlformats.org/officeDocument/2006/relationships/hyperlink" Target="https://kosis.kr/statisticsList/statisticsListIndex.do?vwcd=MT_ZTITLE&amp;menuId=M_01_01&amp;outLink=Y&amp;entrType=#content-grou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index.go.kr/potal/stts/idxMain/selectPoSttsIdxSearch.do?idx_cd=1428" TargetMode="External"/><Relationship Id="rId5" Type="http://schemas.openxmlformats.org/officeDocument/2006/relationships/hyperlink" Target="https://news.joins.com/article/148744" TargetMode="External"/><Relationship Id="rId4" Type="http://schemas.openxmlformats.org/officeDocument/2006/relationships/hyperlink" Target="https://thenounproject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1502" y="165803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인구 구조를 다양한 형태로 시각화하기</a:t>
            </a:r>
            <a:endParaRPr lang="ko-KR" altLang="en-US" sz="8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890109" y="3816781"/>
            <a:ext cx="2596907" cy="2181970"/>
            <a:chOff x="7890109" y="4361907"/>
            <a:chExt cx="2596907" cy="2181970"/>
          </a:xfrm>
        </p:grpSpPr>
        <p:sp>
          <p:nvSpPr>
            <p:cNvPr id="2" name="TextBox 1"/>
            <p:cNvSpPr txBox="1"/>
            <p:nvPr/>
          </p:nvSpPr>
          <p:spPr>
            <a:xfrm>
              <a:off x="7890109" y="4361907"/>
              <a:ext cx="1311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3</a:t>
              </a:r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조 </a:t>
              </a:r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: </a:t>
              </a:r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조장 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64442" y="4946682"/>
              <a:ext cx="1222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- </a:t>
              </a:r>
              <a:r>
                <a:rPr lang="ko-KR" altLang="en-US" sz="3200" dirty="0" err="1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김채현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3706" y="4938939"/>
              <a:ext cx="627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조원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29274" y="5452892"/>
              <a:ext cx="1182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- </a:t>
              </a:r>
              <a:r>
                <a:rPr lang="ko-KR" altLang="en-US" sz="3200" dirty="0" err="1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우상민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11689" y="5959102"/>
              <a:ext cx="1182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- </a:t>
              </a:r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신동혁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73232" y="4384169"/>
              <a:ext cx="1182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- </a:t>
              </a:r>
              <a:r>
                <a:rPr lang="ko-KR" altLang="en-US" sz="3200" dirty="0" err="1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최영현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6"/>
          <a:stretch/>
        </p:blipFill>
        <p:spPr>
          <a:xfrm>
            <a:off x="1523998" y="3404517"/>
            <a:ext cx="3096751" cy="26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090" y="1278569"/>
            <a:ext cx="1481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참고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링크</a:t>
            </a:r>
            <a:endParaRPr lang="en-US" altLang="ko-KR" sz="4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0506" y="2222265"/>
            <a:ext cx="98431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[KOSIS </a:t>
            </a:r>
            <a:r>
              <a:rPr lang="ko-KR" altLang="en-US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국가통계포털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] - </a:t>
            </a:r>
            <a:r>
              <a:rPr lang="ko-KR" altLang="en-US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출산율 자료 조사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2"/>
              </a:rPr>
              <a:t>https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2"/>
              </a:rPr>
              <a:t>://kosis.kr/statisticsList/statisticsListIndex.do?vwcd=MT_ZTITLE&amp;menuId=M_01_01&amp;outLink=Y&amp;entrType=#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2"/>
              </a:rPr>
              <a:t>content-group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[</a:t>
            </a:r>
            <a:r>
              <a:rPr lang="ko-KR" altLang="en-US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경향신문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] - </a:t>
            </a:r>
            <a:r>
              <a:rPr lang="ko-KR" altLang="en-US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월드컵 베이비 출산율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3"/>
              </a:rPr>
              <a:t>https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3"/>
              </a:rPr>
              <a:t>://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3"/>
              </a:rPr>
              <a:t>news.naver.com/main/read.nhn?oid=032&amp;aid=0002138460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[Noun 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Project] - </a:t>
            </a:r>
            <a:r>
              <a:rPr lang="ko-KR" altLang="en-US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픽토그램</a:t>
            </a:r>
            <a:r>
              <a:rPr lang="ko-KR" altLang="en-US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참고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4"/>
              </a:rPr>
              <a:t>https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4"/>
              </a:rPr>
              <a:t>://thenounproject.com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4"/>
              </a:rPr>
              <a:t>/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[</a:t>
            </a:r>
            <a:r>
              <a:rPr lang="ko-KR" altLang="en-US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중앙일보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] -2003</a:t>
            </a:r>
            <a:r>
              <a:rPr lang="ko-KR" altLang="en-US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년 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3, 4</a:t>
            </a:r>
            <a:r>
              <a:rPr lang="ko-KR" altLang="en-US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월 출산율 급증 이유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5"/>
              </a:rPr>
              <a:t>https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5"/>
              </a:rPr>
              <a:t>://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5"/>
              </a:rPr>
              <a:t>news.joins.com/article/148744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[e-</a:t>
            </a:r>
            <a:r>
              <a:rPr lang="ko-KR" altLang="en-US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나라지표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] 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출산율 지표 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6"/>
              </a:rPr>
              <a:t>https://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6"/>
              </a:rPr>
              <a:t>www.index.go.kr/potal/stts/idxMain/selectPoSttsIdxSearch.do?idx_cd=1428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[</a:t>
            </a:r>
            <a:r>
              <a:rPr lang="ko-KR" altLang="en-US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조선일보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] 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- 2003</a:t>
            </a:r>
            <a:r>
              <a:rPr lang="ko-KR" altLang="en-US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년 ‘월드컵 </a:t>
            </a:r>
            <a:r>
              <a:rPr lang="ko-KR" altLang="en-US" dirty="0" err="1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베이비’들이</a:t>
            </a:r>
            <a:r>
              <a:rPr lang="ko-KR" altLang="en-US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태어났다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7"/>
              </a:rPr>
              <a:t>https://</a:t>
            </a:r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7"/>
              </a:rPr>
              <a:t>www.chosun.com/site/data/html_dir/2020/04/09/2020040902003.html</a:t>
            </a:r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endParaRPr lang="en-US" altLang="ko-KR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9805960" y="5583475"/>
            <a:ext cx="1087709" cy="934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10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7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8085" y="2951253"/>
            <a:ext cx="1563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Q&amp;A</a:t>
            </a:r>
            <a:endParaRPr lang="en-US" altLang="ko-KR" sz="8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11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9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9378" y="708596"/>
            <a:ext cx="191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차례</a:t>
            </a:r>
            <a:endParaRPr lang="ko-KR" altLang="en-US" sz="6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708" y="5350323"/>
            <a:ext cx="2083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https://blog.naver.com/sosin45/221098959614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3969" y="1626051"/>
            <a:ext cx="54296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ko-KR" altLang="en-US" sz="35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동네별</a:t>
            </a: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5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성별 데이터 </a:t>
            </a: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확인하기</a:t>
            </a:r>
            <a:endParaRPr lang="en-US" altLang="ko-KR" sz="35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0863" y="3643967"/>
            <a:ext cx="55923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en-US" altLang="ko-KR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2002</a:t>
            </a: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년 월드컵 베이비 데이터 확인하기</a:t>
            </a:r>
            <a:endParaRPr lang="en-US" altLang="ko-KR" sz="35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2718" y="4213931"/>
            <a:ext cx="269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1)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데이터 준비하기 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2718" y="4726077"/>
            <a:ext cx="269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출산율 분석하기 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2718" y="2286133"/>
            <a:ext cx="269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1)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코드 분석하기</a:t>
            </a:r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2718" y="2826019"/>
            <a:ext cx="425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</a:t>
            </a:r>
            <a:r>
              <a:rPr lang="ko-KR" altLang="en-US" sz="32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동네별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성별 데이터 분석하기</a:t>
            </a:r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8" y="1875221"/>
            <a:ext cx="3561945" cy="38837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16133" y="5758962"/>
            <a:ext cx="108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@</a:t>
            </a:r>
            <a:r>
              <a:rPr lang="ko-KR" altLang="en-US" sz="2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경향신문</a:t>
            </a:r>
            <a:endParaRPr lang="en-US" altLang="ko-KR" sz="2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9137" y="5554116"/>
            <a:ext cx="55923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3.  Q&amp;A</a:t>
            </a:r>
            <a:endParaRPr lang="en-US" altLang="ko-KR" sz="35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554" y="1729595"/>
            <a:ext cx="275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1)   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코드 분석하기</a:t>
            </a:r>
            <a:endParaRPr lang="en-US" altLang="ko-KR" sz="3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412273" y="690256"/>
            <a:ext cx="53674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동네별</a:t>
            </a:r>
            <a:r>
              <a:rPr lang="ko-KR" altLang="en-US" sz="4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4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성별 데이터 확인하기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72" y="2312699"/>
            <a:ext cx="7530407" cy="4099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1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5168" y="1521253"/>
            <a:ext cx="275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1)   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코드 분석하기</a:t>
            </a:r>
            <a:endParaRPr lang="en-US" altLang="ko-KR" sz="3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1299" y="2425038"/>
            <a:ext cx="11296321" cy="3501184"/>
            <a:chOff x="721299" y="2052894"/>
            <a:chExt cx="11296321" cy="35011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713" y="2106028"/>
              <a:ext cx="7553325" cy="34480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r="29376"/>
            <a:stretch/>
          </p:blipFill>
          <p:spPr>
            <a:xfrm>
              <a:off x="6750406" y="2106028"/>
              <a:ext cx="5267214" cy="22955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1299" y="2052894"/>
              <a:ext cx="629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①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4992" y="2106028"/>
              <a:ext cx="629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②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828800" y="4466493"/>
            <a:ext cx="1275907" cy="18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08277" y="3652310"/>
            <a:ext cx="3689838" cy="216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412273" y="690256"/>
            <a:ext cx="53674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동네별</a:t>
            </a:r>
            <a:r>
              <a:rPr lang="ko-KR" altLang="en-US" sz="4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4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성별 데이터 확인하기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5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5168" y="1521253"/>
            <a:ext cx="4673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2) </a:t>
            </a:r>
            <a:r>
              <a:rPr lang="ko-KR" altLang="en-US" sz="3200" dirty="0" err="1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동네별</a:t>
            </a:r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성별 데이터 분석하기</a:t>
            </a:r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</a:t>
            </a:r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1747"/>
          <a:stretch/>
        </p:blipFill>
        <p:spPr>
          <a:xfrm>
            <a:off x="268246" y="2400845"/>
            <a:ext cx="5915125" cy="39559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8583" y="2400845"/>
            <a:ext cx="63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①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3262" y="2427221"/>
            <a:ext cx="5981700" cy="39577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03998" y="2400845"/>
            <a:ext cx="63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②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5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9569" y="4747846"/>
            <a:ext cx="10119946" cy="61546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49569" y="5918075"/>
            <a:ext cx="624254" cy="477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71272" y="5918075"/>
            <a:ext cx="624254" cy="477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71679" y="5918075"/>
            <a:ext cx="624254" cy="4771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769535" y="5918075"/>
            <a:ext cx="624254" cy="4771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412273" y="690256"/>
            <a:ext cx="53674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동네별</a:t>
            </a:r>
            <a:r>
              <a:rPr lang="ko-KR" altLang="en-US" sz="4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4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성별 데이터 확인하기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6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5168" y="1521253"/>
            <a:ext cx="4673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2) </a:t>
            </a:r>
            <a:r>
              <a:rPr lang="ko-KR" altLang="en-US" sz="3200" dirty="0" err="1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동네별</a:t>
            </a:r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성별 데이터 분석하기</a:t>
            </a:r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</a:t>
            </a:r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799" y="2427221"/>
            <a:ext cx="5651763" cy="39308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2744" y="2352262"/>
            <a:ext cx="63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③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50" y="2400845"/>
            <a:ext cx="5864354" cy="41062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87572" y="2387976"/>
            <a:ext cx="63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④</a:t>
            </a: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9569" y="4835766"/>
            <a:ext cx="10119946" cy="69660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412273" y="690256"/>
            <a:ext cx="53674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동네별</a:t>
            </a:r>
            <a:r>
              <a:rPr lang="ko-KR" altLang="en-US" sz="4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4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성별 데이터 확인하기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601638" y="611127"/>
            <a:ext cx="6988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2002</a:t>
            </a:r>
            <a:r>
              <a:rPr lang="ko-KR" altLang="en-US" sz="4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년 월드컵 베이비 데이터 확인하기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25" y="1543228"/>
            <a:ext cx="6722085" cy="1279233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2225332" y="2670137"/>
            <a:ext cx="11437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9" y="2998315"/>
            <a:ext cx="5603124" cy="12866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082" y="3027370"/>
            <a:ext cx="5688836" cy="61425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6065191" y="3560810"/>
            <a:ext cx="3616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27" y="4315736"/>
            <a:ext cx="11483509" cy="244668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4290646" y="4959045"/>
            <a:ext cx="888023" cy="115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638373" y="4315736"/>
            <a:ext cx="109152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942103" y="4959045"/>
            <a:ext cx="888023" cy="115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75976" y="4959045"/>
            <a:ext cx="888023" cy="115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236225" y="4959045"/>
            <a:ext cx="888023" cy="115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9969115" y="4861995"/>
            <a:ext cx="1654316" cy="59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1919" y="65643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7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31" y="2548816"/>
            <a:ext cx="10755406" cy="3781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9949" y="1310754"/>
            <a:ext cx="469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</a:t>
            </a:r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데이터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준비하기</a:t>
            </a: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8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3004" y="1928783"/>
            <a:ext cx="10132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KOSIS(</a:t>
            </a:r>
            <a:r>
              <a:rPr lang="ko-KR" altLang="en-US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국가통계포털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-&gt; </a:t>
            </a:r>
            <a:r>
              <a:rPr lang="ko-KR" altLang="en-US" sz="22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국내통계</a:t>
            </a:r>
            <a:r>
              <a:rPr lang="ko-KR" altLang="en-US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 &gt; </a:t>
            </a:r>
            <a:r>
              <a:rPr lang="ko-KR" altLang="en-US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주제별 통계 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-&gt; </a:t>
            </a:r>
            <a:r>
              <a:rPr lang="ko-KR" altLang="en-US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인구동향조사 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-&gt; </a:t>
            </a:r>
            <a:r>
              <a:rPr lang="ko-KR" altLang="en-US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출생 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-&gt; </a:t>
            </a:r>
            <a:r>
              <a:rPr lang="ko-KR" altLang="en-US" sz="2200" dirty="0" err="1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출생아수</a:t>
            </a:r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, </a:t>
            </a:r>
            <a:r>
              <a:rPr lang="ko-KR" altLang="en-US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합계출산율</a:t>
            </a:r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, </a:t>
            </a:r>
            <a:r>
              <a:rPr lang="ko-KR" altLang="en-US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자연증가 등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770558" y="4561664"/>
            <a:ext cx="1915136" cy="8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645052" y="6193240"/>
            <a:ext cx="1915136" cy="8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9201" y="2512956"/>
            <a:ext cx="1950995" cy="597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601638" y="611127"/>
            <a:ext cx="6988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2002</a:t>
            </a:r>
            <a:r>
              <a:rPr lang="ko-KR" altLang="en-US" sz="4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년 월드컵 베이비 데이터 확인하기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8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9949" y="1411113"/>
            <a:ext cx="469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출산율 분석하기</a:t>
            </a: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87" y="2039824"/>
            <a:ext cx="5463289" cy="46390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9799"/>
          <a:stretch/>
        </p:blipFill>
        <p:spPr>
          <a:xfrm>
            <a:off x="4977013" y="1802107"/>
            <a:ext cx="6688880" cy="487680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6576990" y="4669924"/>
            <a:ext cx="342900" cy="2286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774365" y="4365123"/>
            <a:ext cx="242805" cy="8382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9210037" y="4555623"/>
            <a:ext cx="470793" cy="2286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0548330" y="4784224"/>
            <a:ext cx="429210" cy="3028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81919" y="65643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9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601638" y="611127"/>
            <a:ext cx="6988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2002</a:t>
            </a:r>
            <a:r>
              <a:rPr lang="ko-KR" altLang="en-US" sz="4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년 월드컵 베이비 데이터 확인하기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0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237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Calibri</vt:lpstr>
      <vt:lpstr>맑은 고딕</vt:lpstr>
      <vt:lpstr>Arial</vt:lpstr>
      <vt:lpstr>tvN 즐거운이야기 Bold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rentalhub-lg1</cp:lastModifiedBy>
  <cp:revision>67</cp:revision>
  <dcterms:created xsi:type="dcterms:W3CDTF">2021-06-11T08:14:07Z</dcterms:created>
  <dcterms:modified xsi:type="dcterms:W3CDTF">2021-06-15T15:29:21Z</dcterms:modified>
</cp:coreProperties>
</file>