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1070" r:id="rId2"/>
    <p:sldId id="1071" r:id="rId3"/>
    <p:sldId id="1069" r:id="rId4"/>
    <p:sldId id="1072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tvN 즐거운이야기 Bold" panose="02020603020101020101" pitchFamily="18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GU-4" initials="L" lastIdx="1" clrIdx="0">
    <p:extLst>
      <p:ext uri="{19B8F6BF-5375-455C-9EA6-DF929625EA0E}">
        <p15:presenceInfo xmlns:p15="http://schemas.microsoft.com/office/powerpoint/2012/main" userId="LGU-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57"/>
    <a:srgbClr val="FFE181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12T17:53:52.42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90D57-3187-4FBF-8969-19BCDAE55C0C}" type="datetimeFigureOut">
              <a:rPr lang="ko-KR" altLang="en-US" smtClean="0"/>
              <a:t>2021-06-16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9551A-5A23-4A86-8973-30B77C2D18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6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5DCC9-45BE-4B80-9BF8-D8BE007B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AFA62-5311-4972-8FE8-3C8F60EE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135DA-3DCF-44B9-ABA6-EB3C269D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C97F-608B-460F-ACA7-D336D4CDC745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97B6A-76AC-4248-A850-6B803D69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F47DA-39EE-4D70-A3B2-6D472334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49F-F95D-4FBA-9BE8-7C56E4D0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F1EF1B-001E-415B-935F-5DB95A34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5A86-FFA6-47AE-A0AB-578C007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060FF-5DFD-46BC-9A79-6910ED0AEABF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EB8CC-313B-44AF-8608-F2C9D792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F28BB-55A2-488C-A1A1-BD2A3A5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6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BD60D6-DB29-4755-9C8B-26C5F4856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A87161-6FFF-43A9-99AF-C154AB8B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EDB-D108-49C7-868A-94DE3281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D159-EA9A-4625-BC4C-2CB051FE87B9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6F096-0EFE-4AA8-883D-3E15737E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C9D3A-6446-4692-92B9-7EC0361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66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" y="0"/>
            <a:ext cx="1216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9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895A-44A5-4E8C-A796-AD6C018B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CFB8E-56A9-49E0-92C2-21C98D4D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A94A9-FAA7-434F-A873-6B27564B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80F4-CFC4-45E2-B0D5-8B4498BC201E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9EF09-BC71-4206-A206-B85C65FF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CF175-9CBA-4EE5-B499-9873AAE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B6C74-1A8D-4895-983C-60066DBE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930C-C2FA-48BF-81CF-7178FCEA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9EC6-FC3A-4289-96FE-C8DEF4E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1A6C9-F0F3-40E5-B032-11C16414C753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C8BB7-FB20-444F-B81A-4C264EA9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06885-83A3-4963-8552-727C92D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F1BA1-E440-46F0-A610-A29E2AE5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67FC-FEB6-4707-98A3-21C82B24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ACB28-0B41-4910-B6DC-45370AC7D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35A3D0-B48A-4D79-ABE9-0902D77E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FA6C-08F8-46D2-8A96-9CD9BDC0A005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F105F-2916-4BEB-93C4-2ABF4F12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1AF05-C49A-4456-B745-ADD94F4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7BE4E-8C0B-4D83-A3C9-2287D341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EC0D8-E24C-48BC-82D5-1AF5DBB90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99034D-5E68-4A57-AEB8-4A4656636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D15E7C-EC0D-4B6C-971E-5605831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02572-FEAE-40E6-8665-28BAE6B29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A0BB9-6095-4177-87CA-7C192DBD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55EA-3020-4CA2-8FCC-B539B3556138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33056A-8338-4315-A014-1135DE62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8E50C8-7AFD-47F8-BBC9-F166C7F1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33301-FEBE-4D8C-A63F-C2B9825B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EBECF-2073-4D7B-A23E-39EF8062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2DC0-6B47-4B4C-A413-8B3C03AB648F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76076-0D81-473B-BD65-F7A91F77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68817-EF4E-4448-BFB7-5845EBE1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63127-4B03-43B1-896C-FBADE38B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AE698-0281-4E72-B5FF-0B255DD36317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A8FC6-D653-4A83-8939-9E3C4D67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9F3ED-0483-4274-9A7D-CDF37974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74B-10BF-4103-BD52-B8FC1607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4C7A-C633-4BCB-A91B-7BD15EE7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18547A-9DE1-4F4C-9BE2-0278AF77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D766DF-368B-4679-8612-1377C9E8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BCC6-3D3A-43DA-BDB7-412C3FEB7286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D57C3-B9DA-4EB1-A665-69C4D9F3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C8F28F-8A43-4907-95E1-E809E035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A161-D575-4351-A1AE-8E7815DB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167567-9B3F-4440-A697-88D5F6972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BB3AE4-796B-4E8F-BC1E-B92820828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1018A0-AC3E-49D4-AC96-211AB7CE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FEA-EFBB-4817-8BBB-3086B53BBBDA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F2EBE-19CD-4960-9E54-5EC0E01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7977-7319-4FD5-9731-8DE9A65D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FA6714-0987-4FAD-B92C-84D161D7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5D3F5-5EC7-47E1-B017-7363366B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316E6-B0F5-43CD-AE75-3AD55194D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D286B-C33F-41C4-A6E7-A9927FEB34B5}" type="datetime1">
              <a:rPr lang="ko-KR" altLang="en-US" smtClean="0"/>
              <a:t>2021-06-16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D7EA-E9A4-43C4-BC9A-2756449B0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D26CB-77D5-4DED-8920-6E46BDA05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7E24E-ED8B-4665-BA97-16EF95C8B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834" y="69506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광역 자치단체</a:t>
            </a:r>
            <a:endParaRPr lang="en-US" altLang="ko-KR" sz="6000" dirty="0" smtClean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1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890109" y="3816781"/>
            <a:ext cx="2596907" cy="2181970"/>
            <a:chOff x="7890109" y="4361907"/>
            <a:chExt cx="2596907" cy="2181970"/>
          </a:xfrm>
        </p:grpSpPr>
        <p:sp>
          <p:nvSpPr>
            <p:cNvPr id="2" name="TextBox 1"/>
            <p:cNvSpPr txBox="1"/>
            <p:nvPr/>
          </p:nvSpPr>
          <p:spPr>
            <a:xfrm>
              <a:off x="7890109" y="4361907"/>
              <a:ext cx="13111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3</a:t>
              </a:r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조 </a:t>
              </a:r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: </a:t>
              </a:r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조장 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64442" y="4946682"/>
              <a:ext cx="12225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err="1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김채현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63706" y="4938939"/>
              <a:ext cx="627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조원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29274" y="5452892"/>
              <a:ext cx="1182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err="1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우상민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11689" y="5959102"/>
              <a:ext cx="1182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신동혁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73232" y="4384169"/>
              <a:ext cx="11821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- </a:t>
              </a:r>
              <a:r>
                <a:rPr lang="ko-KR" altLang="en-US" sz="3200" dirty="0" err="1" smtClean="0">
                  <a:latin typeface="tvN 즐거운이야기 Bold" panose="02020603020101020101" pitchFamily="18" charset="-127"/>
                  <a:ea typeface="tvN 즐거운이야기 Bold" panose="02020603020101020101" pitchFamily="18" charset="-127"/>
                </a:rPr>
                <a:t>최영현</a:t>
              </a:r>
              <a:endParaRPr lang="en-US" altLang="ko-KR" sz="32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6"/>
          <a:stretch/>
        </p:blipFill>
        <p:spPr>
          <a:xfrm>
            <a:off x="1523998" y="3404517"/>
            <a:ext cx="3096751" cy="26843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6884" y="150847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그래프 분석하기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6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829519" y="64119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694" y="392910"/>
            <a:ext cx="9710612" cy="65766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81919" y="6564363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2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90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827835" y="6576304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3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-137160" y="4063240"/>
            <a:ext cx="12458700" cy="2794760"/>
            <a:chOff x="-137160" y="3388870"/>
            <a:chExt cx="12458700" cy="279476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703" y="3515823"/>
              <a:ext cx="3676879" cy="2462067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5850" y="3388870"/>
              <a:ext cx="3700790" cy="2528004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3388" y="3533595"/>
              <a:ext cx="3884888" cy="2650035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>
            <a:xfrm>
              <a:off x="-137160" y="4686300"/>
              <a:ext cx="12458700" cy="102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-76200" y="497430"/>
            <a:ext cx="12458700" cy="3224683"/>
            <a:chOff x="-76200" y="120240"/>
            <a:chExt cx="12458700" cy="3224683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18" y="652645"/>
              <a:ext cx="4028648" cy="2692278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43706" y="120240"/>
              <a:ext cx="3925079" cy="2692278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39664" y="277508"/>
              <a:ext cx="4052336" cy="2692278"/>
            </a:xfrm>
            <a:prstGeom prst="rect">
              <a:avLst/>
            </a:prstGeom>
          </p:spPr>
        </p:pic>
        <p:cxnSp>
          <p:nvCxnSpPr>
            <p:cNvPr id="29" name="직선 연결선 28"/>
            <p:cNvCxnSpPr/>
            <p:nvPr/>
          </p:nvCxnSpPr>
          <p:spPr>
            <a:xfrm>
              <a:off x="-76200" y="1549351"/>
              <a:ext cx="12458700" cy="1028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6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827835" y="6576304"/>
            <a:ext cx="32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</a:t>
            </a:r>
            <a:endParaRPr lang="ko-KR" altLang="en-US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05508" y="230866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40</a:t>
            </a:r>
            <a:r>
              <a:rPr lang="ko-KR" altLang="en-US" sz="8000" dirty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대 남성이 비어있는 </a:t>
            </a:r>
            <a:r>
              <a:rPr lang="ko-KR" altLang="en-US" sz="8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이유</a:t>
            </a:r>
            <a:r>
              <a:rPr lang="en-US" altLang="ko-KR" sz="8000" dirty="0" smtClean="0"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?</a:t>
            </a:r>
            <a:endParaRPr lang="ko-KR" altLang="en-US" sz="8000" dirty="0"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7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28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tvN 즐거운이야기 Bold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rentalhub-lg1</cp:lastModifiedBy>
  <cp:revision>69</cp:revision>
  <dcterms:created xsi:type="dcterms:W3CDTF">2021-06-11T08:14:07Z</dcterms:created>
  <dcterms:modified xsi:type="dcterms:W3CDTF">2021-06-16T09:01:16Z</dcterms:modified>
</cp:coreProperties>
</file>