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>
      <p:cViewPr>
        <p:scale>
          <a:sx n="75" d="100"/>
          <a:sy n="75" d="100"/>
        </p:scale>
        <p:origin x="10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7B1D2-4240-4DF7-B483-8CD08C5045F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D84EA-1323-491F-AF7D-2C7DCD778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1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D84EA-1323-491F-AF7D-2C7DCD7781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0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1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8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9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5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3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6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6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6035-43F0-48B4-AEA4-0838BCA64F77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2B304-141D-49BE-AFBE-D5FEB31C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메뉴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E9228-56E6-4650-AFC0-5C981FB4441B}"/>
              </a:ext>
            </a:extLst>
          </p:cNvPr>
          <p:cNvSpPr txBox="1"/>
          <p:nvPr/>
        </p:nvSpPr>
        <p:spPr>
          <a:xfrm>
            <a:off x="457200" y="836712"/>
            <a:ext cx="8507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파일</a:t>
            </a:r>
            <a:endParaRPr lang="en-US" altLang="ko-KR" dirty="0"/>
          </a:p>
          <a:p>
            <a:r>
              <a:rPr lang="en-US" altLang="ko-KR" dirty="0"/>
              <a:t>    &gt; </a:t>
            </a:r>
            <a:r>
              <a:rPr lang="ko-KR" altLang="en-US" dirty="0"/>
              <a:t>새프로젝트</a:t>
            </a:r>
            <a:endParaRPr lang="en-US" altLang="ko-KR" dirty="0"/>
          </a:p>
          <a:p>
            <a:r>
              <a:rPr lang="en-US" altLang="ko-KR" dirty="0"/>
              <a:t>    &gt; </a:t>
            </a:r>
            <a:r>
              <a:rPr lang="ko-KR" altLang="en-US" dirty="0"/>
              <a:t>프로젝트 저장</a:t>
            </a:r>
            <a:endParaRPr lang="en-US" altLang="ko-KR" dirty="0"/>
          </a:p>
          <a:p>
            <a:r>
              <a:rPr lang="en-US" altLang="ko-KR" dirty="0"/>
              <a:t>    &gt; </a:t>
            </a:r>
            <a:r>
              <a:rPr lang="ko-KR" altLang="en-US" dirty="0"/>
              <a:t>프로젝트 불러오기</a:t>
            </a:r>
            <a:endParaRPr lang="en-US" altLang="ko-KR" dirty="0"/>
          </a:p>
          <a:p>
            <a:r>
              <a:rPr lang="en-US" altLang="ko-KR" dirty="0"/>
              <a:t>    &gt; 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편집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보기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도움말</a:t>
            </a:r>
            <a:endParaRPr lang="en-US" altLang="ko-KR" dirty="0"/>
          </a:p>
          <a:p>
            <a:r>
              <a:rPr lang="en-US" altLang="ko-KR" dirty="0"/>
              <a:t>    &gt; </a:t>
            </a:r>
            <a:r>
              <a:rPr lang="ko-KR" altLang="en-US" dirty="0"/>
              <a:t>단축키</a:t>
            </a:r>
          </a:p>
        </p:txBody>
      </p:sp>
    </p:spTree>
    <p:extLst>
      <p:ext uri="{BB962C8B-B14F-4D97-AF65-F5344CB8AC3E}">
        <p14:creationId xmlns:p14="http://schemas.microsoft.com/office/powerpoint/2010/main" val="20670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FB78737-0FC2-44DF-9126-9F57E88C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단축키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F66A75E-5B87-4DB2-AED7-DA409EA67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51599"/>
              </p:ext>
            </p:extLst>
          </p:nvPr>
        </p:nvGraphicFramePr>
        <p:xfrm>
          <a:off x="683568" y="980728"/>
          <a:ext cx="6096000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151379105"/>
                    </a:ext>
                  </a:extLst>
                </a:gridCol>
                <a:gridCol w="3575720">
                  <a:extLst>
                    <a:ext uri="{9D8B030D-6E8A-4147-A177-3AD203B41FA5}">
                      <a16:colId xmlns:a16="http://schemas.microsoft.com/office/drawing/2014/main" val="17158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 조합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 + 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작업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3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 +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명령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2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선택된 객체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Shift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객체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해당 객체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5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A, 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이전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D, 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다음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42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딥러닝 레이블링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61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err="1"/>
                        <a:t>브러쉬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032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지우개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876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 + Scroll 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이미지 확대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18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Ctrl + Scroll 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이미지 축소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92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 + 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새 프로젝트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85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Ctrl + 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프로젝트 불러오기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3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Ctrl + 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프로젝트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97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2FD88CB-9AF7-4816-867A-58D625D2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새 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28380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9432"/>
            <a:ext cx="2268000" cy="63985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5872" y="448506"/>
            <a:ext cx="6876256" cy="908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1333828"/>
            <a:ext cx="6876256" cy="553206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9512" y="548680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16561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9513" y="2132856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16561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9513" y="3717032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16561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9513" y="5013176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16561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25" b="-13525"/>
          <a:stretch/>
        </p:blipFill>
        <p:spPr bwMode="auto">
          <a:xfrm>
            <a:off x="2160000" y="-459432"/>
            <a:ext cx="139701" cy="820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00" b="50000"/>
          <a:stretch/>
        </p:blipFill>
        <p:spPr bwMode="auto">
          <a:xfrm rot="10800000" flipV="1">
            <a:off x="179512" y="6282002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아래로 구부러진 화살표 7"/>
          <p:cNvSpPr/>
          <p:nvPr/>
        </p:nvSpPr>
        <p:spPr>
          <a:xfrm>
            <a:off x="2915816" y="764704"/>
            <a:ext cx="216024" cy="216024"/>
          </a:xfrm>
          <a:prstGeom prst="curvedDownArrow">
            <a:avLst>
              <a:gd name="adj1" fmla="val 25000"/>
              <a:gd name="adj2" fmla="val 66667"/>
              <a:gd name="adj3" fmla="val 3087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위로 구부러진 화살표 15"/>
          <p:cNvSpPr/>
          <p:nvPr/>
        </p:nvSpPr>
        <p:spPr>
          <a:xfrm rot="10800000">
            <a:off x="2573576" y="764704"/>
            <a:ext cx="216024" cy="216024"/>
          </a:xfrm>
          <a:prstGeom prst="curvedUpArrow">
            <a:avLst>
              <a:gd name="adj1" fmla="val 25000"/>
              <a:gd name="adj2" fmla="val 66667"/>
              <a:gd name="adj3" fmla="val 3235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56" r="-25650"/>
          <a:stretch/>
        </p:blipFill>
        <p:spPr bwMode="auto">
          <a:xfrm>
            <a:off x="-2196752" y="-42054"/>
            <a:ext cx="13698000" cy="23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76032"/>
            <a:ext cx="2880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4" descr="Paintbrush free icon"/>
          <p:cNvSpPr>
            <a:spLocks noChangeAspect="1" noChangeArrowheads="1"/>
          </p:cNvSpPr>
          <p:nvPr/>
        </p:nvSpPr>
        <p:spPr bwMode="auto">
          <a:xfrm>
            <a:off x="168275" y="1435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21" descr="Paint brush"/>
          <p:cNvSpPr>
            <a:spLocks noChangeAspect="1" noChangeArrowheads="1"/>
          </p:cNvSpPr>
          <p:nvPr/>
        </p:nvSpPr>
        <p:spPr bwMode="auto">
          <a:xfrm>
            <a:off x="320675" y="2959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36032"/>
            <a:ext cx="2880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8680"/>
            <a:ext cx="249555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79" y="764704"/>
            <a:ext cx="111023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68" y="576032"/>
            <a:ext cx="2880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68" y="936032"/>
            <a:ext cx="2880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840"/>
            <a:ext cx="643924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300E2F7-173B-4731-93BD-EB9C9D873E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226" y="186205"/>
            <a:ext cx="9167354" cy="2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97</Words>
  <Application>Microsoft Office PowerPoint</Application>
  <PresentationFormat>화면 슬라이드 쇼(4:3)</PresentationFormat>
  <Paragraphs>42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메뉴 구성</vt:lpstr>
      <vt:lpstr>단축키</vt:lpstr>
      <vt:lpstr>새 프로젝트 생성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leechaehyun</cp:lastModifiedBy>
  <cp:revision>13</cp:revision>
  <dcterms:created xsi:type="dcterms:W3CDTF">2020-10-27T04:12:23Z</dcterms:created>
  <dcterms:modified xsi:type="dcterms:W3CDTF">2020-11-19T07:36:10Z</dcterms:modified>
</cp:coreProperties>
</file>