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385D8A"/>
    <a:srgbClr val="FFCC00"/>
    <a:srgbClr val="4F81BD"/>
    <a:srgbClr val="FF9900"/>
    <a:srgbClr val="1F497D"/>
    <a:srgbClr val="A0ADBD"/>
    <a:srgbClr val="0000CC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2557" autoAdjust="0"/>
  </p:normalViewPr>
  <p:slideViewPr>
    <p:cSldViewPr>
      <p:cViewPr varScale="1">
        <p:scale>
          <a:sx n="108" d="100"/>
          <a:sy n="108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084F7-8769-4819-A7CA-017A01314207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17F59-76BE-441A-A6FB-C25F91192F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D2E25-904F-4EEF-916E-FF80A12F22C5}" type="datetimeFigureOut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5097-2C16-4338-9498-A6A2E9068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5097-2C16-4338-9498-A6A2E90686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8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58DD-7FC2-4CFC-AE47-FE3558C3ECF3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363E-7E2D-4590-B67A-F864A6809E84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7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541A-4DDC-4376-BDFC-DE60C6F1C5A1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9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7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7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2020-11-10</a:t>
            </a:fld>
            <a:endParaRPr lang="ko-KR" altLang="en-US" dirty="0"/>
          </a:p>
        </p:txBody>
      </p:sp>
      <p:sp>
        <p:nvSpPr>
          <p:cNvPr id="7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6640798"/>
              </p:ext>
            </p:extLst>
          </p:nvPr>
        </p:nvGraphicFramePr>
        <p:xfrm>
          <a:off x="4" y="564648"/>
          <a:ext cx="9143996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305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888634" y="1556792"/>
            <a:ext cx="8263458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888634" y="2276872"/>
            <a:ext cx="8260331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888634" y="3042976"/>
            <a:ext cx="8263458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888634" y="3787442"/>
            <a:ext cx="8263458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 userDrawn="1"/>
        </p:nvCxnSpPr>
        <p:spPr bwMode="auto">
          <a:xfrm flipV="1">
            <a:off x="888634" y="4509120"/>
            <a:ext cx="8260331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 userDrawn="1"/>
        </p:nvCxnSpPr>
        <p:spPr bwMode="auto">
          <a:xfrm>
            <a:off x="888634" y="5273578"/>
            <a:ext cx="8260331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 bwMode="auto">
          <a:xfrm>
            <a:off x="888634" y="6012000"/>
            <a:ext cx="8255366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177800" y="0"/>
            <a:ext cx="157163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88" y="0"/>
            <a:ext cx="17938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defTabSz="91419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ea"/>
              <a:ea typeface="+mn-ea"/>
            </a:endParaRPr>
          </a:p>
        </p:txBody>
      </p:sp>
      <p:pic>
        <p:nvPicPr>
          <p:cNvPr id="12" name="그림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29413"/>
            <a:ext cx="10429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50960" y="-3870"/>
            <a:ext cx="7372846" cy="5006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-1588" y="6748463"/>
            <a:ext cx="9145588" cy="1095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8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1CA48B91-172C-46E7-B26D-BF4F9313C49F}" type="datetime1">
              <a:rPr lang="ko-KR" altLang="en-US" smtClean="0"/>
              <a:pPr/>
              <a:t>2020-11-10</a:t>
            </a:fld>
            <a:endParaRPr lang="ko-KR" altLang="en-US" dirty="0"/>
          </a:p>
        </p:txBody>
      </p:sp>
      <p:sp>
        <p:nvSpPr>
          <p:cNvPr id="19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6461031"/>
            <a:ext cx="4922373" cy="23083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latin typeface="+mn-ea"/>
              </a:rPr>
              <a:t>       통합일정        일반업무         </a:t>
            </a:r>
            <a:r>
              <a:rPr lang="en-US" altLang="ko-KR" sz="900" dirty="0">
                <a:latin typeface="+mn-ea"/>
              </a:rPr>
              <a:t>HW </a:t>
            </a:r>
            <a:r>
              <a:rPr lang="ko-KR" altLang="en-US" sz="900" dirty="0">
                <a:latin typeface="+mn-ea"/>
              </a:rPr>
              <a:t>산출물        </a:t>
            </a:r>
            <a:r>
              <a:rPr lang="en-US" altLang="ko-KR" sz="900" dirty="0">
                <a:latin typeface="+mn-ea"/>
              </a:rPr>
              <a:t>SW </a:t>
            </a:r>
            <a:r>
              <a:rPr lang="ko-KR" altLang="en-US" sz="900" dirty="0">
                <a:latin typeface="+mn-ea"/>
              </a:rPr>
              <a:t>산출물</a:t>
            </a:r>
            <a:r>
              <a:rPr lang="en-US" altLang="ko-KR" sz="900" dirty="0">
                <a:latin typeface="+mn-ea"/>
              </a:rPr>
              <a:t>        </a:t>
            </a:r>
            <a:r>
              <a:rPr lang="ko-KR" altLang="en-US" sz="900" dirty="0">
                <a:latin typeface="+mn-ea"/>
              </a:rPr>
              <a:t>테스트 및 성능검증</a:t>
            </a:r>
          </a:p>
        </p:txBody>
      </p:sp>
      <p:sp>
        <p:nvSpPr>
          <p:cNvPr id="21" name="타원 20"/>
          <p:cNvSpPr/>
          <p:nvPr userDrawn="1"/>
        </p:nvSpPr>
        <p:spPr bwMode="auto">
          <a:xfrm>
            <a:off x="971616" y="6504446"/>
            <a:ext cx="144000" cy="1440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 userDrawn="1"/>
        </p:nvSpPr>
        <p:spPr bwMode="auto">
          <a:xfrm>
            <a:off x="1750318" y="650444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타원 22"/>
          <p:cNvSpPr/>
          <p:nvPr userDrawn="1"/>
        </p:nvSpPr>
        <p:spPr bwMode="auto">
          <a:xfrm>
            <a:off x="2650394" y="6504446"/>
            <a:ext cx="144000" cy="1440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 userDrawn="1"/>
        </p:nvSpPr>
        <p:spPr bwMode="auto">
          <a:xfrm>
            <a:off x="189640" y="6504446"/>
            <a:ext cx="144000" cy="144000"/>
          </a:xfrm>
          <a:prstGeom prst="ellipse">
            <a:avLst/>
          </a:prstGeom>
          <a:solidFill>
            <a:srgbClr val="953735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 userDrawn="1"/>
        </p:nvSpPr>
        <p:spPr bwMode="auto">
          <a:xfrm>
            <a:off x="3526042" y="6504446"/>
            <a:ext cx="144000" cy="144000"/>
          </a:xfrm>
          <a:prstGeom prst="ellipse">
            <a:avLst/>
          </a:prstGeom>
          <a:solidFill>
            <a:srgbClr val="595959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11314354"/>
              </p:ext>
            </p:extLst>
          </p:nvPr>
        </p:nvGraphicFramePr>
        <p:xfrm>
          <a:off x="4" y="564648"/>
          <a:ext cx="9144000" cy="58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51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차년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1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1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45712" marB="4571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0" marR="0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통합일정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아진산업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KIM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아이티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46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H(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45" marR="91445" marT="45712" marB="45712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 userDrawn="1"/>
        </p:nvCxnSpPr>
        <p:spPr>
          <a:xfrm flipH="1">
            <a:off x="0" y="523875"/>
            <a:ext cx="89646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 userDrawn="1"/>
        </p:nvCxnSpPr>
        <p:spPr bwMode="auto">
          <a:xfrm>
            <a:off x="936004" y="1556792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 userDrawn="1"/>
        </p:nvCxnSpPr>
        <p:spPr bwMode="auto">
          <a:xfrm flipV="1">
            <a:off x="936004" y="2276872"/>
            <a:ext cx="8208000" cy="2163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 userDrawn="1"/>
        </p:nvCxnSpPr>
        <p:spPr bwMode="auto">
          <a:xfrm>
            <a:off x="936004" y="3042976"/>
            <a:ext cx="8208000" cy="259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 bwMode="auto">
          <a:xfrm>
            <a:off x="936004" y="3787442"/>
            <a:ext cx="8208000" cy="15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 bwMode="auto">
          <a:xfrm flipV="1">
            <a:off x="936004" y="4509120"/>
            <a:ext cx="8208000" cy="1674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 bwMode="auto">
          <a:xfrm>
            <a:off x="936004" y="5273578"/>
            <a:ext cx="8208000" cy="2763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 userDrawn="1"/>
        </p:nvCxnSpPr>
        <p:spPr bwMode="auto">
          <a:xfrm>
            <a:off x="936004" y="6012000"/>
            <a:ext cx="82080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CF25B-5537-466D-A43C-EEDE032FF684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0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713C-9EB7-4651-9F8C-FC533C18DC1A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9286-ADD6-4564-AEDB-A49937D376FA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8214-A296-4C4C-A580-D3B7A8DC3F89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2FA9-13ED-4121-931D-173B9D801FAD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56A-2666-4210-8A11-40184EA14178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5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DF87-2B2C-4C63-A112-6FB88635B753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04E0-35ED-405E-BC95-83D8992A1E6D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9F3A-8F89-434F-A0C9-17376DB0B2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CE9B-F22E-4F9B-B70D-9C4C1FC130C4}" type="datetime1">
              <a:rPr lang="ko-KR" altLang="en-US" smtClean="0"/>
              <a:pPr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D3ED-68E3-4FE6-B575-AA1FAC89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2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64" r:id="rId13"/>
    <p:sldLayoutId id="2147483663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2051720" y="764704"/>
            <a:ext cx="4693299" cy="559312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1" dirty="0" err="1">
                <a:solidFill>
                  <a:sysClr val="windowText" lastClr="000000"/>
                </a:solidFill>
                <a:latin typeface="+mn-ea"/>
              </a:rPr>
              <a:t>시멘틱</a:t>
            </a:r>
            <a:r>
              <a:rPr lang="ko-KR" altLang="en-US" sz="1100" b="1" dirty="0">
                <a:solidFill>
                  <a:sysClr val="windowText" lastClr="000000"/>
                </a:solidFill>
                <a:latin typeface="+mn-ea"/>
              </a:rPr>
              <a:t> 레이블링 툴</a:t>
            </a:r>
            <a:endParaRPr lang="en-US" altLang="ko-KR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블럭도</a:t>
            </a:r>
            <a:endParaRPr lang="ko-KR" altLang="en-US" sz="22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ECD3653-EDB0-4B05-9ED9-054621D577A7}"/>
              </a:ext>
            </a:extLst>
          </p:cNvPr>
          <p:cNvSpPr/>
          <p:nvPr/>
        </p:nvSpPr>
        <p:spPr>
          <a:xfrm>
            <a:off x="2192923" y="3059723"/>
            <a:ext cx="4419726" cy="31625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GUI (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+mn-ea"/>
              </a:rPr>
              <a:t>C#_Win</a:t>
            </a:r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 Form)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55201" y="3363180"/>
            <a:ext cx="1985222" cy="26642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>
                <a:latin typeface="+mn-ea"/>
              </a:rPr>
              <a:t>이미지 </a:t>
            </a:r>
            <a:r>
              <a:rPr lang="ko-KR" altLang="en-US" sz="900" dirty="0" smtClean="0">
                <a:latin typeface="+mn-ea"/>
              </a:rPr>
              <a:t>관리기능</a:t>
            </a:r>
            <a:endParaRPr lang="en-US" altLang="ko-KR" sz="9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27784" y="5517232"/>
            <a:ext cx="144000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이미지 저장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109" name="그룹 89"/>
          <p:cNvGrpSpPr/>
          <p:nvPr/>
        </p:nvGrpSpPr>
        <p:grpSpPr>
          <a:xfrm>
            <a:off x="2627784" y="4399012"/>
            <a:ext cx="1440000" cy="1046212"/>
            <a:chOff x="476693" y="2242964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110" name="직사각형 109"/>
            <p:cNvSpPr/>
            <p:nvPr/>
          </p:nvSpPr>
          <p:spPr>
            <a:xfrm>
              <a:off x="476693" y="2242964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이미지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latin typeface="+mn-ea"/>
                </a:rPr>
                <a:t>로딩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56693" y="2878513"/>
              <a:ext cx="1080000" cy="4400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불러오기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클릭 이벤트</a:t>
              </a:r>
              <a:r>
                <a:rPr lang="en-US" altLang="ko-KR" sz="900" dirty="0">
                  <a:latin typeface="+mn-ea"/>
                </a:rPr>
                <a:t>)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56693" y="2588299"/>
              <a:ext cx="1080000" cy="2902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썸네일 표시</a:t>
              </a:r>
              <a:endParaRPr lang="en-US" altLang="ko-KR" sz="900" dirty="0">
                <a:latin typeface="+mn-ea"/>
              </a:endParaRPr>
            </a:p>
          </p:txBody>
        </p:sp>
      </p:grpSp>
      <p:sp>
        <p:nvSpPr>
          <p:cNvPr id="127" name="직사각형 126"/>
          <p:cNvSpPr/>
          <p:nvPr/>
        </p:nvSpPr>
        <p:spPr>
          <a:xfrm>
            <a:off x="4566838" y="3356992"/>
            <a:ext cx="1879408" cy="26686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00" dirty="0" err="1" smtClean="0">
                <a:latin typeface="+mn-ea"/>
              </a:rPr>
              <a:t>그림판</a:t>
            </a:r>
            <a:r>
              <a:rPr lang="ko-KR" altLang="en-US" sz="900" dirty="0" smtClean="0">
                <a:latin typeface="+mn-ea"/>
              </a:rPr>
              <a:t> 템플릿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16016" y="4005064"/>
            <a:ext cx="702424" cy="1656184"/>
            <a:chOff x="4862135" y="4308004"/>
            <a:chExt cx="558408" cy="1236871"/>
          </a:xfrm>
        </p:grpSpPr>
        <p:sp>
          <p:nvSpPr>
            <p:cNvPr id="130" name="직사각형 129"/>
            <p:cNvSpPr/>
            <p:nvPr/>
          </p:nvSpPr>
          <p:spPr>
            <a:xfrm>
              <a:off x="4862135" y="4617221"/>
              <a:ext cx="558408" cy="3091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지우개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62135" y="4926466"/>
              <a:ext cx="558408" cy="3091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+mn-ea"/>
                </a:rPr>
                <a:t>Undo/Redo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862135" y="5235691"/>
              <a:ext cx="558408" cy="3091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확대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축소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4862135" y="4308004"/>
              <a:ext cx="558408" cy="3091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err="1" smtClean="0">
                  <a:latin typeface="+mn-ea"/>
                </a:rPr>
                <a:t>브러쉬</a:t>
              </a:r>
              <a:endParaRPr lang="en-US" altLang="ko-KR" sz="900" dirty="0">
                <a:latin typeface="+mn-ea"/>
              </a:endParaRPr>
            </a:p>
          </p:txBody>
        </p:sp>
      </p:grpSp>
      <p:cxnSp>
        <p:nvCxnSpPr>
          <p:cNvPr id="139" name="직선 화살표 연결선 138"/>
          <p:cNvCxnSpPr/>
          <p:nvPr/>
        </p:nvCxnSpPr>
        <p:spPr>
          <a:xfrm flipH="1" flipV="1">
            <a:off x="4355976" y="4581128"/>
            <a:ext cx="216025" cy="6188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B9BB7DD-4796-4E90-9CAA-EE405388058F}"/>
              </a:ext>
            </a:extLst>
          </p:cNvPr>
          <p:cNvSpPr/>
          <p:nvPr/>
        </p:nvSpPr>
        <p:spPr>
          <a:xfrm>
            <a:off x="5672551" y="4005064"/>
            <a:ext cx="627641" cy="16561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n-ea"/>
              </a:rPr>
              <a:t>기능별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단축키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8B33F94E-5BAA-4D02-BB48-41B1CB861A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0547" y="2910666"/>
            <a:ext cx="206595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ABDFA2B-2910-4F90-8369-5960901B33C6}"/>
              </a:ext>
            </a:extLst>
          </p:cNvPr>
          <p:cNvSpPr/>
          <p:nvPr/>
        </p:nvSpPr>
        <p:spPr>
          <a:xfrm>
            <a:off x="2192923" y="1060458"/>
            <a:ext cx="4405635" cy="1727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latin typeface="+mn-ea"/>
              </a:rPr>
              <a:t>Segmentation </a:t>
            </a:r>
            <a:r>
              <a:rPr lang="ko-KR" altLang="en-US" sz="900" b="1" dirty="0" smtClean="0">
                <a:latin typeface="+mn-ea"/>
              </a:rPr>
              <a:t>네트워크</a:t>
            </a:r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en-US" altLang="ko-KR" sz="900" b="1" dirty="0">
                <a:latin typeface="+mn-ea"/>
              </a:rPr>
              <a:t>Python)</a:t>
            </a:r>
          </a:p>
        </p:txBody>
      </p:sp>
      <p:grpSp>
        <p:nvGrpSpPr>
          <p:cNvPr id="95" name="그룹 89">
            <a:extLst>
              <a:ext uri="{FF2B5EF4-FFF2-40B4-BE49-F238E27FC236}">
                <a16:creationId xmlns="" xmlns:a16="http://schemas.microsoft.com/office/drawing/2014/main" id="{BD8C23B7-CBF0-4487-8E96-49DEC66C7525}"/>
              </a:ext>
            </a:extLst>
          </p:cNvPr>
          <p:cNvGrpSpPr/>
          <p:nvPr/>
        </p:nvGrpSpPr>
        <p:grpSpPr>
          <a:xfrm>
            <a:off x="2732235" y="1431150"/>
            <a:ext cx="3367517" cy="623918"/>
            <a:chOff x="477864" y="2270242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D8E36CC9-5309-4794-A389-AD34B903955D}"/>
                </a:ext>
              </a:extLst>
            </p:cNvPr>
            <p:cNvSpPr/>
            <p:nvPr/>
          </p:nvSpPr>
          <p:spPr>
            <a:xfrm>
              <a:off x="477864" y="2270242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모델구동 전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7820CFF3-5D72-4E0D-A2D0-2CC172A740D8}"/>
                </a:ext>
              </a:extLst>
            </p:cNvPr>
            <p:cNvSpPr/>
            <p:nvPr/>
          </p:nvSpPr>
          <p:spPr>
            <a:xfrm>
              <a:off x="670245" y="2688071"/>
              <a:ext cx="1080000" cy="6105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+mn-ea"/>
                </a:rPr>
                <a:t>파라미터</a:t>
              </a:r>
              <a:r>
                <a:rPr lang="ko-KR" altLang="en-US" sz="900" dirty="0">
                  <a:latin typeface="+mn-ea"/>
                </a:rPr>
                <a:t> </a:t>
              </a:r>
              <a:r>
                <a:rPr lang="ko-KR" altLang="en-US" sz="900" dirty="0" smtClean="0">
                  <a:latin typeface="+mn-ea"/>
                </a:rPr>
                <a:t>설정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100" name="그룹 89">
            <a:extLst>
              <a:ext uri="{FF2B5EF4-FFF2-40B4-BE49-F238E27FC236}">
                <a16:creationId xmlns="" xmlns:a16="http://schemas.microsoft.com/office/drawing/2014/main" id="{217F9E25-6D1E-4819-B16B-DB62AE879937}"/>
              </a:ext>
            </a:extLst>
          </p:cNvPr>
          <p:cNvGrpSpPr/>
          <p:nvPr/>
        </p:nvGrpSpPr>
        <p:grpSpPr>
          <a:xfrm>
            <a:off x="2731150" y="2131596"/>
            <a:ext cx="3367517" cy="518553"/>
            <a:chOff x="476693" y="2242964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35272E84-3AE3-46E6-932C-5FCAC3663589}"/>
                </a:ext>
              </a:extLst>
            </p:cNvPr>
            <p:cNvSpPr/>
            <p:nvPr/>
          </p:nvSpPr>
          <p:spPr>
            <a:xfrm>
              <a:off x="476693" y="2242964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모델구동 후</a:t>
              </a:r>
              <a:endParaRPr lang="en-US" altLang="ko-KR" sz="900" dirty="0">
                <a:latin typeface="+mn-ea"/>
              </a:endParaRPr>
            </a:p>
            <a:p>
              <a:pPr algn="ctr"/>
              <a:endParaRPr lang="en-US" altLang="ko-KR" sz="900" dirty="0">
                <a:latin typeface="+mn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E2285016-E6A3-44E5-8B08-55F5FA52FBB8}"/>
                </a:ext>
              </a:extLst>
            </p:cNvPr>
            <p:cNvSpPr/>
            <p:nvPr/>
          </p:nvSpPr>
          <p:spPr>
            <a:xfrm>
              <a:off x="678826" y="2740760"/>
              <a:ext cx="1077709" cy="5017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+mn-ea"/>
                </a:rPr>
                <a:t>Grey Scale </a:t>
              </a:r>
              <a:r>
                <a:rPr lang="ko-KR" altLang="en-US" sz="900" dirty="0">
                  <a:latin typeface="+mn-ea"/>
                </a:rPr>
                <a:t>이미지 전달</a:t>
              </a:r>
              <a:endParaRPr lang="en-US" altLang="ko-KR" sz="900" dirty="0">
                <a:latin typeface="+mn-ea"/>
              </a:endParaRPr>
            </a:p>
          </p:txBody>
        </p:sp>
      </p:grpSp>
      <p:grpSp>
        <p:nvGrpSpPr>
          <p:cNvPr id="32" name="그룹 92"/>
          <p:cNvGrpSpPr/>
          <p:nvPr/>
        </p:nvGrpSpPr>
        <p:grpSpPr>
          <a:xfrm>
            <a:off x="2627784" y="3645024"/>
            <a:ext cx="1440000" cy="648072"/>
            <a:chOff x="476693" y="3721516"/>
            <a:chExt cx="1440000" cy="1188000"/>
          </a:xfrm>
          <a:solidFill>
            <a:schemeClr val="accent3">
              <a:lumMod val="75000"/>
            </a:schemeClr>
          </a:solidFill>
        </p:grpSpPr>
        <p:sp>
          <p:nvSpPr>
            <p:cNvPr id="33" name="직사각형 32"/>
            <p:cNvSpPr/>
            <p:nvPr/>
          </p:nvSpPr>
          <p:spPr>
            <a:xfrm>
              <a:off x="476693" y="3721516"/>
              <a:ext cx="1440000" cy="1188000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900" dirty="0">
                  <a:latin typeface="+mn-ea"/>
                </a:rPr>
                <a:t>이미지 </a:t>
              </a:r>
              <a:r>
                <a:rPr lang="ko-KR" altLang="en-US" sz="900" dirty="0" smtClean="0">
                  <a:latin typeface="+mn-ea"/>
                </a:rPr>
                <a:t>변</a:t>
              </a:r>
              <a:r>
                <a:rPr lang="ko-KR" altLang="en-US" sz="900" dirty="0">
                  <a:latin typeface="+mn-ea"/>
                </a:rPr>
                <a:t>환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0709" y="4167016"/>
              <a:ext cx="1172632" cy="594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latin typeface="+mn-ea"/>
                </a:rPr>
                <a:t>Rgb</a:t>
              </a:r>
              <a:r>
                <a:rPr lang="en-US" altLang="ko-KR" sz="900" dirty="0" smtClean="0">
                  <a:latin typeface="+mn-ea"/>
                </a:rPr>
                <a:t> </a:t>
              </a:r>
              <a:r>
                <a:rPr lang="ko-KR" altLang="en-US" sz="900" dirty="0" smtClean="0">
                  <a:latin typeface="+mn-ea"/>
                </a:rPr>
                <a:t>변환</a:t>
              </a:r>
              <a:endParaRPr lang="en-US" altLang="ko-KR" sz="900" dirty="0">
                <a:latin typeface="+mn-ea"/>
              </a:endParaRPr>
            </a:p>
          </p:txBody>
        </p:sp>
      </p:grpSp>
      <p:cxnSp>
        <p:nvCxnSpPr>
          <p:cNvPr id="45" name="직선 화살표 연결선 44"/>
          <p:cNvCxnSpPr/>
          <p:nvPr/>
        </p:nvCxnSpPr>
        <p:spPr>
          <a:xfrm flipH="1">
            <a:off x="5436097" y="4797152"/>
            <a:ext cx="216023" cy="251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9765</TotalTime>
  <Words>55</Words>
  <Application>Microsoft Office PowerPoint</Application>
  <PresentationFormat>화면 슬라이드 쇼(4:3)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블럭도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Ajin</dc:creator>
  <cp:lastModifiedBy>Windows 사용자</cp:lastModifiedBy>
  <cp:revision>947</cp:revision>
  <cp:lastPrinted>2016-07-20T00:49:17Z</cp:lastPrinted>
  <dcterms:created xsi:type="dcterms:W3CDTF">2015-04-02T00:19:28Z</dcterms:created>
  <dcterms:modified xsi:type="dcterms:W3CDTF">2020-11-10T00:46:33Z</dcterms:modified>
</cp:coreProperties>
</file>