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46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B1D2-4240-4DF7-B483-8CD08C5045F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D84EA-1323-491F-AF7D-2C7DCD778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1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84EA-1323-491F-AF7D-2C7DCD7781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1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9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3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6035-43F0-48B4-AEA4-0838BCA64F7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413F-56C2-4A6A-9E0B-0B17E68E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6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7744" y="116632"/>
            <a:ext cx="6876256" cy="908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980728"/>
            <a:ext cx="6876256" cy="5877272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2" y="260648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1844824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3429000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9513" y="5013176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16561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5" b="-13525"/>
          <a:stretch/>
        </p:blipFill>
        <p:spPr bwMode="auto">
          <a:xfrm>
            <a:off x="2160000" y="-720000"/>
            <a:ext cx="144000" cy="846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00" b="50000"/>
          <a:stretch/>
        </p:blipFill>
        <p:spPr bwMode="auto">
          <a:xfrm rot="10800000" flipV="1">
            <a:off x="179512" y="6282002"/>
            <a:ext cx="1655995" cy="57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로 구부러진 화살표 7"/>
          <p:cNvSpPr/>
          <p:nvPr/>
        </p:nvSpPr>
        <p:spPr>
          <a:xfrm>
            <a:off x="2915816" y="476672"/>
            <a:ext cx="216024" cy="216024"/>
          </a:xfrm>
          <a:prstGeom prst="curvedDownArrow">
            <a:avLst>
              <a:gd name="adj1" fmla="val 25000"/>
              <a:gd name="adj2" fmla="val 66667"/>
              <a:gd name="adj3" fmla="val 308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rot="10800000">
            <a:off x="2573576" y="476672"/>
            <a:ext cx="216024" cy="216024"/>
          </a:xfrm>
          <a:prstGeom prst="curvedUpArrow">
            <a:avLst>
              <a:gd name="adj1" fmla="val 25000"/>
              <a:gd name="adj2" fmla="val 66667"/>
              <a:gd name="adj3" fmla="val 3235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56" r="-25650"/>
          <a:stretch/>
        </p:blipFill>
        <p:spPr bwMode="auto">
          <a:xfrm>
            <a:off x="-2196000" y="-27384"/>
            <a:ext cx="13698000" cy="20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8000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4" descr="Paintbrush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1" descr="Paint brush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48000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49555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79" y="476672"/>
            <a:ext cx="111023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68" y="288000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68" y="648000"/>
            <a:ext cx="2880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643924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화면 슬라이드 쇼(4:3)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2020-10-27T04:12:23Z</dcterms:created>
  <dcterms:modified xsi:type="dcterms:W3CDTF">2020-10-27T05:04:19Z</dcterms:modified>
</cp:coreProperties>
</file>