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sldIdLst>
    <p:sldId id="25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6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3821-597E-4B4F-8572-5DA1CB18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8D70-8FF5-47D7-A0DD-087A227B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B485-516D-48B7-AF1D-69AEEA3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4DDB-2831-4FF8-9DA7-0449659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8F6-65BA-4964-80E2-DB6EA33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01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F1B-6F93-4E6E-8C8C-D01A9DE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2968-FE85-492F-A77B-1771F4E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1" y="2028826"/>
            <a:ext cx="11094348" cy="4029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2DA2-B1FB-45C6-B10C-141AC2B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6D78-CE47-4CA7-B3B6-AFAE517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C5C0-8780-4819-A8FC-32A0141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5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F9A8-05F2-4F79-B689-1FA2F31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2612" y="952499"/>
            <a:ext cx="2207417" cy="51054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15BC-61CD-4D59-8E85-B59072E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7924" y="952499"/>
            <a:ext cx="8914688" cy="51054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1C46-8CC0-4B79-AF2E-84C86C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6817-4D29-4888-B68C-A35F5A0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B21A-30A9-4173-9E3F-D985B86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15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45AC-24E0-45A1-90C3-7BF96C3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18E1-7CA3-4B5E-9683-554FDFC6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D32D-7150-4DF2-B992-A2B4F56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3F0C-FCA3-464C-B6ED-864DB5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1006-DAE1-4326-B1AE-FD527A6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84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B84-BE32-464A-A765-975C21B5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45C2-97CF-4887-904A-8ADC805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4559-DA32-4398-A8EE-EED2469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7BE1-F1AC-4732-B52E-1C7D63D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3C03-DDF0-48C6-B1BF-D28875F8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50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F411-42B3-4A17-BE7E-861BE7E7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0603-F4C0-40AC-A53E-40449D53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5634-2887-4182-A9BE-B382357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6E74-28E1-4684-B515-4265ED7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75EA-A8F8-485D-A82F-CD85D4C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4B0-F5E3-407F-A548-B616E77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83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61A-7627-4D64-AF08-10D702A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6884-07D8-4CC4-BE99-516F14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C638-B5A8-4F8C-85AE-33BEAF54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600531"/>
            <a:ext cx="528150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1933-A703-4BDC-A697-728E89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832772"/>
            <a:ext cx="5283202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5DBD-4D51-4A2D-B1E4-6D094CD1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2600531"/>
            <a:ext cx="52832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636E2-E26E-42F7-9E05-3F756C7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281B-0E5C-421E-AFFE-775F57C5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3462-E410-4DC7-AE53-27AABEC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16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FA68-31B5-48C5-929A-842FDF0F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2600-419E-46E9-946F-FBDEDBA1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F9A9-98FF-4653-A570-9F351A1A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4457-95F1-4B15-A647-B14F91F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54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EABA-1008-4E49-9184-3A946EC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C3BD0-269D-4127-B5F7-84B0D8A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3447-C740-4495-93EC-7252B1B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76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155-71E7-4F0A-BB62-933743C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6D44-5A1E-4176-8766-4B81E04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952500"/>
            <a:ext cx="5934074" cy="4908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0EC6-11DD-4B5D-A2D2-4DCF73E5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FCDF-666E-4DB4-A1C0-79D40A0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69AC-15E6-4B19-A59D-DBDBE923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9F0EE-74DE-4FEC-81E9-E40D533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385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CA4F-6508-4AD6-8367-A0288D8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BFCD-2F93-4D99-89EA-F0359FB7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119" y="987425"/>
            <a:ext cx="602218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4C1F7-1272-41C8-8C29-676316D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D491-0FE6-4B42-AAA6-B698E4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8F83F-4E9F-4607-A69B-DFC9325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4484-C6E4-4D8A-BDAB-09B1FBB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5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0E843-90BA-4A7D-8F9F-FFE4938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CA62-9B55-49B4-94B6-EAAF7D5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A03-AAFA-4A69-A3DA-1DD0EF27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5/3/2024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7F43-1ECB-4FC2-863E-26CEE24A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924" y="1737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9D8-4B2E-4871-B2AE-EFC06BE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</a:extLst>
          </p:cNvPr>
          <p:cNvCxnSpPr>
            <a:cxnSpLocks/>
          </p:cNvCxnSpPr>
          <p:nvPr/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F79732-4088-424C-A653-4534E4389443}"/>
              </a:ext>
            </a:extLst>
          </p:cNvPr>
          <p:cNvCxnSpPr>
            <a:cxnSpLocks/>
          </p:cNvCxnSpPr>
          <p:nvPr/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800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3297213-B630-4CFA-8FE1-099659C5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다채로운 액체 아트">
            <a:extLst>
              <a:ext uri="{FF2B5EF4-FFF2-40B4-BE49-F238E27FC236}">
                <a16:creationId xmlns:a16="http://schemas.microsoft.com/office/drawing/2014/main" id="{78D5ADAF-BAEB-5F6D-DDEF-66AB74F17B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53" b="9490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3F26D5C-77E9-4A8D-95F0-1635BAD12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7781" y="-257784"/>
            <a:ext cx="6857999" cy="7373570"/>
          </a:xfrm>
          <a:prstGeom prst="rect">
            <a:avLst/>
          </a:prstGeom>
          <a:gradFill flip="none" rotWithShape="1">
            <a:gsLst>
              <a:gs pos="3000">
                <a:srgbClr val="000000">
                  <a:alpha val="0"/>
                </a:srgbClr>
              </a:gs>
              <a:gs pos="73000">
                <a:srgbClr val="000000">
                  <a:alpha val="4800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09577F7-6D0E-8A62-DD07-06A7629F5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39" y="952500"/>
            <a:ext cx="10414829" cy="3893582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!SOLUX - </a:t>
            </a:r>
            <a:r>
              <a:rPr lang="ko-KR" altLang="en-US" b="1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깃 기초 세미나 완료</a:t>
            </a:r>
            <a:r>
              <a:rPr lang="en-US" altLang="ko-KR" b="1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!</a:t>
            </a:r>
            <a:b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b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r>
              <a:rPr lang="ko-KR" altLang="en-US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깃 명령어 중 기억에 남는 것 두개를 적어주세요</a:t>
            </a:r>
            <a:b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b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1. git status</a:t>
            </a:r>
            <a:b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b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2. git revert</a:t>
            </a:r>
            <a:endParaRPr lang="ko-KR" altLang="en-US" dirty="0">
              <a:solidFill>
                <a:srgbClr val="FFFFFF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2959B3-EF0E-63AA-8139-9EAC4484D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186" y="4846083"/>
            <a:ext cx="8345320" cy="1211818"/>
          </a:xfrm>
        </p:spPr>
        <p:txBody>
          <a:bodyPr anchor="b">
            <a:normAutofit/>
          </a:bodyPr>
          <a:lstStyle/>
          <a:p>
            <a:r>
              <a:rPr lang="en-US" altLang="ko-KR" sz="3200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IT</a:t>
            </a:r>
            <a:r>
              <a:rPr lang="ko-KR" altLang="en-US" sz="3200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공학전공 </a:t>
            </a:r>
            <a:r>
              <a:rPr lang="en-US" altLang="ko-KR" sz="3200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/ 2113015</a:t>
            </a:r>
            <a:r>
              <a:rPr lang="ko-KR" altLang="en-US" sz="3200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en-US" altLang="ko-KR" sz="320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/ </a:t>
            </a:r>
            <a:r>
              <a:rPr lang="ko-KR" altLang="en-US" sz="320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송채강</a:t>
            </a:r>
            <a:endParaRPr lang="ko-KR" altLang="en-US" sz="3200" dirty="0">
              <a:solidFill>
                <a:srgbClr val="FFFFFF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32DC5A-0728-490F-8655-6B4377827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BB1F6D-CF9C-422D-9324-C46415BB9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825"/>
      </p:ext>
    </p:extLst>
  </p:cSld>
  <p:clrMapOvr>
    <a:masterClrMapping/>
  </p:clrMapOvr>
</p:sld>
</file>

<file path=ppt/theme/theme1.xml><?xml version="1.0" encoding="utf-8"?>
<a:theme xmlns:a="http://schemas.openxmlformats.org/drawingml/2006/main" name="TribuneVTI">
  <a:themeElements>
    <a:clrScheme name="AnalogousFromLightSeedLeftStep">
      <a:dk1>
        <a:srgbClr val="000000"/>
      </a:dk1>
      <a:lt1>
        <a:srgbClr val="FFFFFF"/>
      </a:lt1>
      <a:dk2>
        <a:srgbClr val="3C2441"/>
      </a:dk2>
      <a:lt2>
        <a:srgbClr val="E2E5E8"/>
      </a:lt2>
      <a:accent1>
        <a:srgbClr val="C49B6D"/>
      </a:accent1>
      <a:accent2>
        <a:srgbClr val="C67B72"/>
      </a:accent2>
      <a:accent3>
        <a:srgbClr val="D18CA1"/>
      </a:accent3>
      <a:accent4>
        <a:srgbClr val="C672B0"/>
      </a:accent4>
      <a:accent5>
        <a:srgbClr val="C78CD1"/>
      </a:accent5>
      <a:accent6>
        <a:srgbClr val="9772C6"/>
      </a:accent6>
      <a:hlink>
        <a:srgbClr val="6184AA"/>
      </a:hlink>
      <a:folHlink>
        <a:srgbClr val="7F7F7F"/>
      </a:folHlink>
    </a:clrScheme>
    <a:fontScheme name="Amasis-Univers">
      <a:majorFont>
        <a:latin typeface="Amasis MT Pro Medium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buneVTI" id="{4D84C650-59FC-4F6B-ADA6-B11C508FF6CE}" vid="{0E07EAE6-ACBC-4250-8522-FC108A45043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D100452559EB044BE388605CB74258D" ma:contentTypeVersion="3" ma:contentTypeDescription="새 문서를 만듭니다." ma:contentTypeScope="" ma:versionID="cece4e6235a4db8d39d8d638fea72851">
  <xsd:schema xmlns:xsd="http://www.w3.org/2001/XMLSchema" xmlns:xs="http://www.w3.org/2001/XMLSchema" xmlns:p="http://schemas.microsoft.com/office/2006/metadata/properties" xmlns:ns3="98b0916f-e4a7-4c55-83b1-875d2b78f67f" targetNamespace="http://schemas.microsoft.com/office/2006/metadata/properties" ma:root="true" ma:fieldsID="6378c330591d7126ae0349359d00147e" ns3:_="">
    <xsd:import namespace="98b0916f-e4a7-4c55-83b1-875d2b78f67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b0916f-e4a7-4c55-83b1-875d2b78f6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B55A3BC-FD9C-4E32-B806-1185743436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b0916f-e4a7-4c55-83b1-875d2b78f67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3A4207-492F-492F-AC12-D6CB0949B3B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E61994-E40D-4A68-9927-853208928391}">
  <ds:schemaRefs>
    <ds:schemaRef ds:uri="http://purl.org/dc/dcmitype/"/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2006/metadata/properties"/>
    <ds:schemaRef ds:uri="98b0916f-e4a7-4c55-83b1-875d2b78f67f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36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한컴 말랑말랑 Bold</vt:lpstr>
      <vt:lpstr>Amasis MT Pro Medium</vt:lpstr>
      <vt:lpstr>Arial</vt:lpstr>
      <vt:lpstr>Univers Light</vt:lpstr>
      <vt:lpstr>TribuneVTI</vt:lpstr>
      <vt:lpstr>!SOLUX - 깃 기초 세미나 완료!  깃 명령어 중 기억에 남는 것 두개를 적어주세요  1. git status  2. git revert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!SOLUX - 깃 기초 세미나 완료!  깃 명령어 중 기억에 남는 것 두개를 적어주세요  1. --------  2. --------</dc:title>
  <dc:creator>이효림</dc:creator>
  <cp:lastModifiedBy>채강 송</cp:lastModifiedBy>
  <cp:revision>2</cp:revision>
  <dcterms:created xsi:type="dcterms:W3CDTF">2024-03-24T03:26:20Z</dcterms:created>
  <dcterms:modified xsi:type="dcterms:W3CDTF">2024-05-03T14:31:35Z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0x0101001D100452559EB044BE388605CB74258D</vt:lpwstr>
  </property>
</Properties>
</file>