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8"/>
  </p:notesMasterIdLst>
  <p:handoutMasterIdLst>
    <p:handoutMasterId r:id="rId19"/>
  </p:handoutMasterIdLst>
  <p:sldIdLst>
    <p:sldId id="288" r:id="rId4"/>
    <p:sldId id="257" r:id="rId5"/>
    <p:sldId id="300" r:id="rId6"/>
    <p:sldId id="301" r:id="rId7"/>
    <p:sldId id="259" r:id="rId8"/>
    <p:sldId id="302" r:id="rId9"/>
    <p:sldId id="290" r:id="rId10"/>
    <p:sldId id="291" r:id="rId11"/>
    <p:sldId id="294" r:id="rId12"/>
    <p:sldId id="307" r:id="rId13"/>
    <p:sldId id="303" r:id="rId14"/>
    <p:sldId id="308" r:id="rId15"/>
    <p:sldId id="309" r:id="rId16"/>
    <p:sldId id="29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457" autoAdjust="0"/>
  </p:normalViewPr>
  <p:slideViewPr>
    <p:cSldViewPr snapToGrid="0">
      <p:cViewPr>
        <p:scale>
          <a:sx n="125" d="100"/>
          <a:sy n="125" d="100"/>
        </p:scale>
        <p:origin x="-1584" y="-8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3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89114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</a:t>
            </a:r>
            <a:r>
              <a:rPr lang="en-US" sz="700" b="1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–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1210271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2;p15"/>
          <p:cNvSpPr/>
          <p:nvPr/>
        </p:nvSpPr>
        <p:spPr>
          <a:xfrm>
            <a:off x="103981" y="2634664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있는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961058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아이콘에 </a:t>
            </a:r>
            <a:r>
              <a:rPr lang="en-US" altLang="ko-KR" sz="1000" dirty="0">
                <a:latin typeface="+mn-ea"/>
                <a:ea typeface="+mn-ea"/>
              </a:rPr>
              <a:t>hover</a:t>
            </a:r>
            <a:r>
              <a:rPr lang="ko-KR" altLang="en-US" sz="1000" dirty="0">
                <a:latin typeface="+mn-ea"/>
                <a:ea typeface="+mn-ea"/>
              </a:rPr>
              <a:t>할 경우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네비게이션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translate (</a:t>
            </a:r>
            <a:r>
              <a:rPr lang="ko-KR" altLang="en-US" sz="1000" dirty="0">
                <a:latin typeface="+mn-ea"/>
                <a:ea typeface="+mn-ea"/>
              </a:rPr>
              <a:t>우 → 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</a:t>
            </a:r>
            <a:r>
              <a:rPr lang="en-US" altLang="ko-KR" sz="1000" dirty="0" smtClean="0">
                <a:latin typeface="+mn-ea"/>
                <a:ea typeface="+mn-ea"/>
              </a:rPr>
              <a:t>hover</a:t>
            </a:r>
            <a:r>
              <a:rPr lang="ko-KR" altLang="en-US" sz="1000" dirty="0" smtClean="0">
                <a:latin typeface="+mn-ea"/>
                <a:ea typeface="+mn-ea"/>
              </a:rPr>
              <a:t>할 경우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밑줄  </a:t>
            </a:r>
            <a:r>
              <a:rPr lang="en-US" altLang="ko-KR" sz="1000" dirty="0" smtClean="0">
                <a:latin typeface="+mn-ea"/>
                <a:ea typeface="+mn-ea"/>
              </a:rPr>
              <a:t>transition(</a:t>
            </a:r>
            <a:r>
              <a:rPr lang="ko-KR" altLang="en-US" sz="1000" dirty="0" smtClean="0">
                <a:latin typeface="+mn-ea"/>
                <a:ea typeface="+mn-ea"/>
              </a:rPr>
              <a:t>중앙 → 양끝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>
                <a:latin typeface="+mn-ea"/>
                <a:ea typeface="+mn-ea"/>
              </a:rPr>
              <a:t>현재 카테고리 해당 메뉴 영역에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밑줄 유지</a:t>
            </a:r>
            <a:endParaRPr lang="ko-KR" altLang="en-US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3178" y="1308767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23178" y="1314588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473579" y="1486153"/>
            <a:ext cx="216000" cy="137160"/>
            <a:chOff x="6345651" y="644111"/>
            <a:chExt cx="216000" cy="137160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223177" y="3086224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23177" y="3092045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473578" y="3263610"/>
            <a:ext cx="216000" cy="137160"/>
            <a:chOff x="6345651" y="644111"/>
            <a:chExt cx="216000" cy="13716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297774" y="3184069"/>
            <a:ext cx="3191066" cy="306434"/>
            <a:chOff x="2244105" y="2881517"/>
            <a:chExt cx="3191066" cy="306434"/>
          </a:xfrm>
        </p:grpSpPr>
        <p:sp>
          <p:nvSpPr>
            <p:cNvPr id="115" name="TextBox 114"/>
            <p:cNvSpPr txBox="1"/>
            <p:nvPr/>
          </p:nvSpPr>
          <p:spPr>
            <a:xfrm>
              <a:off x="2244105" y="2881517"/>
              <a:ext cx="679994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#1.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쇼츠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41771" y="2881520"/>
              <a:ext cx="1225015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#2.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볼드한</a:t>
              </a:r>
              <a:r>
                <a:rPr lang="ko-KR" altLang="en-US" sz="1050" dirty="0" smtClean="0">
                  <a:latin typeface="+mn-ea"/>
                  <a:ea typeface="+mn-ea"/>
                </a:rPr>
                <a:t> </a:t>
              </a:r>
              <a:r>
                <a:rPr lang="ko-KR" altLang="en-US" sz="1050" dirty="0" smtClean="0">
                  <a:latin typeface="+mn-ea"/>
                  <a:ea typeface="+mn-ea"/>
                </a:rPr>
                <a:t>프린트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80449" y="2881518"/>
              <a:ext cx="854722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#3. </a:t>
              </a:r>
              <a:r>
                <a:rPr lang="ko-KR" altLang="en-US" sz="1050" dirty="0" smtClean="0">
                  <a:latin typeface="+mn-ea"/>
                  <a:ea typeface="+mn-ea"/>
                </a:rPr>
                <a:t>올</a:t>
              </a:r>
              <a:r>
                <a:rPr lang="en-US" altLang="ko-KR" sz="1050" dirty="0" smtClean="0">
                  <a:latin typeface="+mn-ea"/>
                  <a:ea typeface="+mn-ea"/>
                </a:rPr>
                <a:t>-</a:t>
              </a:r>
              <a:r>
                <a:rPr lang="ko-KR" altLang="en-US" sz="1050" dirty="0" smtClean="0">
                  <a:latin typeface="+mn-ea"/>
                  <a:ea typeface="+mn-ea"/>
                </a:rPr>
                <a:t>블랙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</p:grpSp>
      <p:sp>
        <p:nvSpPr>
          <p:cNvPr id="118" name="Google Shape;218;p15"/>
          <p:cNvSpPr/>
          <p:nvPr/>
        </p:nvSpPr>
        <p:spPr>
          <a:xfrm>
            <a:off x="2297774" y="3113914"/>
            <a:ext cx="4453546" cy="46056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89;p14"/>
          <p:cNvSpPr/>
          <p:nvPr/>
        </p:nvSpPr>
        <p:spPr>
          <a:xfrm>
            <a:off x="2238319" y="30041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60066" y="3495243"/>
            <a:ext cx="6177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89;p14"/>
          <p:cNvSpPr/>
          <p:nvPr/>
        </p:nvSpPr>
        <p:spPr>
          <a:xfrm>
            <a:off x="2136422" y="34055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1depth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21" name="텍스트 개체 틀 2"/>
          <p:cNvSpPr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2_4.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24038" y="474346"/>
            <a:ext cx="6695924" cy="4476751"/>
            <a:chOff x="1200150" y="474346"/>
            <a:chExt cx="6695924" cy="4476751"/>
          </a:xfrm>
        </p:grpSpPr>
        <p:sp>
          <p:nvSpPr>
            <p:cNvPr id="54" name="직사각형 53"/>
            <p:cNvSpPr/>
            <p:nvPr/>
          </p:nvSpPr>
          <p:spPr>
            <a:xfrm>
              <a:off x="1200150" y="474347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00152" y="474347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7770" y="481967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00152" y="3886335"/>
              <a:ext cx="6677024" cy="1064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98556" y="474346"/>
              <a:ext cx="378619" cy="3411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04408" y="535307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04408" y="586503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07770" y="3893957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footer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1414" y="481967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51926" y="535307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51926" y="582048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200152" y="958831"/>
              <a:ext cx="6298404" cy="2927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07770" y="966974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00150" y="1467036"/>
              <a:ext cx="6298406" cy="1786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772" y="1476269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h2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349353" y="4512947"/>
              <a:ext cx="428386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9354" y="4564143"/>
              <a:ext cx="4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3_2.	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24038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22444" y="466724"/>
            <a:ext cx="378619" cy="34119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25302" y="47434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4040" y="466725"/>
            <a:ext cx="6298404" cy="488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1658" y="47434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296" y="527685"/>
            <a:ext cx="824492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28296" y="578881"/>
            <a:ext cx="82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5814" y="527685"/>
            <a:ext cx="703768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775814" y="574426"/>
            <a:ext cx="70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 &gt; span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24040" y="951209"/>
            <a:ext cx="6298404" cy="2927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1658" y="96268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24038" y="1295400"/>
            <a:ext cx="6298406" cy="23698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31658" y="130366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8578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9355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0132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8982" y="13972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99834" y="139545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889" y="139661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24040" y="2703970"/>
            <a:ext cx="6298404" cy="9612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35258" y="2715811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48967" y="2819924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224040" y="3878713"/>
            <a:ext cx="6677024" cy="106476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31658" y="388633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3241" y="4512945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373242" y="4564141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7945" y="286231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strong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48967" y="3227111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238627" y="326950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79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2020 S/S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3_3.	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4038" y="464819"/>
            <a:ext cx="6695924" cy="4478656"/>
            <a:chOff x="95250" y="464819"/>
            <a:chExt cx="6695924" cy="4478656"/>
          </a:xfrm>
        </p:grpSpPr>
        <p:sp>
          <p:nvSpPr>
            <p:cNvPr id="24" name="직사각형 23"/>
            <p:cNvSpPr/>
            <p:nvPr/>
          </p:nvSpPr>
          <p:spPr>
            <a:xfrm>
              <a:off x="95250" y="466725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93656" y="464819"/>
              <a:ext cx="378619" cy="4478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6514" y="47434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252" y="466725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2870" y="474345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508" y="527685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9508" y="578881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47026" y="527685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7026" y="574426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52" y="951209"/>
              <a:ext cx="6298404" cy="3992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870" y="962686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8220" y="1311797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0496" y="1396580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18220" y="2310515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0496" y="2395298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3101" y="3309233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721" y="3394016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12341" y="1311797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4616" y="1396580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212341" y="2310515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4616" y="2395298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02687" y="3309233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14962" y="3394016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3022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8220" y="4211591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38409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43607" y="4211589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75715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83335" y="4240877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1. Information Architecture</a:t>
            </a:r>
            <a:endParaRPr lang="en-US" dirty="0"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3. Wireframe</a:t>
            </a:r>
            <a:endParaRPr 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3_1.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3_3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My 2020 S/S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789724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3500184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5698713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4050192829"/>
              </p:ext>
            </p:extLst>
          </p:nvPr>
        </p:nvGraphicFramePr>
        <p:xfrm>
          <a:off x="58165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35588186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43559497"/>
              </p:ext>
            </p:extLst>
          </p:nvPr>
        </p:nvGraphicFramePr>
        <p:xfrm>
          <a:off x="58165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789724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3500184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5698713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30165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38931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613249" y="1183937"/>
            <a:ext cx="0" cy="21057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3819274466"/>
              </p:ext>
            </p:extLst>
          </p:nvPr>
        </p:nvGraphicFramePr>
        <p:xfrm>
          <a:off x="2780184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421023782"/>
              </p:ext>
            </p:extLst>
          </p:nvPr>
        </p:nvGraphicFramePr>
        <p:xfrm>
          <a:off x="4978713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3637595134"/>
              </p:ext>
            </p:extLst>
          </p:nvPr>
        </p:nvGraphicFramePr>
        <p:xfrm>
          <a:off x="717724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77620969"/>
              </p:ext>
            </p:extLst>
          </p:nvPr>
        </p:nvGraphicFramePr>
        <p:xfrm>
          <a:off x="2780184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1509738"/>
              </p:ext>
            </p:extLst>
          </p:nvPr>
        </p:nvGraphicFramePr>
        <p:xfrm>
          <a:off x="4978713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2184700077"/>
              </p:ext>
            </p:extLst>
          </p:nvPr>
        </p:nvGraphicFramePr>
        <p:xfrm>
          <a:off x="717724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페이지 </a:t>
            </a:r>
            <a:r>
              <a:rPr lang="ko-KR" altLang="en-US" sz="900" dirty="0" smtClean="0"/>
              <a:t>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en-US" altLang="ko-KR" sz="900" dirty="0" smtClean="0"/>
              <a:t>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텍스트 </a:t>
            </a:r>
            <a:r>
              <a:rPr lang="ko-KR" altLang="en-US" sz="900" dirty="0" smtClean="0"/>
              <a:t> 위치 하단에서 </a:t>
            </a:r>
            <a:r>
              <a:rPr lang="en-US" altLang="ko-KR" sz="900" dirty="0" smtClean="0"/>
              <a:t>translate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644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345651" y="71269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45651" y="78127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45651" y="64411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189;p14"/>
          <p:cNvSpPr/>
          <p:nvPr/>
        </p:nvSpPr>
        <p:spPr>
          <a:xfrm>
            <a:off x="6077259" y="4966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</a:t>
            </a:r>
            <a:r>
              <a:rPr lang="en-US" altLang="ko-KR" sz="900" dirty="0" smtClean="0"/>
              <a:t>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</a:t>
            </a:r>
            <a:r>
              <a:rPr lang="en-US" altLang="ko-KR" dirty="0" smtClean="0"/>
              <a:t>1</a:t>
            </a:r>
            <a:r>
              <a:rPr lang="en-US" altLang="ko-KR" dirty="0" smtClean="0"/>
              <a:t>, #2, #3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640307" y="8439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8319" y="964671"/>
            <a:ext cx="1370888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</a:t>
            </a:r>
            <a:r>
              <a:rPr lang="ko-KR" altLang="en-US" sz="1100" dirty="0" err="1" smtClean="0">
                <a:latin typeface="+mn-ea"/>
                <a:ea typeface="+mn-ea"/>
              </a:rPr>
              <a:t>뉴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7663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7671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583056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574484"/>
            <a:ext cx="1262256" cy="1984056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574484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547337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21082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26638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2810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432275"/>
            <a:ext cx="5743395" cy="2248185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9" name="Google Shape;218;p15"/>
          <p:cNvSpPr/>
          <p:nvPr/>
        </p:nvSpPr>
        <p:spPr>
          <a:xfrm>
            <a:off x="2104069" y="382103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7616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6423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/>
              <a:t>1_1. </a:t>
            </a:r>
            <a:r>
              <a:rPr lang="ko-KR" altLang="en-US" sz="900" dirty="0"/>
              <a:t>클릭할 경우 </a:t>
            </a:r>
            <a:r>
              <a:rPr lang="en-US" altLang="ko-KR" sz="900" dirty="0"/>
              <a:t>index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/>
          </a:p>
          <a:p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/>
              <a:t>텍스트 위치 하단에서 </a:t>
            </a:r>
            <a:r>
              <a:rPr lang="en-US" altLang="ko-KR" sz="900" dirty="0"/>
              <a:t>translate</a:t>
            </a:r>
          </a:p>
          <a:p>
            <a:r>
              <a:rPr lang="en-US" altLang="ko-KR" sz="900" dirty="0"/>
              <a:t>        (</a:t>
            </a:r>
            <a:r>
              <a:rPr lang="ko-KR" altLang="en-US" sz="900" dirty="0"/>
              <a:t>하 → 상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텍스트 투명도 </a:t>
            </a:r>
            <a:r>
              <a:rPr lang="en-US" altLang="ko-KR" sz="900" dirty="0" smtClean="0"/>
              <a:t>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(transition 0.5s)</a:t>
            </a:r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_2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scale 1 </a:t>
            </a:r>
            <a:r>
              <a:rPr lang="ko-KR" altLang="en-US" sz="900" dirty="0" smtClean="0"/>
              <a:t>→</a:t>
            </a:r>
            <a:r>
              <a:rPr lang="en-US" altLang="ko-KR" sz="900" dirty="0" smtClean="0"/>
              <a:t> 1.2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6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버튼에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scale 1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1.2</a:t>
            </a:r>
          </a:p>
          <a:p>
            <a:r>
              <a:rPr lang="en-US" altLang="ko-KR" sz="900" dirty="0"/>
              <a:t>6</a:t>
            </a:r>
            <a:r>
              <a:rPr lang="en-US" altLang="ko-KR" sz="900" dirty="0" smtClean="0"/>
              <a:t>_2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버튼 클릭할 경우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endParaRPr lang="en-US" altLang="ko-KR" sz="900" dirty="0"/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_1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이미지 페이지 상단에서  </a:t>
            </a:r>
            <a:endParaRPr lang="en-US" altLang="ko-KR" sz="900" dirty="0" smtClean="0"/>
          </a:p>
          <a:p>
            <a:r>
              <a:rPr lang="en-US" altLang="ko-KR" sz="900" dirty="0" smtClean="0"/>
              <a:t>        translate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_2</a:t>
            </a:r>
            <a:r>
              <a:rPr lang="en-US" altLang="ko-KR" sz="900" dirty="0" smtClean="0"/>
              <a:t>. </a:t>
            </a:r>
            <a:r>
              <a:rPr lang="en-US" altLang="ko-KR" sz="900" dirty="0" smtClean="0"/>
              <a:t>animation: rotate </a:t>
            </a:r>
            <a:r>
              <a:rPr lang="en-US" altLang="ko-KR" sz="900" dirty="0" smtClean="0"/>
              <a:t>-</a:t>
            </a:r>
            <a:r>
              <a:rPr lang="en-US" altLang="ko-KR" sz="900" dirty="0" smtClean="0"/>
              <a:t>20~20deg</a:t>
            </a:r>
          </a:p>
          <a:p>
            <a:r>
              <a:rPr lang="en-US" altLang="ko-KR" sz="900" dirty="0" smtClean="0"/>
              <a:t>       (infinite)</a:t>
            </a:r>
            <a:endParaRPr lang="en-US" altLang="ko-KR" sz="900" dirty="0" smtClean="0"/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_3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rotateY</a:t>
            </a:r>
            <a:r>
              <a:rPr lang="en-US" altLang="ko-KR" sz="900" dirty="0" smtClean="0"/>
              <a:t> 360deg </a:t>
            </a: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712</Words>
  <Application>Microsoft Office PowerPoint</Application>
  <PresentationFormat>화면 슬라이드 쇼(16:9)</PresentationFormat>
  <Paragraphs>255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2. 화면 설계</vt:lpstr>
      <vt:lpstr>Main</vt:lpstr>
      <vt:lpstr>키워드 #1, #2, #3</vt:lpstr>
      <vt:lpstr>My 2020 S/S</vt:lpstr>
      <vt:lpstr>1depth 메뉴</vt:lpstr>
      <vt:lpstr>3. Wireframe</vt:lpstr>
      <vt:lpstr>Main</vt:lpstr>
      <vt:lpstr>키워드 #1, #2, #3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127</cp:revision>
  <dcterms:modified xsi:type="dcterms:W3CDTF">2020-02-14T08:51:15Z</dcterms:modified>
</cp:coreProperties>
</file>