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3"/>
  </p:notesMasterIdLst>
  <p:handoutMasterIdLst>
    <p:handoutMasterId r:id="rId14"/>
  </p:handoutMasterIdLst>
  <p:sldIdLst>
    <p:sldId id="288" r:id="rId4"/>
    <p:sldId id="257" r:id="rId5"/>
    <p:sldId id="258" r:id="rId6"/>
    <p:sldId id="259" r:id="rId7"/>
    <p:sldId id="290" r:id="rId8"/>
    <p:sldId id="291" r:id="rId9"/>
    <p:sldId id="292" r:id="rId10"/>
    <p:sldId id="293" r:id="rId11"/>
    <p:sldId id="29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445" autoAdjust="0"/>
  </p:normalViewPr>
  <p:slideViewPr>
    <p:cSldViewPr snapToGrid="0">
      <p:cViewPr>
        <p:scale>
          <a:sx n="125" d="100"/>
          <a:sy n="125" d="100"/>
        </p:scale>
        <p:origin x="-576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1. Information Architecture</a:t>
            </a:r>
            <a:endParaRPr dirty="0">
              <a:latin typeface="+mn-ea"/>
              <a:ea typeface="+mn-ea"/>
            </a:endParaRPr>
          </a:p>
          <a:p>
            <a:pPr lvl="8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1_1. Main</a:t>
            </a:r>
          </a:p>
          <a:p>
            <a:pPr lvl="8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   1_2.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#1.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쇼츠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lvl="8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1_3.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화려한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프린트</a:t>
            </a:r>
            <a:endParaRPr lang="en-US" altLang="ko-KR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lvl="8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1_4.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8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1_5. My 2020 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endParaRPr lang="en-US" altLang="ko-KR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2. 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    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#1. </a:t>
            </a:r>
            <a:r>
              <a:rPr lang="ko-KR" altLang="en-US" sz="1000" b="1" dirty="0" err="1">
                <a:solidFill>
                  <a:srgbClr val="3F3F3F"/>
                </a:solidFill>
                <a:latin typeface="+mn-ea"/>
                <a:ea typeface="+mn-ea"/>
              </a:rPr>
              <a:t>쇼츠</a:t>
            </a:r>
            <a:endParaRPr lang="ko-KR" alt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화려한 프린트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ko-KR" alt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2_5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My 2020 S/S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789724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3500184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5698713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30165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4050192829"/>
              </p:ext>
            </p:extLst>
          </p:nvPr>
        </p:nvGraphicFramePr>
        <p:xfrm>
          <a:off x="58165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35588186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43559497"/>
              </p:ext>
            </p:extLst>
          </p:nvPr>
        </p:nvGraphicFramePr>
        <p:xfrm>
          <a:off x="58165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789724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3500184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5698713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30165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301655" y="1389317"/>
            <a:ext cx="6595587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613249" y="1183937"/>
            <a:ext cx="0" cy="21057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3819274466"/>
              </p:ext>
            </p:extLst>
          </p:nvPr>
        </p:nvGraphicFramePr>
        <p:xfrm>
          <a:off x="2780184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421023782"/>
              </p:ext>
            </p:extLst>
          </p:nvPr>
        </p:nvGraphicFramePr>
        <p:xfrm>
          <a:off x="4978713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2191324283"/>
              </p:ext>
            </p:extLst>
          </p:nvPr>
        </p:nvGraphicFramePr>
        <p:xfrm>
          <a:off x="717724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77620969"/>
              </p:ext>
            </p:extLst>
          </p:nvPr>
        </p:nvGraphicFramePr>
        <p:xfrm>
          <a:off x="2780184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1509738"/>
              </p:ext>
            </p:extLst>
          </p:nvPr>
        </p:nvGraphicFramePr>
        <p:xfrm>
          <a:off x="4978713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2184700077"/>
              </p:ext>
            </p:extLst>
          </p:nvPr>
        </p:nvGraphicFramePr>
        <p:xfrm>
          <a:off x="717724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2020 S/S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스크롤 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2_2. </a:t>
            </a:r>
            <a:r>
              <a:rPr lang="ko-KR" altLang="en-US" dirty="0" smtClean="0"/>
              <a:t>페이지 좌측에서 </a:t>
            </a:r>
            <a:r>
              <a:rPr lang="en-US" altLang="ko-KR" dirty="0" smtClean="0"/>
              <a:t>translate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transition: .5s</a:t>
            </a:r>
          </a:p>
          <a:p>
            <a:r>
              <a:rPr lang="en-US" altLang="ko-KR" dirty="0" smtClean="0"/>
              <a:t>3_2. </a:t>
            </a:r>
            <a:r>
              <a:rPr lang="ko-KR" altLang="en-US" dirty="0" smtClean="0"/>
              <a:t>텍스트 바탕 왼쪽부터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width 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해당 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    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9219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0.5s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 smtClean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쇼츠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34200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0603" y="649605"/>
            <a:ext cx="1066319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뉴베이직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3091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3099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6851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43541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7947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페이지 </a:t>
            </a:r>
            <a:r>
              <a:rPr lang="ko-KR" altLang="en-US" dirty="0"/>
              <a:t>좌측에서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</a:t>
            </a:r>
          </a:p>
          <a:p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#2. </a:t>
            </a:r>
            <a:r>
              <a:rPr lang="ko-KR" altLang="en-US" dirty="0" smtClean="0"/>
              <a:t>시선강탈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73783" y="2565364"/>
            <a:ext cx="381835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Prints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4079" y="649605"/>
            <a:ext cx="119936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+mn-ea"/>
                <a:ea typeface="+mn-ea"/>
              </a:rPr>
              <a:t>시선강탈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프린트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6207" y="3730912"/>
            <a:ext cx="2775119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강렬한 무드의 프린트 아이템으로 </a:t>
            </a:r>
            <a:r>
              <a:rPr lang="ko-KR" altLang="en-US" sz="900" dirty="0" err="1" smtClean="0">
                <a:latin typeface="+mn-ea"/>
                <a:ea typeface="+mn-ea"/>
              </a:rPr>
              <a:t>뉴트로</a:t>
            </a:r>
            <a:r>
              <a:rPr lang="ko-KR" altLang="en-US" sz="900" dirty="0" smtClean="0">
                <a:latin typeface="+mn-ea"/>
                <a:ea typeface="+mn-ea"/>
              </a:rPr>
              <a:t> 스타일 정복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6781" y="4030994"/>
            <a:ext cx="301396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이국적인 트로피컬 프린트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지속가능성 테마의 </a:t>
            </a:r>
            <a:r>
              <a:rPr lang="ko-KR" altLang="en-US" sz="800" dirty="0" err="1" smtClean="0">
                <a:latin typeface="+mn-ea"/>
                <a:ea typeface="+mn-ea"/>
              </a:rPr>
              <a:t>보태니컬</a:t>
            </a:r>
            <a:r>
              <a:rPr lang="ko-KR" altLang="en-US" sz="800" dirty="0" smtClean="0">
                <a:latin typeface="+mn-ea"/>
                <a:ea typeface="+mn-ea"/>
              </a:rPr>
              <a:t> 프린트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대담한 프린트 아이템을 활용하여 </a:t>
            </a:r>
            <a:r>
              <a:rPr lang="ko-KR" altLang="en-US" sz="800" dirty="0" err="1" smtClean="0">
                <a:latin typeface="+mn-ea"/>
                <a:ea typeface="+mn-ea"/>
              </a:rPr>
              <a:t>뉴트로</a:t>
            </a:r>
            <a:r>
              <a:rPr lang="ko-KR" altLang="en-US" sz="800" dirty="0" smtClean="0">
                <a:latin typeface="+mn-ea"/>
                <a:ea typeface="+mn-ea"/>
              </a:rPr>
              <a:t> 열풍에 동참해보자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1911541" y="3775317"/>
            <a:ext cx="3013966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01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0" y="2661043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12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</a:t>
            </a:r>
          </a:p>
          <a:p>
            <a:r>
              <a:rPr lang="en-US" altLang="ko-KR" dirty="0"/>
              <a:t>2_3.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무심한듯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</a:t>
            </a:r>
            <a:r>
              <a:rPr lang="en-US" altLang="ko-KR" dirty="0" smtClean="0"/>
              <a:t>-</a:t>
            </a:r>
            <a:r>
              <a:rPr lang="ko-KR" altLang="en-US" dirty="0" smtClean="0"/>
              <a:t>블랙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133" y="2791583"/>
            <a:ext cx="49084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All-black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414280" y="6067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2292" y="649605"/>
            <a:ext cx="1822936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무심한듯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err="1" smtClean="0">
                <a:latin typeface="+mn-ea"/>
                <a:ea typeface="+mn-ea"/>
              </a:rPr>
              <a:t>시크하게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올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블랙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774" y="3730912"/>
            <a:ext cx="2165978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머리 끝부터 발끝까지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블랙으로 완전무장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097" y="4030994"/>
            <a:ext cx="267733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강렬한 </a:t>
            </a:r>
            <a:r>
              <a:rPr lang="ko-KR" altLang="en-US" sz="800" dirty="0" err="1" smtClean="0">
                <a:latin typeface="+mn-ea"/>
                <a:ea typeface="+mn-ea"/>
              </a:rPr>
              <a:t>포스의</a:t>
            </a:r>
            <a:r>
              <a:rPr lang="ko-KR" altLang="en-US" sz="800" dirty="0" smtClean="0">
                <a:latin typeface="+mn-ea"/>
                <a:ea typeface="+mn-ea"/>
              </a:rPr>
              <a:t> 가죽 아이템부터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여성미를 강조할 수 있는 레이스 아이템까지 블랙이면 </a:t>
            </a:r>
            <a:r>
              <a:rPr lang="en-US" altLang="ko-KR" sz="800" dirty="0" smtClean="0">
                <a:latin typeface="+mn-ea"/>
                <a:ea typeface="+mn-ea"/>
              </a:rPr>
              <a:t>OK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5973638" y="2060641"/>
            <a:ext cx="7495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20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000" dirty="0" smtClean="0"/>
              <a:t>1_1. </a:t>
            </a:r>
            <a:r>
              <a:rPr lang="ko-KR" altLang="en-US" sz="1000" dirty="0" smtClean="0"/>
              <a:t>텍스트 하단에서 </a:t>
            </a:r>
            <a:r>
              <a:rPr lang="en-US" altLang="ko-KR" sz="1000" dirty="0" smtClean="0"/>
              <a:t>translate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(transition 0.5s)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2_1. </a:t>
            </a:r>
            <a:r>
              <a:rPr lang="ko-KR" altLang="en-US" sz="1000" dirty="0" smtClean="0"/>
              <a:t>텍스트 상단에서 </a:t>
            </a:r>
            <a:r>
              <a:rPr lang="en-US" altLang="ko-KR" sz="1000" dirty="0" smtClean="0"/>
              <a:t>translate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(transition 0.5s)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3_1</a:t>
            </a:r>
            <a:r>
              <a:rPr lang="en-US" altLang="ko-KR" sz="1000" dirty="0"/>
              <a:t>. </a:t>
            </a:r>
            <a:r>
              <a:rPr lang="ko-KR" altLang="en-US" sz="1000" dirty="0"/>
              <a:t>클릭할 경우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페이지 </a:t>
            </a:r>
            <a:r>
              <a:rPr lang="ko-KR" altLang="en-US" sz="1000" dirty="0" err="1" smtClean="0"/>
              <a:t>바로가기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link</a:t>
            </a:r>
          </a:p>
          <a:p>
            <a:r>
              <a:rPr lang="en-US" altLang="ko-KR" sz="1000" dirty="0" smtClean="0"/>
              <a:t>3_2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인디케이터</a:t>
            </a:r>
            <a:r>
              <a:rPr lang="ko-KR" altLang="en-US" sz="1000" dirty="0"/>
              <a:t> 페이지 좌측에서 </a:t>
            </a:r>
            <a:endParaRPr lang="en-US" altLang="ko-KR" sz="1000" dirty="0"/>
          </a:p>
          <a:p>
            <a:r>
              <a:rPr lang="en-US" altLang="ko-KR" sz="1000" dirty="0"/>
              <a:t>        translate (transition 0.5s)</a:t>
            </a:r>
          </a:p>
          <a:p>
            <a:r>
              <a:rPr lang="en-US" altLang="ko-KR" sz="1000" dirty="0" smtClean="0"/>
              <a:t>3_3</a:t>
            </a:r>
            <a:r>
              <a:rPr lang="en-US" altLang="ko-KR" sz="1000" dirty="0"/>
              <a:t>. </a:t>
            </a:r>
            <a:r>
              <a:rPr lang="ko-KR" altLang="en-US" sz="1000" dirty="0"/>
              <a:t>텍스트 </a:t>
            </a:r>
            <a:r>
              <a:rPr lang="ko-KR" altLang="en-US" sz="1000" dirty="0" err="1"/>
              <a:t>인디케이터</a:t>
            </a:r>
            <a:r>
              <a:rPr lang="ko-KR" altLang="en-US" sz="1000" dirty="0"/>
              <a:t> 좌측에서</a:t>
            </a:r>
            <a:endParaRPr lang="en-US" altLang="ko-KR" sz="1000" dirty="0"/>
          </a:p>
          <a:p>
            <a:r>
              <a:rPr lang="en-US" altLang="ko-KR" sz="1000" dirty="0"/>
              <a:t>        translate (transition 0.5s)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4_1. </a:t>
            </a:r>
            <a:r>
              <a:rPr lang="ko-KR" altLang="en-US" sz="1000" dirty="0" smtClean="0"/>
              <a:t>텍스트 투명도 </a:t>
            </a:r>
            <a:r>
              <a:rPr lang="en-US" altLang="ko-KR" sz="1000" dirty="0" smtClean="0"/>
              <a:t>0 </a:t>
            </a:r>
            <a:r>
              <a:rPr lang="ko-KR" altLang="en-US" sz="1000" dirty="0" smtClean="0"/>
              <a:t>→ </a:t>
            </a:r>
            <a:r>
              <a:rPr lang="en-US" altLang="ko-KR" sz="1000" dirty="0" smtClean="0"/>
              <a:t>100%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(transition 0.5s)</a:t>
            </a:r>
          </a:p>
          <a:p>
            <a:r>
              <a:rPr lang="en-US" altLang="ko-KR" sz="1000" dirty="0" smtClean="0"/>
              <a:t>4_2. </a:t>
            </a:r>
            <a:r>
              <a:rPr lang="ko-KR" altLang="en-US" sz="1000" dirty="0" smtClean="0"/>
              <a:t>키워드 </a:t>
            </a:r>
            <a:r>
              <a:rPr lang="en-US" altLang="ko-KR" sz="1000" dirty="0" smtClean="0"/>
              <a:t>scale 1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> 1.2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5_1. </a:t>
            </a:r>
            <a:r>
              <a:rPr lang="ko-KR" altLang="en-US" sz="1000" dirty="0" smtClean="0"/>
              <a:t>버튼에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할 경우</a:t>
            </a:r>
            <a:endParaRPr lang="en-US" altLang="ko-KR" sz="1000" dirty="0" smtClean="0"/>
          </a:p>
          <a:p>
            <a:r>
              <a:rPr lang="en-US" altLang="ko-KR" sz="1000" dirty="0" smtClean="0"/>
              <a:t>       scale 1 </a:t>
            </a:r>
            <a:r>
              <a:rPr lang="ko-KR" altLang="en-US" sz="1000" dirty="0" smtClean="0"/>
              <a:t>→ </a:t>
            </a:r>
            <a:r>
              <a:rPr lang="en-US" altLang="ko-KR" sz="1000" dirty="0" smtClean="0"/>
              <a:t>1.2</a:t>
            </a:r>
          </a:p>
          <a:p>
            <a:r>
              <a:rPr lang="en-US" altLang="ko-KR" sz="1000" dirty="0" smtClean="0"/>
              <a:t>5_2. </a:t>
            </a:r>
            <a:r>
              <a:rPr lang="ko-KR" altLang="en-US" sz="1000" dirty="0" smtClean="0"/>
              <a:t>버튼 클릭할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해당 페이지 </a:t>
            </a:r>
            <a:r>
              <a:rPr lang="ko-KR" altLang="en-US" sz="1000" dirty="0" err="1" smtClean="0"/>
              <a:t>바로가기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link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6_1. </a:t>
            </a:r>
            <a:r>
              <a:rPr lang="ko-KR" altLang="en-US" sz="1000" dirty="0" smtClean="0"/>
              <a:t>이미지 페이지 상단에서  </a:t>
            </a:r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smtClean="0"/>
              <a:t>translate</a:t>
            </a:r>
          </a:p>
          <a:p>
            <a:r>
              <a:rPr lang="en-US" altLang="ko-KR" sz="1000" dirty="0" smtClean="0"/>
              <a:t>6_2. rotate -20~20 </a:t>
            </a:r>
            <a:r>
              <a:rPr lang="en-US" altLang="ko-KR" sz="1000" dirty="0" err="1" smtClean="0"/>
              <a:t>deg</a:t>
            </a:r>
            <a:endParaRPr lang="en-US" altLang="ko-KR" sz="1000" dirty="0" smtClean="0"/>
          </a:p>
          <a:p>
            <a:r>
              <a:rPr lang="en-US" altLang="ko-KR" sz="1000" dirty="0" smtClean="0"/>
              <a:t>6_3. </a:t>
            </a:r>
            <a:r>
              <a:rPr lang="ko-KR" altLang="en-US" sz="1000" dirty="0" smtClean="0"/>
              <a:t>이미지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할 경우</a:t>
            </a:r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rotateY</a:t>
            </a:r>
            <a:r>
              <a:rPr lang="en-US" altLang="ko-KR" sz="1000" dirty="0" smtClean="0"/>
              <a:t> 360deg </a:t>
            </a:r>
            <a:endParaRPr lang="ko-KR" altLang="en-US" sz="1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18;p15"/>
          <p:cNvSpPr/>
          <p:nvPr/>
        </p:nvSpPr>
        <p:spPr>
          <a:xfrm>
            <a:off x="3168663" y="1241141"/>
            <a:ext cx="288399" cy="26371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3033755" y="10728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852</Words>
  <Application>Microsoft Office PowerPoint</Application>
  <PresentationFormat>화면 슬라이드 쇼(16:9)</PresentationFormat>
  <Paragraphs>242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Information Architecture(정보구조)</vt:lpstr>
      <vt:lpstr>Main</vt:lpstr>
      <vt:lpstr>키워드 #1. 쇼츠</vt:lpstr>
      <vt:lpstr>키워드 #2. 시선강탈, 프린트</vt:lpstr>
      <vt:lpstr>키워드 #1. 무심한듯 시크하게, 올-블랙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106</cp:revision>
  <dcterms:modified xsi:type="dcterms:W3CDTF">2020-02-14T05:08:19Z</dcterms:modified>
</cp:coreProperties>
</file>