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5"/>
  </p:notesMasterIdLst>
  <p:handoutMasterIdLst>
    <p:handoutMasterId r:id="rId16"/>
  </p:handoutMasterIdLst>
  <p:sldIdLst>
    <p:sldId id="288" r:id="rId4"/>
    <p:sldId id="257" r:id="rId5"/>
    <p:sldId id="258" r:id="rId6"/>
    <p:sldId id="259" r:id="rId7"/>
    <p:sldId id="289" r:id="rId8"/>
    <p:sldId id="290" r:id="rId9"/>
    <p:sldId id="291" r:id="rId10"/>
    <p:sldId id="292" r:id="rId11"/>
    <p:sldId id="293" r:id="rId12"/>
    <p:sldId id="260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 autoAdjust="0"/>
    <p:restoredTop sz="96445" autoAdjust="0"/>
  </p:normalViewPr>
  <p:slideViewPr>
    <p:cSldViewPr snapToGrid="0">
      <p:cViewPr>
        <p:scale>
          <a:sx n="400" d="100"/>
          <a:sy n="400" d="100"/>
        </p:scale>
        <p:origin x="13608" y="4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120650"/>
            <a:ext cx="7035168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550846" y="1308482"/>
            <a:ext cx="5787849" cy="2185139"/>
            <a:chOff x="99752" y="915566"/>
            <a:chExt cx="6708373" cy="2021043"/>
          </a:xfrm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67493" y="306307"/>
            <a:ext cx="1743011" cy="147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로그인    </a:t>
            </a:r>
            <a:r>
              <a:rPr lang="ko-KR" altLang="en-US" sz="600" dirty="0" err="1" smtClean="0">
                <a:solidFill>
                  <a:schemeClr val="dk1"/>
                </a:solidFill>
                <a:latin typeface="+mn-ea"/>
                <a:ea typeface="+mn-ea"/>
              </a:rPr>
              <a:t>마이페이지</a:t>
            </a:r>
            <a:r>
              <a:rPr lang="ko-KR" altLang="en-US" sz="600" dirty="0" smtClean="0">
                <a:solidFill>
                  <a:schemeClr val="dk1"/>
                </a:solidFill>
                <a:latin typeface="+mn-ea"/>
                <a:ea typeface="+mn-ea"/>
              </a:rPr>
              <a:t>    장바구니    고객지원</a:t>
            </a:r>
            <a:endParaRPr sz="600" b="0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2806303" y="357768"/>
            <a:ext cx="1296144" cy="432049"/>
            <a:chOff x="179512" y="411510"/>
            <a:chExt cx="1296144" cy="432049"/>
          </a:xfrm>
        </p:grpSpPr>
        <p:sp>
          <p:nvSpPr>
            <p:cNvPr id="163" name="Google Shape;163;p1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3"/>
              </a:srgbClr>
            </a:solidFill>
            <a:ln w="31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`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4"/>
            <p:cNvCxnSpPr/>
            <p:nvPr/>
          </p:nvCxnSpPr>
          <p:spPr>
            <a:xfrm flipH="1">
              <a:off x="179512" y="411510"/>
              <a:ext cx="1296144" cy="432048"/>
            </a:xfrm>
            <a:prstGeom prst="straightConnector1">
              <a:avLst/>
            </a:prstGeom>
            <a:noFill/>
            <a:ln w="31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5" name="Google Shape;165;p14"/>
          <p:cNvSpPr txBox="1"/>
          <p:nvPr/>
        </p:nvSpPr>
        <p:spPr>
          <a:xfrm>
            <a:off x="2979911" y="415833"/>
            <a:ext cx="945600" cy="307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LOGO</a:t>
            </a:r>
            <a:endParaRPr sz="1400" b="1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54288" y="9478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579121" y="1733344"/>
            <a:ext cx="5021400" cy="15148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 smtClean="0">
                <a:latin typeface="+mj-ea"/>
                <a:ea typeface="+mj-ea"/>
              </a:rPr>
              <a:t>MINIDECO</a:t>
            </a:r>
            <a:endParaRPr lang="en-US" altLang="ko-KR" sz="36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+mj-ea"/>
                <a:ea typeface="+mj-ea"/>
              </a:rPr>
              <a:t>2020 </a:t>
            </a:r>
            <a:r>
              <a:rPr lang="ko-KR" altLang="en-US" sz="3600" dirty="0" smtClean="0">
                <a:latin typeface="+mj-ea"/>
                <a:ea typeface="+mj-ea"/>
              </a:rPr>
              <a:t>신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smtClean="0">
                <a:latin typeface="+mj-ea"/>
                <a:ea typeface="+mj-ea"/>
              </a:rPr>
              <a:t>상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err="1" smtClean="0">
                <a:latin typeface="+mj-ea"/>
                <a:ea typeface="+mj-ea"/>
              </a:rPr>
              <a:t>런</a:t>
            </a:r>
            <a:r>
              <a:rPr lang="en-US" altLang="ko-KR" sz="3600" dirty="0" smtClean="0">
                <a:latin typeface="+mj-ea"/>
                <a:ea typeface="+mj-ea"/>
              </a:rPr>
              <a:t>/</a:t>
            </a:r>
            <a:r>
              <a:rPr lang="ko-KR" altLang="en-US" sz="3600" dirty="0" smtClean="0">
                <a:latin typeface="+mj-ea"/>
                <a:ea typeface="+mj-ea"/>
              </a:rPr>
              <a:t>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ea"/>
                <a:ea typeface="+mj-ea"/>
              </a:rPr>
              <a:t>#2020 #</a:t>
            </a:r>
            <a:r>
              <a:rPr lang="ko-KR" altLang="en-US" dirty="0" err="1" smtClean="0">
                <a:latin typeface="+mj-ea"/>
                <a:ea typeface="+mj-ea"/>
              </a:rPr>
              <a:t>미니어처가구트렌</a:t>
            </a:r>
            <a:r>
              <a:rPr lang="ko-KR" altLang="en-US" dirty="0" err="1">
                <a:latin typeface="+mj-ea"/>
                <a:ea typeface="+mj-ea"/>
              </a:rPr>
              <a:t>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3350895" y="22904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08125" y="3259258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5890025" y="3259258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5662400" y="3260847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  <a:ln w="3175"/>
        </p:spPr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46" y="918154"/>
            <a:ext cx="5794989" cy="2605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1" y="946729"/>
            <a:ext cx="78295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베스트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43372" y="946729"/>
            <a:ext cx="79198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세트상품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986" y="947822"/>
            <a:ext cx="83519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주방용품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74178" y="947822"/>
            <a:ext cx="84772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소품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1903" y="947822"/>
            <a:ext cx="821468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부자재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68559" y="947822"/>
            <a:ext cx="831716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신상</a:t>
            </a:r>
            <a:r>
              <a:rPr lang="ko-KR" altLang="en-US" sz="800" dirty="0">
                <a:latin typeface="+mn-ea"/>
                <a:ea typeface="+mn-ea"/>
              </a:rPr>
              <a:t>품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00275" y="946729"/>
            <a:ext cx="83871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+mn-ea"/>
                <a:ea typeface="+mn-ea"/>
              </a:rPr>
              <a:t>룸박스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362075" y="919742"/>
            <a:ext cx="0" cy="25374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00275" y="913885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038985" y="916681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74178" y="918154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21903" y="916567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543371" y="918269"/>
            <a:ext cx="0" cy="2592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6999" y="3630840"/>
            <a:ext cx="583814" cy="26161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베스트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flipH="1">
            <a:off x="543226" y="3769340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3767740" y="3769339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59406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543226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913492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738514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270425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086934" y="4025345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738514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2913492" y="402534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4086934" y="4025345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5257571" y="4024665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59406" y="4952946"/>
            <a:ext cx="5791019" cy="19192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550846" y="918326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65911" y="1173483"/>
            <a:ext cx="578451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Google Shape;190;p14"/>
          <p:cNvSpPr/>
          <p:nvPr/>
        </p:nvSpPr>
        <p:spPr>
          <a:xfrm>
            <a:off x="254288" y="40253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18;p15"/>
          <p:cNvSpPr/>
          <p:nvPr/>
        </p:nvSpPr>
        <p:spPr>
          <a:xfrm>
            <a:off x="511476" y="306307"/>
            <a:ext cx="5923249" cy="950331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8;p15"/>
          <p:cNvSpPr/>
          <p:nvPr/>
        </p:nvSpPr>
        <p:spPr>
          <a:xfrm>
            <a:off x="504499" y="3892450"/>
            <a:ext cx="5923249" cy="11564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Google Shape;190;p14"/>
          <p:cNvSpPr/>
          <p:nvPr/>
        </p:nvSpPr>
        <p:spPr>
          <a:xfrm>
            <a:off x="6569174" y="449403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47;p14"/>
          <p:cNvSpPr/>
          <p:nvPr/>
        </p:nvSpPr>
        <p:spPr>
          <a:xfrm>
            <a:off x="102927" y="319935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31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294967295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356023" y="-31410"/>
            <a:ext cx="4954302" cy="2920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65121" y="32469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V="1">
            <a:off x="557501" y="32607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735828" y="32607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1735828" y="32744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903186" y="327446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2903186" y="328821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069008" y="328821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4069008" y="330196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260119" y="326070"/>
            <a:ext cx="1080000" cy="22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5260119" y="327445"/>
            <a:ext cx="1080000" cy="21869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0055" y="531212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재봉틀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17,000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33523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스툴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4,500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26798" y="522030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03089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행거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66021" y="53121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엔틱행</a:t>
            </a:r>
            <a:r>
              <a:rPr lang="ko-KR" altLang="en-US" sz="700" dirty="0" err="1">
                <a:latin typeface="+mn-ea"/>
                <a:ea typeface="+mn-ea"/>
              </a:rPr>
              <a:t>거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18,000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8641" y="1903125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>
                <a:latin typeface="+mn-ea"/>
              </a:rPr>
              <a:t>칸칸</a:t>
            </a:r>
            <a:r>
              <a:rPr lang="ko-KR" altLang="en-US" sz="700" dirty="0">
                <a:latin typeface="+mn-ea"/>
              </a:rPr>
              <a:t> </a:t>
            </a:r>
            <a:r>
              <a:rPr lang="ko-KR" altLang="en-US" sz="700" dirty="0" err="1">
                <a:latin typeface="+mn-ea"/>
              </a:rPr>
              <a:t>옷걸이장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>
                <a:latin typeface="+mn-ea"/>
              </a:rPr>
              <a:t>20,000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2109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나무받침대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05384" y="1893943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투명받침대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81675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smtClean="0">
                <a:latin typeface="+mn-ea"/>
                <a:ea typeface="+mn-ea"/>
              </a:rPr>
              <a:t>접시받침대</a:t>
            </a:r>
            <a:r>
              <a:rPr lang="en-US" altLang="ko-KR" sz="700" dirty="0" smtClean="0">
                <a:latin typeface="+mn-ea"/>
                <a:ea typeface="+mn-ea"/>
              </a:rPr>
              <a:t>-4</a:t>
            </a:r>
            <a:r>
              <a:rPr lang="ko-KR" altLang="en-US" sz="700" dirty="0" smtClean="0">
                <a:latin typeface="+mn-ea"/>
                <a:ea typeface="+mn-ea"/>
              </a:rPr>
              <a:t>세트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44607" y="1903126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마네킹</a:t>
            </a:r>
            <a:r>
              <a:rPr lang="en-US" altLang="ko-KR" sz="700" dirty="0" smtClean="0">
                <a:latin typeface="+mn-ea"/>
                <a:ea typeface="+mn-ea"/>
              </a:rPr>
              <a:t>-</a:t>
            </a:r>
            <a:r>
              <a:rPr lang="ko-KR" altLang="en-US" sz="700" dirty="0" smtClean="0">
                <a:latin typeface="+mn-ea"/>
                <a:ea typeface="+mn-ea"/>
              </a:rPr>
              <a:t>나무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7,500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55755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539575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909841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734863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266774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083283" y="824281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/>
          <p:nvPr/>
        </p:nvCxnSpPr>
        <p:spPr>
          <a:xfrm flipV="1">
            <a:off x="1734863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909841" y="82428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4083283" y="824281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5253920" y="823601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49581" y="3288864"/>
            <a:ext cx="106382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DIY </a:t>
            </a:r>
            <a:r>
              <a:rPr lang="ko-KR" altLang="en-US" sz="700" dirty="0" err="1" smtClean="0">
                <a:latin typeface="+mn-ea"/>
              </a:rPr>
              <a:t>갤러리장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600" dirty="0" smtClean="0">
                <a:latin typeface="+mn-ea"/>
              </a:rPr>
              <a:t>32,000</a:t>
            </a:r>
            <a:r>
              <a:rPr lang="ko-KR" altLang="en-US" sz="600" dirty="0">
                <a:latin typeface="+mn-ea"/>
              </a:rPr>
              <a:t>원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713049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와이드침대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906324" y="3279682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err="1" smtClean="0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21,500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082615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>
                <a:latin typeface="+mn-ea"/>
                <a:ea typeface="+mn-ea"/>
              </a:rPr>
              <a:t>DIY </a:t>
            </a:r>
            <a:r>
              <a:rPr lang="ko-KR" altLang="en-US" sz="700" dirty="0" err="1">
                <a:latin typeface="+mn-ea"/>
                <a:ea typeface="+mn-ea"/>
              </a:rPr>
              <a:t>러블리침대</a:t>
            </a:r>
            <a:r>
              <a:rPr lang="en-US" altLang="ko-KR" sz="700" dirty="0" smtClean="0">
                <a:latin typeface="+mn-ea"/>
                <a:ea typeface="+mn-ea"/>
              </a:rPr>
              <a:t>-B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20,000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245547" y="3288865"/>
            <a:ext cx="106647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DIY </a:t>
            </a:r>
            <a:r>
              <a:rPr lang="ko-KR" altLang="en-US" sz="700" dirty="0" smtClean="0">
                <a:latin typeface="+mn-ea"/>
                <a:ea typeface="+mn-ea"/>
              </a:rPr>
              <a:t>비비 장식장</a:t>
            </a:r>
            <a:r>
              <a:rPr lang="en-US" altLang="ko-KR" sz="700" dirty="0" smtClean="0">
                <a:latin typeface="+mn-ea"/>
                <a:ea typeface="+mn-ea"/>
              </a:rPr>
              <a:t>-A</a:t>
            </a:r>
            <a:r>
              <a:rPr lang="ko-KR" altLang="en-US" sz="700" dirty="0" smtClean="0">
                <a:latin typeface="+mn-ea"/>
                <a:ea typeface="+mn-ea"/>
              </a:rPr>
              <a:t>형</a:t>
            </a:r>
            <a:endParaRPr lang="en-US" altLang="ko-KR" sz="700" dirty="0" smtClean="0">
              <a:latin typeface="+mn-ea"/>
              <a:ea typeface="+mn-ea"/>
            </a:endParaRPr>
          </a:p>
          <a:p>
            <a:pPr algn="ctr"/>
            <a:r>
              <a:rPr lang="en-US" altLang="ko-KR" sz="600" dirty="0" smtClean="0">
                <a:latin typeface="+mn-ea"/>
                <a:ea typeface="+mn-ea"/>
              </a:rPr>
              <a:t>38,000</a:t>
            </a:r>
            <a:r>
              <a:rPr lang="ko-KR" altLang="en-US" sz="600" dirty="0" smtClean="0">
                <a:latin typeface="+mn-ea"/>
                <a:ea typeface="+mn-ea"/>
              </a:rPr>
              <a:t>원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56695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/>
          <p:nvPr/>
        </p:nvCxnSpPr>
        <p:spPr>
          <a:xfrm flipV="1">
            <a:off x="540515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910781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1735803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5267714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4084223" y="22100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 flipV="1">
            <a:off x="1735803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2910781" y="221002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4084223" y="2210020"/>
            <a:ext cx="1080000" cy="107932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5254860" y="2209340"/>
            <a:ext cx="1080000" cy="108000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094064" y="3965808"/>
            <a:ext cx="729687" cy="2539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추천 상품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 flipH="1">
            <a:off x="543226" y="4104308"/>
            <a:ext cx="25878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>
            <a:off x="3767740" y="4104307"/>
            <a:ext cx="258268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909922" y="3609203"/>
            <a:ext cx="10664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더보기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algn="ctr"/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∨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549970" y="4340490"/>
            <a:ext cx="1312396" cy="8030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037626" y="4340488"/>
            <a:ext cx="1312396" cy="803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555680" y="4340492"/>
            <a:ext cx="1312396" cy="80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2049200" y="4340488"/>
            <a:ext cx="1312396" cy="8030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/>
          <p:nvPr/>
        </p:nvCxnSpPr>
        <p:spPr>
          <a:xfrm flipV="1">
            <a:off x="577136" y="4340488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V="1">
            <a:off x="2070656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flipV="1">
            <a:off x="3560698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flipV="1">
            <a:off x="5049179" y="4340492"/>
            <a:ext cx="1290940" cy="80301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9253" y="4957539"/>
            <a:ext cx="6253168" cy="185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6889175" y="439594"/>
            <a:ext cx="225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3_2. </a:t>
            </a:r>
            <a:r>
              <a:rPr lang="ko-KR" altLang="en-US" sz="1000" dirty="0" smtClean="0">
                <a:latin typeface="+mn-ea"/>
                <a:ea typeface="+mn-ea"/>
              </a:rPr>
              <a:t>제품 정보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        </a:t>
            </a:r>
            <a:r>
              <a:rPr lang="ko-KR" altLang="en-US" sz="1000" dirty="0" smtClean="0">
                <a:latin typeface="+mn-ea"/>
                <a:ea typeface="+mn-ea"/>
              </a:rPr>
              <a:t>해당 </a:t>
            </a:r>
            <a:r>
              <a:rPr lang="ko-KR" altLang="en-US" sz="1000" dirty="0">
                <a:latin typeface="+mn-ea"/>
                <a:ea typeface="+mn-ea"/>
              </a:rPr>
              <a:t>제품 상세페이지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        </a:t>
            </a:r>
            <a:r>
              <a:rPr lang="ko-KR" altLang="en-US" sz="1000" dirty="0" err="1">
                <a:latin typeface="+mn-ea"/>
                <a:ea typeface="+mn-ea"/>
              </a:rPr>
              <a:t>바로가기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</a:rPr>
              <a:t>link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5_1. </a:t>
            </a:r>
            <a:r>
              <a:rPr lang="ko-KR" altLang="en-US" sz="1000" dirty="0" err="1" smtClean="0">
                <a:latin typeface="+mn-ea"/>
                <a:ea typeface="+mn-ea"/>
              </a:rPr>
              <a:t>더보기</a:t>
            </a:r>
            <a:r>
              <a:rPr lang="ko-KR" altLang="en-US" sz="1000" dirty="0" smtClean="0">
                <a:latin typeface="+mn-ea"/>
                <a:ea typeface="+mn-ea"/>
              </a:rPr>
              <a:t> 클릭할 경우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      </a:t>
            </a:r>
            <a:r>
              <a:rPr lang="ko-KR" altLang="en-US" sz="1000" dirty="0" smtClean="0">
                <a:latin typeface="+mn-ea"/>
                <a:ea typeface="+mn-ea"/>
              </a:rPr>
              <a:t>해당 페이지 </a:t>
            </a:r>
            <a:r>
              <a:rPr lang="ko-KR" altLang="en-US" sz="1000" dirty="0" err="1" smtClean="0">
                <a:latin typeface="+mn-ea"/>
                <a:ea typeface="+mn-ea"/>
              </a:rPr>
              <a:t>바로가기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</a:rPr>
              <a:t>link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3075014" y="36206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21241" y="81441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18;p15"/>
          <p:cNvSpPr/>
          <p:nvPr/>
        </p:nvSpPr>
        <p:spPr>
          <a:xfrm>
            <a:off x="494200" y="444204"/>
            <a:ext cx="5923249" cy="3127866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429450" y="457795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4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dirty="0"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Main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#1.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쇼츠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화려한 프린트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#3.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</a:rPr>
              <a:t>올블랙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나의 취향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나에게 맞는 스타일</a:t>
            </a:r>
            <a:endParaRPr lang="en-US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>
            <a:stCxn id="124" idx="2"/>
            <a:endCxn id="118" idx="0"/>
          </p:cNvCxnSpPr>
          <p:nvPr/>
        </p:nvCxnSpPr>
        <p:spPr>
          <a:xfrm>
            <a:off x="6426581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>
            <a:stCxn id="121" idx="2"/>
            <a:endCxn id="115" idx="0"/>
          </p:cNvCxnSpPr>
          <p:nvPr/>
        </p:nvCxnSpPr>
        <p:spPr>
          <a:xfrm>
            <a:off x="2790086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>
            <a:stCxn id="122" idx="2"/>
            <a:endCxn id="117" idx="0"/>
          </p:cNvCxnSpPr>
          <p:nvPr/>
        </p:nvCxnSpPr>
        <p:spPr>
          <a:xfrm>
            <a:off x="4571090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>
            <a:stCxn id="125" idx="2"/>
            <a:endCxn id="119" idx="0"/>
          </p:cNvCxnSpPr>
          <p:nvPr/>
        </p:nvCxnSpPr>
        <p:spPr>
          <a:xfrm>
            <a:off x="8143462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08;p13"/>
          <p:cNvCxnSpPr>
            <a:stCxn id="92" idx="2"/>
            <a:endCxn id="64" idx="0"/>
          </p:cNvCxnSpPr>
          <p:nvPr/>
        </p:nvCxnSpPr>
        <p:spPr>
          <a:xfrm>
            <a:off x="1080675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2841608159"/>
              </p:ext>
            </p:extLst>
          </p:nvPr>
        </p:nvGraphicFramePr>
        <p:xfrm>
          <a:off x="360675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뉴베이직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843755329"/>
              </p:ext>
            </p:extLst>
          </p:nvPr>
        </p:nvGraphicFramePr>
        <p:xfrm>
          <a:off x="3893249" y="82393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3596138430"/>
              </p:ext>
            </p:extLst>
          </p:nvPr>
        </p:nvGraphicFramePr>
        <p:xfrm>
          <a:off x="360675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en-US" altLang="ko-KR" dirty="0"/>
          </a:p>
        </p:txBody>
      </p:sp>
      <p:cxnSp>
        <p:nvCxnSpPr>
          <p:cNvPr id="82" name="Google Shape;88;p13"/>
          <p:cNvCxnSpPr>
            <a:endCxn id="124" idx="0"/>
          </p:cNvCxnSpPr>
          <p:nvPr/>
        </p:nvCxnSpPr>
        <p:spPr>
          <a:xfrm>
            <a:off x="6426581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08;p13"/>
          <p:cNvCxnSpPr>
            <a:endCxn id="121" idx="0"/>
          </p:cNvCxnSpPr>
          <p:nvPr/>
        </p:nvCxnSpPr>
        <p:spPr>
          <a:xfrm>
            <a:off x="2790086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09;p13"/>
          <p:cNvCxnSpPr>
            <a:endCxn id="122" idx="0"/>
          </p:cNvCxnSpPr>
          <p:nvPr/>
        </p:nvCxnSpPr>
        <p:spPr>
          <a:xfrm>
            <a:off x="4571090" y="1399883"/>
            <a:ext cx="0" cy="57658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110;p13"/>
          <p:cNvCxnSpPr>
            <a:endCxn id="125" idx="0"/>
          </p:cNvCxnSpPr>
          <p:nvPr/>
        </p:nvCxnSpPr>
        <p:spPr>
          <a:xfrm>
            <a:off x="8134458" y="1395013"/>
            <a:ext cx="9004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8;p13"/>
          <p:cNvCxnSpPr>
            <a:endCxn id="92" idx="0"/>
          </p:cNvCxnSpPr>
          <p:nvPr/>
        </p:nvCxnSpPr>
        <p:spPr>
          <a:xfrm>
            <a:off x="1080675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08;p13"/>
          <p:cNvCxnSpPr/>
          <p:nvPr/>
        </p:nvCxnSpPr>
        <p:spPr>
          <a:xfrm flipH="1" flipV="1">
            <a:off x="1071150" y="1389317"/>
            <a:ext cx="7062788" cy="1056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/>
          <p:nvPr/>
        </p:nvCxnSpPr>
        <p:spPr>
          <a:xfrm rot="5400000">
            <a:off x="4391911" y="1214507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852760977"/>
              </p:ext>
            </p:extLst>
          </p:nvPr>
        </p:nvGraphicFramePr>
        <p:xfrm>
          <a:off x="2070086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시선강탈 프린트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2969542476"/>
              </p:ext>
            </p:extLst>
          </p:nvPr>
        </p:nvGraphicFramePr>
        <p:xfrm>
          <a:off x="3851090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무심한 듯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시크하게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4;p13"/>
          <p:cNvGraphicFramePr/>
          <p:nvPr>
            <p:extLst>
              <p:ext uri="{D42A27DB-BD31-4B8C-83A1-F6EECF244321}">
                <p14:modId xmlns:p14="http://schemas.microsoft.com/office/powerpoint/2010/main" val="2531896884"/>
              </p:ext>
            </p:extLst>
          </p:nvPr>
        </p:nvGraphicFramePr>
        <p:xfrm>
          <a:off x="5706581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4;p13"/>
          <p:cNvGraphicFramePr/>
          <p:nvPr>
            <p:extLst>
              <p:ext uri="{D42A27DB-BD31-4B8C-83A1-F6EECF244321}">
                <p14:modId xmlns:p14="http://schemas.microsoft.com/office/powerpoint/2010/main" val="2328663128"/>
              </p:ext>
            </p:extLst>
          </p:nvPr>
        </p:nvGraphicFramePr>
        <p:xfrm>
          <a:off x="7423462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나에게 맞는 스타일</a:t>
                      </a:r>
                      <a:endParaRPr lang="en-US" altLang="ko-KR" sz="800" b="0" u="none" strike="noStrike" cap="none" dirty="0" smtClean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2602996094"/>
              </p:ext>
            </p:extLst>
          </p:nvPr>
        </p:nvGraphicFramePr>
        <p:xfrm>
          <a:off x="2070086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 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3011349358"/>
              </p:ext>
            </p:extLst>
          </p:nvPr>
        </p:nvGraphicFramePr>
        <p:xfrm>
          <a:off x="3851090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92;p13"/>
          <p:cNvGraphicFramePr/>
          <p:nvPr>
            <p:extLst>
              <p:ext uri="{D42A27DB-BD31-4B8C-83A1-F6EECF244321}">
                <p14:modId xmlns:p14="http://schemas.microsoft.com/office/powerpoint/2010/main" val="1024242349"/>
              </p:ext>
            </p:extLst>
          </p:nvPr>
        </p:nvGraphicFramePr>
        <p:xfrm>
          <a:off x="5706581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92;p13"/>
          <p:cNvGraphicFramePr/>
          <p:nvPr>
            <p:extLst>
              <p:ext uri="{D42A27DB-BD31-4B8C-83A1-F6EECF244321}">
                <p14:modId xmlns:p14="http://schemas.microsoft.com/office/powerpoint/2010/main" val="3497980718"/>
              </p:ext>
            </p:extLst>
          </p:nvPr>
        </p:nvGraphicFramePr>
        <p:xfrm>
          <a:off x="7423462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나에게 맞는 스타일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1_1. </a:t>
            </a:r>
            <a:r>
              <a:rPr lang="ko-KR" altLang="en-US" dirty="0" smtClean="0"/>
              <a:t>스크롤 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다음 페이지로 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(transition)</a:t>
            </a:r>
          </a:p>
          <a:p>
            <a:endParaRPr lang="en-US" altLang="ko-KR" dirty="0"/>
          </a:p>
          <a:p>
            <a:r>
              <a:rPr lang="en-US" altLang="ko-KR" dirty="0" smtClean="0"/>
              <a:t>2_1.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해당 페이지로 </a:t>
            </a:r>
            <a:r>
              <a:rPr lang="en-US" altLang="ko-KR" dirty="0" smtClean="0"/>
              <a:t>link</a:t>
            </a:r>
          </a:p>
          <a:p>
            <a:r>
              <a:rPr lang="en-US" altLang="ko-KR" dirty="0" smtClean="0"/>
              <a:t>2_2. </a:t>
            </a:r>
            <a:r>
              <a:rPr lang="ko-KR" altLang="en-US" dirty="0" smtClean="0"/>
              <a:t>페이지 좌측에서 </a:t>
            </a:r>
            <a:r>
              <a:rPr lang="en-US" altLang="ko-KR" dirty="0" smtClean="0"/>
              <a:t>translate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 smtClean="0"/>
              <a:t>텍스트 하단에서 </a:t>
            </a:r>
            <a:r>
              <a:rPr lang="en-US" altLang="ko-KR" dirty="0" smtClean="0"/>
              <a:t>translate,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transition: .5s</a:t>
            </a:r>
          </a:p>
          <a:p>
            <a:r>
              <a:rPr lang="en-US" altLang="ko-KR" dirty="0" smtClean="0"/>
              <a:t>3_2. </a:t>
            </a:r>
            <a:r>
              <a:rPr lang="ko-KR" altLang="en-US" dirty="0" smtClean="0"/>
              <a:t>텍스트 바탕 왼쪽부터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width 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100%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_1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해당 페이지로 </a:t>
            </a:r>
            <a:r>
              <a:rPr lang="en-US" altLang="ko-KR" dirty="0" smtClean="0"/>
              <a:t>link    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Google Shape;189;p14"/>
          <p:cNvSpPr/>
          <p:nvPr/>
        </p:nvSpPr>
        <p:spPr>
          <a:xfrm>
            <a:off x="274320" y="6254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8" name="Google Shape;189;p14"/>
          <p:cNvSpPr/>
          <p:nvPr/>
        </p:nvSpPr>
        <p:spPr>
          <a:xfrm>
            <a:off x="3082008" y="437560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24148" y="238839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5693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75034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93131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04119" y="2073117"/>
            <a:ext cx="505267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+mn-ea"/>
                <a:ea typeface="+mn-ea"/>
              </a:rPr>
              <a:t>Home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Google Shape;189;p14"/>
          <p:cNvSpPr/>
          <p:nvPr/>
        </p:nvSpPr>
        <p:spPr>
          <a:xfrm>
            <a:off x="5924859" y="1912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8;p15"/>
          <p:cNvSpPr/>
          <p:nvPr/>
        </p:nvSpPr>
        <p:spPr>
          <a:xfrm>
            <a:off x="6049838" y="2060641"/>
            <a:ext cx="6733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537" y="2328089"/>
            <a:ext cx="3270447" cy="5539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2020 </a:t>
            </a:r>
            <a:r>
              <a:rPr lang="ko-KR" altLang="en-US" sz="2000" dirty="0" smtClean="0">
                <a:latin typeface="+mn-ea"/>
                <a:ea typeface="+mn-ea"/>
              </a:rPr>
              <a:t>봄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여름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패션 키워드 </a:t>
            </a:r>
            <a:r>
              <a:rPr lang="en-US" altLang="ko-KR" sz="2000" dirty="0" smtClean="0">
                <a:latin typeface="+mn-ea"/>
                <a:ea typeface="+mn-ea"/>
              </a:rPr>
              <a:t>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9" name="Google Shape;189;p14"/>
          <p:cNvSpPr/>
          <p:nvPr/>
        </p:nvSpPr>
        <p:spPr>
          <a:xfrm>
            <a:off x="1690525" y="2195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4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페이지로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(transition: 0.5s) </a:t>
            </a:r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translate (transition: 0.5s)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(transition: </a:t>
            </a:r>
            <a:r>
              <a:rPr lang="en-US" altLang="ko-KR" dirty="0" smtClean="0"/>
              <a:t>0.5s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(transition: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</a:t>
            </a:r>
            <a:r>
              <a:rPr lang="en-US" altLang="ko-KR" dirty="0"/>
              <a:t>: .</a:t>
            </a:r>
            <a:r>
              <a:rPr lang="en-US" altLang="ko-KR" dirty="0" smtClean="0"/>
              <a:t>5s)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쇼츠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24148" y="25693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75034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93131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96103" y="2255997"/>
            <a:ext cx="521297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00603" y="649605"/>
            <a:ext cx="1066319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뉴베이직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쇼츠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7531" y="3730912"/>
            <a:ext cx="2212465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‘</a:t>
            </a:r>
            <a:r>
              <a:rPr lang="ko-KR" altLang="en-US" sz="900" dirty="0" err="1" smtClean="0">
                <a:latin typeface="+mn-ea"/>
                <a:ea typeface="+mn-ea"/>
              </a:rPr>
              <a:t>쇼츠</a:t>
            </a:r>
            <a:r>
              <a:rPr lang="en-US" altLang="ko-KR" sz="900" dirty="0" smtClean="0">
                <a:latin typeface="+mn-ea"/>
                <a:ea typeface="+mn-ea"/>
              </a:rPr>
              <a:t>’ </a:t>
            </a:r>
            <a:r>
              <a:rPr lang="ko-KR" altLang="en-US" sz="900" dirty="0" smtClean="0">
                <a:latin typeface="+mn-ea"/>
                <a:ea typeface="+mn-ea"/>
              </a:rPr>
              <a:t>아이템 하나면 </a:t>
            </a:r>
            <a:r>
              <a:rPr lang="ko-KR" altLang="en-US" sz="900" dirty="0" smtClean="0">
                <a:latin typeface="+mn-ea"/>
                <a:ea typeface="+mn-ea"/>
              </a:rPr>
              <a:t>이번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시즌 </a:t>
            </a:r>
            <a:r>
              <a:rPr lang="ko-KR" altLang="en-US" sz="900" dirty="0" smtClean="0">
                <a:latin typeface="+mn-ea"/>
                <a:ea typeface="+mn-ea"/>
              </a:rPr>
              <a:t>준비 완료</a:t>
            </a:r>
            <a:r>
              <a:rPr lang="en-US" altLang="ko-KR" sz="9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9140" y="4030994"/>
            <a:ext cx="262924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한계 없는 다양한 </a:t>
            </a:r>
            <a:r>
              <a:rPr lang="ko-KR" altLang="en-US" sz="800" dirty="0" smtClean="0">
                <a:latin typeface="+mn-ea"/>
                <a:ea typeface="+mn-ea"/>
              </a:rPr>
              <a:t>소재를 활용한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쇼츠를</a:t>
            </a:r>
            <a:r>
              <a:rPr lang="ko-KR" altLang="en-US" sz="800" dirty="0" smtClean="0">
                <a:latin typeface="+mn-ea"/>
                <a:ea typeface="+mn-ea"/>
              </a:rPr>
              <a:t> 통해 </a:t>
            </a:r>
            <a:r>
              <a:rPr lang="ko-KR" altLang="en-US" sz="800" dirty="0" err="1" smtClean="0">
                <a:latin typeface="+mn-ea"/>
                <a:ea typeface="+mn-ea"/>
              </a:rPr>
              <a:t>스트릿룩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변주곡을 연출해보자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049838" y="2060641"/>
            <a:ext cx="6733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24132" y="238839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페이지로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페이지 </a:t>
            </a:r>
            <a:r>
              <a:rPr lang="ko-KR" altLang="en-US" dirty="0"/>
              <a:t>좌측에서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(transition: 0.5s)</a:t>
            </a:r>
          </a:p>
          <a:p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(transition: 0.5s)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(transition: 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(transition: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</a:t>
            </a:r>
            <a:r>
              <a:rPr lang="en-US" altLang="ko-KR" dirty="0"/>
              <a:t>: .</a:t>
            </a:r>
            <a:r>
              <a:rPr lang="en-US" altLang="ko-KR" dirty="0" smtClean="0"/>
              <a:t>5s)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#2. </a:t>
            </a:r>
            <a:r>
              <a:rPr lang="ko-KR" altLang="en-US" dirty="0" smtClean="0"/>
              <a:t>시선강탈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75034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93131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15339" y="2429140"/>
            <a:ext cx="482824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+mn-ea"/>
                <a:ea typeface="+mn-ea"/>
              </a:rPr>
              <a:t>Prints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34079" y="649605"/>
            <a:ext cx="119936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+mn-ea"/>
                <a:ea typeface="+mn-ea"/>
              </a:rPr>
              <a:t>시선강탈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프린트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6207" y="3730912"/>
            <a:ext cx="2775119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강렬한 무드의 프린트 아이템으로 </a:t>
            </a:r>
            <a:r>
              <a:rPr lang="ko-KR" altLang="en-US" sz="900" dirty="0" err="1" smtClean="0">
                <a:latin typeface="+mn-ea"/>
                <a:ea typeface="+mn-ea"/>
              </a:rPr>
              <a:t>뉴트로</a:t>
            </a:r>
            <a:r>
              <a:rPr lang="ko-KR" altLang="en-US" sz="900" dirty="0" smtClean="0">
                <a:latin typeface="+mn-ea"/>
                <a:ea typeface="+mn-ea"/>
              </a:rPr>
              <a:t> 스타일 정복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6781" y="4030994"/>
            <a:ext cx="301396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이국적인 트로피컬 프린트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지속가능성 테마의 </a:t>
            </a:r>
            <a:r>
              <a:rPr lang="ko-KR" altLang="en-US" sz="800" dirty="0" err="1" smtClean="0">
                <a:latin typeface="+mn-ea"/>
                <a:ea typeface="+mn-ea"/>
              </a:rPr>
              <a:t>보태니컬</a:t>
            </a:r>
            <a:r>
              <a:rPr lang="ko-KR" altLang="en-US" sz="800" dirty="0" smtClean="0">
                <a:latin typeface="+mn-ea"/>
                <a:ea typeface="+mn-ea"/>
              </a:rPr>
              <a:t> 프린트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등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대담한 </a:t>
            </a:r>
            <a:r>
              <a:rPr lang="ko-KR" altLang="en-US" sz="800" dirty="0" smtClean="0">
                <a:latin typeface="+mn-ea"/>
                <a:ea typeface="+mn-ea"/>
              </a:rPr>
              <a:t>프린트 아이템을 활용하여 </a:t>
            </a:r>
            <a:r>
              <a:rPr lang="ko-KR" altLang="en-US" sz="800" dirty="0" err="1" smtClean="0">
                <a:latin typeface="+mn-ea"/>
                <a:ea typeface="+mn-ea"/>
              </a:rPr>
              <a:t>뉴트로</a:t>
            </a:r>
            <a:r>
              <a:rPr lang="ko-KR" altLang="en-US" sz="800" dirty="0" smtClean="0">
                <a:latin typeface="+mn-ea"/>
                <a:ea typeface="+mn-ea"/>
              </a:rPr>
              <a:t> 열풍에 동참해보자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049838" y="2060641"/>
            <a:ext cx="6733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1911541" y="3775317"/>
            <a:ext cx="3013966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01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0" y="256936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12" y="23883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페이지로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(transition: 0.5s)</a:t>
            </a:r>
          </a:p>
          <a:p>
            <a:r>
              <a:rPr lang="en-US" altLang="ko-KR" dirty="0"/>
              <a:t>2_3. </a:t>
            </a:r>
            <a:r>
              <a:rPr lang="ko-KR" altLang="en-US" dirty="0"/>
              <a:t>텍스트 </a:t>
            </a:r>
            <a:r>
              <a:rPr lang="ko-KR" altLang="en-US" dirty="0" err="1"/>
              <a:t>인디케이터</a:t>
            </a:r>
            <a:r>
              <a:rPr lang="ko-KR" altLang="en-US" dirty="0"/>
              <a:t> 좌측에서</a:t>
            </a:r>
            <a:endParaRPr lang="en-US" altLang="ko-KR" dirty="0"/>
          </a:p>
          <a:p>
            <a:r>
              <a:rPr lang="en-US" altLang="ko-KR" dirty="0"/>
              <a:t>        translate (transition: 0.5s) 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(transition: 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(transition: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</a:t>
            </a:r>
            <a:r>
              <a:rPr lang="en-US" altLang="ko-KR" dirty="0"/>
              <a:t>: .</a:t>
            </a:r>
            <a:r>
              <a:rPr lang="en-US" altLang="ko-KR" dirty="0" smtClean="0"/>
              <a:t>5s)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무심한듯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시크하게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</a:t>
            </a:r>
            <a:r>
              <a:rPr lang="en-US" altLang="ko-KR" dirty="0" smtClean="0"/>
              <a:t>-</a:t>
            </a:r>
            <a:r>
              <a:rPr lang="ko-KR" altLang="en-US" dirty="0" smtClean="0"/>
              <a:t>블랙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24148" y="25693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93131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36794" y="2617259"/>
            <a:ext cx="639919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+mn-ea"/>
                <a:ea typeface="+mn-ea"/>
              </a:rPr>
              <a:t>All-black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414280" y="60670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2292" y="649605"/>
            <a:ext cx="1822936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무심한듯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err="1" smtClean="0">
                <a:latin typeface="+mn-ea"/>
                <a:ea typeface="+mn-ea"/>
              </a:rPr>
              <a:t>시크하게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올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r>
              <a:rPr lang="ko-KR" altLang="en-US" sz="1100" dirty="0" smtClean="0">
                <a:latin typeface="+mn-ea"/>
                <a:ea typeface="+mn-ea"/>
              </a:rPr>
              <a:t>블랙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0774" y="3730912"/>
            <a:ext cx="2165978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머리 </a:t>
            </a:r>
            <a:r>
              <a:rPr lang="ko-KR" altLang="en-US" sz="900" dirty="0" smtClean="0">
                <a:latin typeface="+mn-ea"/>
                <a:ea typeface="+mn-ea"/>
              </a:rPr>
              <a:t>끝부터 발끝까지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블랙으로 완전무장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097" y="4030994"/>
            <a:ext cx="267733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강렬한 </a:t>
            </a:r>
            <a:r>
              <a:rPr lang="ko-KR" altLang="en-US" sz="800" dirty="0" err="1" smtClean="0">
                <a:latin typeface="+mn-ea"/>
                <a:ea typeface="+mn-ea"/>
              </a:rPr>
              <a:t>포스의</a:t>
            </a:r>
            <a:r>
              <a:rPr lang="ko-KR" altLang="en-US" sz="800" dirty="0" smtClean="0">
                <a:latin typeface="+mn-ea"/>
                <a:ea typeface="+mn-ea"/>
              </a:rPr>
              <a:t> 가죽 아이템부터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여성미를 강조할 수 있는 레이스 아이템까지 블랙이면 </a:t>
            </a:r>
            <a:r>
              <a:rPr lang="en-US" altLang="ko-KR" sz="800" dirty="0" smtClean="0">
                <a:latin typeface="+mn-ea"/>
                <a:ea typeface="+mn-ea"/>
              </a:rPr>
              <a:t>OK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5973638" y="2060641"/>
            <a:ext cx="7495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676532" y="2750344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677904" y="23883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750344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524132" y="238839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766</Words>
  <Application>Microsoft Office PowerPoint</Application>
  <PresentationFormat>화면 슬라이드 쇼(16:9)</PresentationFormat>
  <Paragraphs>250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Information Architecture(정보구조)</vt:lpstr>
      <vt:lpstr>Main</vt:lpstr>
      <vt:lpstr>Main</vt:lpstr>
      <vt:lpstr>키워드 #1. 쇼츠</vt:lpstr>
      <vt:lpstr>키워드 #2. 시선강탈, 프린트</vt:lpstr>
      <vt:lpstr>키워드 #1. 무심한듯 시크하게, 올-블랙</vt:lpstr>
      <vt:lpstr>MAIN</vt:lpstr>
      <vt:lpstr>MAIN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94</cp:revision>
  <dcterms:modified xsi:type="dcterms:W3CDTF">2020-02-14T01:37:39Z</dcterms:modified>
</cp:coreProperties>
</file>