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31"/>
  </p:notesMasterIdLst>
  <p:handoutMasterIdLst>
    <p:handoutMasterId r:id="rId32"/>
  </p:handoutMasterIdLst>
  <p:sldIdLst>
    <p:sldId id="288" r:id="rId4"/>
    <p:sldId id="257" r:id="rId5"/>
    <p:sldId id="300" r:id="rId6"/>
    <p:sldId id="301" r:id="rId7"/>
    <p:sldId id="259" r:id="rId8"/>
    <p:sldId id="303" r:id="rId9"/>
    <p:sldId id="308" r:id="rId10"/>
    <p:sldId id="319" r:id="rId11"/>
    <p:sldId id="320" r:id="rId12"/>
    <p:sldId id="321" r:id="rId13"/>
    <p:sldId id="323" r:id="rId14"/>
    <p:sldId id="324" r:id="rId15"/>
    <p:sldId id="328" r:id="rId16"/>
    <p:sldId id="329" r:id="rId17"/>
    <p:sldId id="331" r:id="rId18"/>
    <p:sldId id="332" r:id="rId19"/>
    <p:sldId id="302" r:id="rId20"/>
    <p:sldId id="334" r:id="rId21"/>
    <p:sldId id="310" r:id="rId22"/>
    <p:sldId id="291" r:id="rId23"/>
    <p:sldId id="316" r:id="rId24"/>
    <p:sldId id="317" r:id="rId25"/>
    <p:sldId id="318" r:id="rId26"/>
    <p:sldId id="312" r:id="rId27"/>
    <p:sldId id="326" r:id="rId28"/>
    <p:sldId id="327" r:id="rId29"/>
    <p:sldId id="29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6457" autoAdjust="0"/>
  </p:normalViewPr>
  <p:slideViewPr>
    <p:cSldViewPr snapToGrid="0">
      <p:cViewPr>
        <p:scale>
          <a:sx n="125" d="100"/>
          <a:sy n="125" d="100"/>
        </p:scale>
        <p:origin x="-1584" y="-8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1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639763"/>
            <a:ext cx="8856984" cy="914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altLang="ko-KR" dirty="0" err="1" smtClean="0"/>
              <a:t>Fff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dirty="0" err="1" smtClean="0"/>
              <a:t>이채미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on Runway 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95778" y="1183341"/>
            <a:ext cx="6240402" cy="3154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2192" y="118334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95778" y="1498832"/>
            <a:ext cx="6240402" cy="206732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02192" y="1498832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95778" y="4030740"/>
            <a:ext cx="6240402" cy="289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95400" y="4030740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span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02570" y="3659742"/>
            <a:ext cx="6240402" cy="28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302192" y="3659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730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취향</a:t>
            </a:r>
            <a:r>
              <a:rPr lang="en-US" altLang="ko-KR" dirty="0" smtClean="0"/>
              <a:t>ZONE</a:t>
            </a:r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6541" y="1912620"/>
            <a:ext cx="6234397" cy="189738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93768" y="25231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4" y="1310640"/>
            <a:ext cx="6234396" cy="6019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6541" y="3810001"/>
            <a:ext cx="6234397" cy="525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93768" y="382667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06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/>
              <a:t>설문조사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01780" y="1684020"/>
            <a:ext cx="6234397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09008" y="25231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01784" y="1310640"/>
            <a:ext cx="6234396" cy="3733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178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49027" y="3453287"/>
            <a:ext cx="1254991" cy="525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956254" y="346995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62550" y="3453288"/>
            <a:ext cx="1254991" cy="525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69777" y="346995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590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 smtClean="0"/>
              <a:t>설문조사 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02192" y="1114707"/>
            <a:ext cx="6248022" cy="2532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8606" y="1121715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03020" y="1367936"/>
            <a:ext cx="6248400" cy="27958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03020" y="1367936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98024" y="1598917"/>
            <a:ext cx="1424876" cy="1189757"/>
            <a:chOff x="1395522" y="1676419"/>
            <a:chExt cx="1424876" cy="1189757"/>
          </a:xfrm>
        </p:grpSpPr>
        <p:sp>
          <p:nvSpPr>
            <p:cNvPr id="24" name="직사각형 23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95522" y="2522220"/>
              <a:ext cx="142487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941769" y="1599812"/>
            <a:ext cx="1424876" cy="1189757"/>
            <a:chOff x="1395522" y="1676419"/>
            <a:chExt cx="1424876" cy="1189757"/>
          </a:xfrm>
        </p:grpSpPr>
        <p:sp>
          <p:nvSpPr>
            <p:cNvPr id="49" name="직사각형 48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488016" y="1608327"/>
            <a:ext cx="1424876" cy="1189757"/>
            <a:chOff x="1395522" y="1676419"/>
            <a:chExt cx="1424876" cy="1189757"/>
          </a:xfrm>
        </p:grpSpPr>
        <p:sp>
          <p:nvSpPr>
            <p:cNvPr id="58" name="직사각형 57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033507" y="1608110"/>
            <a:ext cx="1424876" cy="1189757"/>
            <a:chOff x="1395522" y="1676419"/>
            <a:chExt cx="1424876" cy="1189757"/>
          </a:xfrm>
        </p:grpSpPr>
        <p:sp>
          <p:nvSpPr>
            <p:cNvPr id="72" name="직사각형 71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398024" y="2790247"/>
            <a:ext cx="1424876" cy="1189757"/>
            <a:chOff x="1395522" y="1676419"/>
            <a:chExt cx="1424876" cy="1189757"/>
          </a:xfrm>
        </p:grpSpPr>
        <p:sp>
          <p:nvSpPr>
            <p:cNvPr id="86" name="직사각형 85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39552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943185" y="2790247"/>
            <a:ext cx="1424876" cy="1189757"/>
            <a:chOff x="1395522" y="1676419"/>
            <a:chExt cx="1424876" cy="1189757"/>
          </a:xfrm>
        </p:grpSpPr>
        <p:sp>
          <p:nvSpPr>
            <p:cNvPr id="93" name="직사각형 92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488346" y="2798762"/>
            <a:ext cx="1424876" cy="1189757"/>
            <a:chOff x="1395522" y="1676419"/>
            <a:chExt cx="1424876" cy="1189757"/>
          </a:xfrm>
        </p:grpSpPr>
        <p:sp>
          <p:nvSpPr>
            <p:cNvPr id="100" name="직사각형 99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033507" y="2798762"/>
            <a:ext cx="1424876" cy="1189757"/>
            <a:chOff x="1395522" y="1676419"/>
            <a:chExt cx="1424876" cy="1189757"/>
          </a:xfrm>
        </p:grpSpPr>
        <p:sp>
          <p:nvSpPr>
            <p:cNvPr id="107" name="직사각형 106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6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6541" y="2514600"/>
            <a:ext cx="6234397" cy="180593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93768" y="25231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4" y="1310640"/>
            <a:ext cx="6234396" cy="12039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0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옷잘러가</a:t>
            </a:r>
            <a:r>
              <a:rPr lang="ko-KR" altLang="en-US" dirty="0"/>
              <a:t> 알려주는 코디 </a:t>
            </a:r>
            <a:r>
              <a:rPr lang="en-US" altLang="ko-KR" dirty="0"/>
              <a:t>(</a:t>
            </a:r>
            <a:r>
              <a:rPr lang="ko-KR" altLang="en-US" dirty="0"/>
              <a:t>키워드 </a:t>
            </a:r>
            <a:r>
              <a:rPr lang="en-US" altLang="ko-KR" dirty="0"/>
              <a:t>1, 2, 3 </a:t>
            </a:r>
            <a:r>
              <a:rPr lang="ko-KR" altLang="en-US" dirty="0"/>
              <a:t>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85612" y="1090084"/>
            <a:ext cx="6265416" cy="32609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96760" y="109008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section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00948" y="1147644"/>
            <a:ext cx="5566652" cy="246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012204" y="1147645"/>
            <a:ext cx="43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93222" y="1489830"/>
            <a:ext cx="6074377" cy="2769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00450" y="1489830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ol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63849" y="1736051"/>
            <a:ext cx="5942791" cy="8166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7883" y="1744567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li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82576" y="1813994"/>
            <a:ext cx="5566652" cy="6325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782576" y="1813994"/>
            <a:ext cx="35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63849" y="2554668"/>
            <a:ext cx="5942791" cy="8166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467883" y="256318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li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82576" y="2632610"/>
            <a:ext cx="5566652" cy="6363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82576" y="2632611"/>
            <a:ext cx="35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3849" y="3367191"/>
            <a:ext cx="5942791" cy="8166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467883" y="3375707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li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782576" y="3445134"/>
            <a:ext cx="5566652" cy="6468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82576" y="3445134"/>
            <a:ext cx="35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01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이벤트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1" y="1074844"/>
            <a:ext cx="6234396" cy="16226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07484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section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6541" y="2750822"/>
            <a:ext cx="6234396" cy="16226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86542" y="275082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div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8380" y="1321065"/>
            <a:ext cx="6083981" cy="2538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75998" y="1328685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68379" y="1574906"/>
            <a:ext cx="6083982" cy="52540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75998" y="157490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8380" y="2100313"/>
            <a:ext cx="6083981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68379" y="210031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table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8295" y="2167395"/>
            <a:ext cx="5570725" cy="3929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28296" y="216739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input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61748" y="3036734"/>
            <a:ext cx="6083982" cy="62848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369367" y="303673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61748" y="3663397"/>
            <a:ext cx="6083982" cy="62848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369367" y="366339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54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1_1.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2_1.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</a:t>
            </a:r>
            <a:r>
              <a:rPr lang="en-US" altLang="ko-KR" sz="900" dirty="0"/>
              <a:t> </a:t>
            </a:r>
            <a:r>
              <a:rPr lang="ko-KR" altLang="en-US" sz="900" dirty="0"/>
              <a:t>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3</a:t>
            </a:r>
            <a:r>
              <a:rPr lang="en-US" altLang="ko-KR" sz="900" dirty="0" smtClean="0"/>
              <a:t>_2. </a:t>
            </a:r>
            <a:r>
              <a:rPr lang="ko-KR" altLang="en-US" sz="900" dirty="0" err="1" smtClean="0"/>
              <a:t>네비게이션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 페이지 좌측에서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translate(</a:t>
            </a:r>
            <a:r>
              <a:rPr lang="ko-KR" altLang="en-US" sz="900" dirty="0" smtClean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3_3. </a:t>
            </a:r>
            <a:r>
              <a:rPr lang="ko-KR" altLang="en-US" sz="900" dirty="0" smtClean="0"/>
              <a:t>텍스트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네비게이션</a:t>
            </a:r>
            <a:r>
              <a:rPr lang="ko-KR" altLang="en-US" sz="900" dirty="0" smtClean="0"/>
              <a:t> 좌측에서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translate(</a:t>
            </a:r>
            <a:r>
              <a:rPr lang="ko-KR" altLang="en-US" sz="900" dirty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 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_2. </a:t>
            </a:r>
            <a:r>
              <a:rPr lang="ko-KR" altLang="en-US" sz="900" dirty="0" smtClean="0"/>
              <a:t>텍스트 바탕 왼쪽부터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width 0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100%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5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414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243363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265985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4148" y="288607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97073" y="1342778"/>
            <a:ext cx="2273379" cy="66325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+mn-ea"/>
                <a:ea typeface="+mn-ea"/>
              </a:rPr>
              <a:t>오늘 뭐 입지</a:t>
            </a:r>
            <a:r>
              <a:rPr lang="en-US" altLang="ko-KR" sz="2800" dirty="0" smtClean="0">
                <a:latin typeface="+mn-ea"/>
                <a:ea typeface="+mn-ea"/>
              </a:rPr>
              <a:t>?</a:t>
            </a:r>
            <a:endParaRPr lang="ko-KR" altLang="en-US" sz="2800" dirty="0">
              <a:latin typeface="+mn-ea"/>
              <a:ea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777207" y="2467771"/>
            <a:ext cx="3313110" cy="1341370"/>
            <a:chOff x="274320" y="1549718"/>
            <a:chExt cx="1262256" cy="2110740"/>
          </a:xfrm>
        </p:grpSpPr>
        <p:sp>
          <p:nvSpPr>
            <p:cNvPr id="46" name="직사각형 45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7301" y="964671"/>
            <a:ext cx="2032929" cy="37779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2020 S/S </a:t>
            </a:r>
            <a:r>
              <a:rPr lang="ko-KR" altLang="en-US" dirty="0" smtClean="0">
                <a:latin typeface="+mn-ea"/>
                <a:ea typeface="+mn-ea"/>
              </a:rPr>
              <a:t>패션 </a:t>
            </a:r>
            <a:r>
              <a:rPr lang="ko-KR" altLang="en-US" dirty="0" err="1" smtClean="0">
                <a:latin typeface="+mn-ea"/>
                <a:ea typeface="+mn-ea"/>
              </a:rPr>
              <a:t>트렌트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3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0301" y="1653141"/>
            <a:ext cx="1262256" cy="1976031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2802633" y="1644569"/>
            <a:ext cx="1262256" cy="1984056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617422"/>
            <a:ext cx="1262256" cy="1976031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50" name="타원 4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168074" y="3782396"/>
            <a:ext cx="846707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#1. Shorts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1523" y="3782396"/>
            <a:ext cx="1184941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#2. Classic Blue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34708" y="3782396"/>
            <a:ext cx="925253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#3. </a:t>
            </a:r>
            <a:r>
              <a:rPr lang="en-US" altLang="ko-KR" sz="1100" dirty="0" err="1" smtClean="0">
                <a:latin typeface="+mn-ea"/>
                <a:ea typeface="+mn-ea"/>
              </a:rPr>
              <a:t>Newtro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824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30237" y="1228718"/>
            <a:ext cx="2335042" cy="3037921"/>
            <a:chOff x="274320" y="1549718"/>
            <a:chExt cx="1262256" cy="2110741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아이템 </a:t>
            </a:r>
            <a:r>
              <a:rPr lang="en-US" altLang="ko-KR" dirty="0" smtClean="0"/>
              <a:t>on Catwalk 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6102348" y="697188"/>
            <a:ext cx="391079" cy="391079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flipH="1">
            <a:off x="455432" y="2603871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0237" y="4430470"/>
            <a:ext cx="67380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04046" y="4430470"/>
            <a:ext cx="166123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16"/>
          <p:cNvSpPr/>
          <p:nvPr/>
        </p:nvSpPr>
        <p:spPr>
          <a:xfrm>
            <a:off x="3048484" y="2558110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9507" y="1228719"/>
            <a:ext cx="1236236" cy="30643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latin typeface="+mn-ea"/>
                <a:ea typeface="+mn-ea"/>
              </a:rPr>
              <a:t>키워드 </a:t>
            </a:r>
            <a:r>
              <a:rPr lang="en-US" altLang="ko-KR" sz="1050" dirty="0" smtClean="0">
                <a:latin typeface="+mn-ea"/>
                <a:ea typeface="+mn-ea"/>
              </a:rPr>
              <a:t>#1. Shorts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44017" y="1811663"/>
            <a:ext cx="1963999" cy="249299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한 여름의 특권과도 같은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en-US" altLang="ko-KR" sz="800" dirty="0" smtClean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>
                <a:latin typeface="+mn-ea"/>
                <a:ea typeface="+mn-ea"/>
              </a:rPr>
              <a:t>셋업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ko-KR" altLang="en-US" sz="800" dirty="0" err="1">
                <a:latin typeface="+mn-ea"/>
                <a:ea typeface="+mn-ea"/>
              </a:rPr>
              <a:t>수트와</a:t>
            </a:r>
            <a:r>
              <a:rPr lang="ko-KR" altLang="en-US" sz="800" dirty="0">
                <a:latin typeface="+mn-ea"/>
                <a:ea typeface="+mn-ea"/>
              </a:rPr>
              <a:t> 매치해 </a:t>
            </a:r>
            <a:r>
              <a:rPr lang="ko-KR" altLang="en-US" sz="800" dirty="0" err="1" smtClean="0">
                <a:latin typeface="+mn-ea"/>
                <a:ea typeface="+mn-ea"/>
              </a:rPr>
              <a:t>스타일리쉬함을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극대화할 수 있는 버뮤다 </a:t>
            </a:r>
            <a:r>
              <a:rPr lang="ko-KR" altLang="en-US" sz="800" dirty="0" err="1" smtClean="0">
                <a:latin typeface="+mn-ea"/>
                <a:ea typeface="+mn-ea"/>
              </a:rPr>
              <a:t>쇼츠부터</a:t>
            </a:r>
            <a:endParaRPr lang="ko-KR" altLang="en-US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에너제틱한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ko-KR" altLang="en-US" sz="800" dirty="0" err="1" smtClean="0">
                <a:latin typeface="+mn-ea"/>
                <a:ea typeface="+mn-ea"/>
              </a:rPr>
              <a:t>에슬레저룩을</a:t>
            </a:r>
            <a:r>
              <a:rPr lang="ko-KR" altLang="en-US" sz="800" dirty="0" smtClean="0">
                <a:latin typeface="+mn-ea"/>
                <a:ea typeface="+mn-ea"/>
              </a:rPr>
              <a:t> 연출할 수 있는 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스판</a:t>
            </a:r>
            <a:r>
              <a:rPr lang="ko-KR" altLang="en-US" sz="800" dirty="0" smtClean="0">
                <a:latin typeface="+mn-ea"/>
                <a:ea typeface="+mn-ea"/>
              </a:rPr>
              <a:t> 소재의 </a:t>
            </a:r>
            <a:r>
              <a:rPr lang="ko-KR" altLang="en-US" sz="800" dirty="0" err="1" smtClean="0">
                <a:latin typeface="+mn-ea"/>
                <a:ea typeface="+mn-ea"/>
              </a:rPr>
              <a:t>바이커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en-US" altLang="ko-KR" sz="800" dirty="0" smtClean="0">
                <a:latin typeface="+mn-ea"/>
                <a:ea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과감한 길이의 </a:t>
            </a:r>
            <a:r>
              <a:rPr lang="ko-KR" altLang="en-US" sz="800" dirty="0" err="1" smtClean="0">
                <a:latin typeface="+mn-ea"/>
                <a:ea typeface="+mn-ea"/>
              </a:rPr>
              <a:t>숏팬츠까지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다양한 소재를 활용한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ko-KR" altLang="en-US" sz="800" dirty="0" smtClean="0">
                <a:latin typeface="+mn-ea"/>
                <a:ea typeface="+mn-ea"/>
              </a:rPr>
              <a:t> 아이템을 통해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이번 여름을 준비해보자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 rot="20536802">
            <a:off x="2462286" y="3611880"/>
            <a:ext cx="258839" cy="411480"/>
            <a:chOff x="1304046" y="2026920"/>
            <a:chExt cx="493712" cy="784860"/>
          </a:xfrm>
          <a:solidFill>
            <a:schemeClr val="bg1">
              <a:lumMod val="65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1516380" y="2482532"/>
              <a:ext cx="57382" cy="329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도넛 5"/>
            <p:cNvSpPr/>
            <p:nvPr/>
          </p:nvSpPr>
          <p:spPr>
            <a:xfrm>
              <a:off x="1304046" y="2026920"/>
              <a:ext cx="493712" cy="4937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346559" y="1378973"/>
            <a:ext cx="2174406" cy="2828932"/>
            <a:chOff x="274320" y="1549718"/>
            <a:chExt cx="1262256" cy="2110741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#1, #2, #3 _ on Catwalk</a:t>
            </a:r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6242047" y="628123"/>
            <a:ext cx="391079" cy="391079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갈매기형 수장 20"/>
          <p:cNvSpPr/>
          <p:nvPr/>
        </p:nvSpPr>
        <p:spPr>
          <a:xfrm flipH="1">
            <a:off x="2087382" y="2603871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4680434" y="2558110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15644" y="823663"/>
            <a:ext cx="1236236" cy="30643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키워드 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#1. Shorts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230" y="4629150"/>
            <a:ext cx="503664" cy="2758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4 / 10</a:t>
            </a:r>
          </a:p>
        </p:txBody>
      </p:sp>
    </p:spTree>
    <p:extLst>
      <p:ext uri="{BB962C8B-B14F-4D97-AF65-F5344CB8AC3E}">
        <p14:creationId xmlns:p14="http://schemas.microsoft.com/office/powerpoint/2010/main" val="122756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취향</a:t>
            </a:r>
            <a:r>
              <a:rPr lang="en-US" altLang="ko-KR" dirty="0" smtClean="0"/>
              <a:t>ZONE</a:t>
            </a:r>
            <a:r>
              <a:rPr lang="ko-KR" altLang="en-US" dirty="0" smtClean="0"/>
              <a:t>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설문조사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19515" y="2320378"/>
            <a:ext cx="2228494" cy="76174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  <a:ea typeface="+mn-ea"/>
              </a:rPr>
              <a:t>개</a:t>
            </a:r>
            <a:r>
              <a:rPr lang="ko-KR" altLang="en-US" sz="1100" b="1" dirty="0">
                <a:latin typeface="+mn-ea"/>
                <a:ea typeface="+mn-ea"/>
              </a:rPr>
              <a:t>인</a:t>
            </a:r>
            <a:r>
              <a:rPr lang="ko-KR" altLang="en-US" sz="1100" b="1" dirty="0" smtClean="0">
                <a:latin typeface="+mn-ea"/>
                <a:ea typeface="+mn-ea"/>
              </a:rPr>
              <a:t>의 취향</a:t>
            </a:r>
            <a:r>
              <a:rPr lang="ko-KR" altLang="en-US" sz="1100" dirty="0" smtClean="0">
                <a:latin typeface="+mn-ea"/>
                <a:ea typeface="+mn-ea"/>
              </a:rPr>
              <a:t>은 존중되어야 한다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내 취향을 저격할 스타일링이 궁금하다면</a:t>
            </a:r>
            <a:r>
              <a:rPr lang="en-US" altLang="ko-KR" sz="900" dirty="0" smtClean="0">
                <a:latin typeface="+mn-ea"/>
                <a:ea typeface="+mn-ea"/>
              </a:rPr>
              <a:t>?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5025" y="3565748"/>
            <a:ext cx="617477" cy="33701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GO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587500" y="10740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취</a:t>
            </a:r>
            <a:r>
              <a:rPr lang="ko-KR" altLang="en-US" sz="1800" dirty="0" smtClean="0">
                <a:latin typeface="+mn-ea"/>
                <a:ea typeface="+mn-ea"/>
              </a:rPr>
              <a:t>향 </a:t>
            </a:r>
            <a:r>
              <a:rPr lang="en-US" altLang="ko-KR" sz="1800" dirty="0" smtClean="0">
                <a:solidFill>
                  <a:schemeClr val="accent2"/>
                </a:solidFill>
                <a:latin typeface="+mn-ea"/>
                <a:ea typeface="+mn-ea"/>
              </a:rPr>
              <a:t>Zone</a:t>
            </a:r>
            <a:r>
              <a:rPr lang="ko-KR" altLang="en-US" sz="1800" dirty="0" smtClean="0">
                <a:latin typeface="+mn-ea"/>
                <a:ea typeface="+mn-ea"/>
              </a:rPr>
              <a:t>중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5851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/>
              <a:t>설문조사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05649" y="2421827"/>
            <a:ext cx="1656224" cy="33701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  <a:ea typeface="+mn-ea"/>
              </a:rPr>
              <a:t>내 취향은 소나무다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7500" y="10740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취</a:t>
            </a:r>
            <a:r>
              <a:rPr lang="ko-KR" altLang="en-US" sz="1800" dirty="0" smtClean="0">
                <a:latin typeface="+mn-ea"/>
                <a:ea typeface="+mn-ea"/>
              </a:rPr>
              <a:t>향 </a:t>
            </a:r>
            <a:r>
              <a:rPr lang="en-US" altLang="ko-KR" sz="1800" dirty="0" smtClean="0">
                <a:solidFill>
                  <a:schemeClr val="accent2"/>
                </a:solidFill>
                <a:latin typeface="+mn-ea"/>
                <a:ea typeface="+mn-ea"/>
              </a:rPr>
              <a:t>Zone</a:t>
            </a:r>
            <a:r>
              <a:rPr lang="ko-KR" altLang="en-US" sz="1800" dirty="0" smtClean="0">
                <a:latin typeface="+mn-ea"/>
                <a:ea typeface="+mn-ea"/>
              </a:rPr>
              <a:t>중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06762" y="3179059"/>
            <a:ext cx="90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+mn-ea"/>
                <a:ea typeface="+mn-ea"/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0762" y="3179059"/>
            <a:ext cx="90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+mn-ea"/>
                <a:ea typeface="+mn-ea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7521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 smtClean="0"/>
              <a:t>설문조사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)*</a:t>
            </a:r>
            <a:r>
              <a:rPr lang="ko-KR" altLang="en-US" dirty="0" smtClean="0"/>
              <a:t>스타일링 샘플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595715" y="1450975"/>
            <a:ext cx="5462300" cy="2533650"/>
            <a:chOff x="594012" y="1438275"/>
            <a:chExt cx="5462300" cy="2533650"/>
          </a:xfrm>
        </p:grpSpPr>
        <p:sp>
          <p:nvSpPr>
            <p:cNvPr id="8" name="직사각형 7"/>
            <p:cNvSpPr/>
            <p:nvPr/>
          </p:nvSpPr>
          <p:spPr>
            <a:xfrm>
              <a:off x="811212" y="1438275"/>
              <a:ext cx="5245100" cy="2533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8" idx="1"/>
              <a:endCxn id="8" idx="3"/>
            </p:cNvCxnSpPr>
            <p:nvPr/>
          </p:nvCxnSpPr>
          <p:spPr>
            <a:xfrm>
              <a:off x="811212" y="2705100"/>
              <a:ext cx="52451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2"/>
            </p:cNvCxnSpPr>
            <p:nvPr/>
          </p:nvCxnSpPr>
          <p:spPr>
            <a:xfrm>
              <a:off x="343376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75456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11931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 rot="20524822">
              <a:off x="594012" y="1447800"/>
              <a:ext cx="1298575" cy="400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Styling 1.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51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7500" y="12264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err="1" smtClean="0">
                <a:latin typeface="+mn-ea"/>
                <a:ea typeface="+mn-ea"/>
              </a:rPr>
              <a:t>옷잘러가</a:t>
            </a:r>
            <a:r>
              <a:rPr lang="ko-KR" altLang="en-US" sz="1800" dirty="0" smtClean="0">
                <a:latin typeface="+mn-ea"/>
                <a:ea typeface="+mn-ea"/>
              </a:rPr>
              <a:t> 알려주는 코디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89303" y="2428876"/>
            <a:ext cx="2888932" cy="106182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Best</a:t>
            </a:r>
            <a:r>
              <a:rPr lang="ko-KR" altLang="en-US" sz="1200" dirty="0" smtClean="0">
                <a:latin typeface="+mn-ea"/>
                <a:ea typeface="+mn-ea"/>
              </a:rPr>
              <a:t>와 </a:t>
            </a:r>
            <a:r>
              <a:rPr lang="en-US" altLang="ko-KR" sz="1200" dirty="0" smtClean="0">
                <a:latin typeface="+mn-ea"/>
                <a:ea typeface="+mn-ea"/>
              </a:rPr>
              <a:t>Worst</a:t>
            </a:r>
            <a:r>
              <a:rPr lang="ko-KR" altLang="en-US" sz="1200" dirty="0" smtClean="0">
                <a:latin typeface="+mn-ea"/>
                <a:ea typeface="+mn-ea"/>
              </a:rPr>
              <a:t>는 한 끗 차이로 갈린다</a:t>
            </a:r>
            <a:r>
              <a:rPr lang="en-US" altLang="ko-KR" sz="1200" dirty="0" smtClean="0">
                <a:latin typeface="+mn-ea"/>
                <a:ea typeface="+mn-ea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  <a:ea typeface="+mn-ea"/>
              </a:rPr>
              <a:t>옷잘러가</a:t>
            </a:r>
            <a:r>
              <a:rPr lang="ko-KR" altLang="en-US" sz="1000" dirty="0" smtClean="0">
                <a:latin typeface="+mn-ea"/>
                <a:ea typeface="+mn-ea"/>
              </a:rPr>
              <a:t> 알려주는 </a:t>
            </a:r>
            <a:r>
              <a:rPr lang="ko-KR" altLang="en-US" sz="1000" dirty="0" err="1" smtClean="0">
                <a:latin typeface="+mn-ea"/>
                <a:ea typeface="+mn-ea"/>
              </a:rPr>
              <a:t>트렌드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err="1" smtClean="0">
                <a:latin typeface="+mn-ea"/>
                <a:ea typeface="+mn-ea"/>
              </a:rPr>
              <a:t>아이템별</a:t>
            </a:r>
            <a:r>
              <a:rPr lang="ko-KR" altLang="en-US" sz="1000" dirty="0" smtClean="0">
                <a:latin typeface="+mn-ea"/>
                <a:ea typeface="+mn-ea"/>
              </a:rPr>
              <a:t> 코디 팁으로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다가오는 </a:t>
            </a:r>
            <a:r>
              <a:rPr lang="en-US" altLang="ko-KR" sz="1000" dirty="0" smtClean="0">
                <a:latin typeface="+mn-ea"/>
                <a:ea typeface="+mn-ea"/>
              </a:rPr>
              <a:t>S/S </a:t>
            </a:r>
            <a:r>
              <a:rPr lang="ko-KR" altLang="en-US" sz="1000" dirty="0" smtClean="0">
                <a:latin typeface="+mn-ea"/>
                <a:ea typeface="+mn-ea"/>
              </a:rPr>
              <a:t>시즌에는 베스트 </a:t>
            </a:r>
            <a:r>
              <a:rPr lang="ko-KR" altLang="en-US" sz="1000" dirty="0" err="1" smtClean="0">
                <a:latin typeface="+mn-ea"/>
                <a:ea typeface="+mn-ea"/>
              </a:rPr>
              <a:t>드레서가</a:t>
            </a:r>
            <a:r>
              <a:rPr lang="ko-KR" altLang="en-US" sz="1000" dirty="0" smtClean="0">
                <a:latin typeface="+mn-ea"/>
                <a:ea typeface="+mn-ea"/>
              </a:rPr>
              <a:t> 되어보자</a:t>
            </a:r>
            <a:r>
              <a:rPr lang="en-US" altLang="ko-KR" sz="10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782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885471" y="603885"/>
            <a:ext cx="3535680" cy="39472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736878" y="657476"/>
            <a:ext cx="300992" cy="3867854"/>
            <a:chOff x="1736878" y="642236"/>
            <a:chExt cx="300992" cy="3867854"/>
          </a:xfrm>
        </p:grpSpPr>
        <p:sp>
          <p:nvSpPr>
            <p:cNvPr id="8" name="막힌 원호 7"/>
            <p:cNvSpPr/>
            <p:nvPr/>
          </p:nvSpPr>
          <p:spPr>
            <a:xfrm rot="16200000">
              <a:off x="1736881" y="64223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막힌 원호 23"/>
            <p:cNvSpPr/>
            <p:nvPr/>
          </p:nvSpPr>
          <p:spPr>
            <a:xfrm rot="16200000">
              <a:off x="1736881" y="87757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막힌 원호 28"/>
            <p:cNvSpPr/>
            <p:nvPr/>
          </p:nvSpPr>
          <p:spPr>
            <a:xfrm rot="16200000">
              <a:off x="1736880" y="111467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막힌 원호 30"/>
            <p:cNvSpPr/>
            <p:nvPr/>
          </p:nvSpPr>
          <p:spPr>
            <a:xfrm rot="16200000">
              <a:off x="1740690" y="135089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막힌 원호 31"/>
            <p:cNvSpPr/>
            <p:nvPr/>
          </p:nvSpPr>
          <p:spPr>
            <a:xfrm rot="16200000">
              <a:off x="1736879" y="158711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막힌 원호 32"/>
            <p:cNvSpPr/>
            <p:nvPr/>
          </p:nvSpPr>
          <p:spPr>
            <a:xfrm rot="16200000">
              <a:off x="1736879" y="181571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막힌 원호 33"/>
            <p:cNvSpPr/>
            <p:nvPr/>
          </p:nvSpPr>
          <p:spPr>
            <a:xfrm rot="16200000">
              <a:off x="1736878" y="2037397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막힌 원호 36"/>
            <p:cNvSpPr/>
            <p:nvPr/>
          </p:nvSpPr>
          <p:spPr>
            <a:xfrm rot="16200000">
              <a:off x="1740690" y="227980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막힌 원호 38"/>
            <p:cNvSpPr/>
            <p:nvPr/>
          </p:nvSpPr>
          <p:spPr>
            <a:xfrm rot="16200000">
              <a:off x="1736878" y="2517263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막힌 원호 39"/>
            <p:cNvSpPr/>
            <p:nvPr/>
          </p:nvSpPr>
          <p:spPr>
            <a:xfrm rot="16200000">
              <a:off x="1740690" y="274809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막힌 원호 40"/>
            <p:cNvSpPr/>
            <p:nvPr/>
          </p:nvSpPr>
          <p:spPr>
            <a:xfrm rot="16200000">
              <a:off x="1740690" y="299799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막힌 원호 41"/>
            <p:cNvSpPr/>
            <p:nvPr/>
          </p:nvSpPr>
          <p:spPr>
            <a:xfrm rot="16200000">
              <a:off x="1736880" y="3240883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막힌 원호 42"/>
            <p:cNvSpPr/>
            <p:nvPr/>
          </p:nvSpPr>
          <p:spPr>
            <a:xfrm rot="16200000">
              <a:off x="1740690" y="349710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막힌 원호 43"/>
            <p:cNvSpPr/>
            <p:nvPr/>
          </p:nvSpPr>
          <p:spPr>
            <a:xfrm rot="16200000">
              <a:off x="1736880" y="374047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막힌 원호 44"/>
            <p:cNvSpPr/>
            <p:nvPr/>
          </p:nvSpPr>
          <p:spPr>
            <a:xfrm rot="16200000">
              <a:off x="1740690" y="397669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막힌 원호 45"/>
            <p:cNvSpPr/>
            <p:nvPr/>
          </p:nvSpPr>
          <p:spPr>
            <a:xfrm rot="16200000">
              <a:off x="1736879" y="421291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텍스트 개체 틀 3"/>
          <p:cNvSpPr txBox="1">
            <a:spLocks/>
          </p:cNvSpPr>
          <p:nvPr/>
        </p:nvSpPr>
        <p:spPr>
          <a:xfrm>
            <a:off x="1885471" y="983403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1.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11" name="양쪽 모서리가 둥근 사각형 10"/>
          <p:cNvSpPr/>
          <p:nvPr/>
        </p:nvSpPr>
        <p:spPr>
          <a:xfrm rot="5400000">
            <a:off x="5170177" y="933466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양쪽 모서리가 둥근 사각형 48"/>
          <p:cNvSpPr/>
          <p:nvPr/>
        </p:nvSpPr>
        <p:spPr>
          <a:xfrm rot="5400000">
            <a:off x="5170176" y="1682084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49"/>
          <p:cNvSpPr/>
          <p:nvPr/>
        </p:nvSpPr>
        <p:spPr>
          <a:xfrm rot="5400000">
            <a:off x="5170177" y="2431881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3"/>
          <p:cNvSpPr txBox="1">
            <a:spLocks/>
          </p:cNvSpPr>
          <p:nvPr/>
        </p:nvSpPr>
        <p:spPr>
          <a:xfrm>
            <a:off x="4590571" y="2437082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2.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53" name="텍스트 개체 틀 3"/>
          <p:cNvSpPr txBox="1">
            <a:spLocks/>
          </p:cNvSpPr>
          <p:nvPr/>
        </p:nvSpPr>
        <p:spPr>
          <a:xfrm>
            <a:off x="1885471" y="3469353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3.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55" name="텍스트 개체 틀 3"/>
          <p:cNvSpPr txBox="1">
            <a:spLocks/>
          </p:cNvSpPr>
          <p:nvPr/>
        </p:nvSpPr>
        <p:spPr>
          <a:xfrm>
            <a:off x="2596610" y="609913"/>
            <a:ext cx="2703103" cy="16851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체형에 맞는 </a:t>
            </a:r>
            <a:r>
              <a:rPr lang="ko-KR" altLang="en-US" sz="700" dirty="0" err="1" smtClean="0"/>
              <a:t>핏</a:t>
            </a:r>
            <a:r>
              <a:rPr lang="ko-KR" altLang="en-US" sz="700" dirty="0" smtClean="0"/>
              <a:t> 선택이 가장 중요하다</a:t>
            </a:r>
            <a:r>
              <a:rPr lang="en-US" altLang="ko-KR" sz="700" dirty="0"/>
              <a:t>!</a:t>
            </a:r>
            <a:endParaRPr lang="en-US" altLang="ko-KR" sz="700" dirty="0" smtClean="0"/>
          </a:p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허벅지가 굵은 체형이라면 길이가 짧은 </a:t>
            </a:r>
            <a:r>
              <a:rPr lang="en-US" altLang="ko-KR" sz="700" dirty="0" smtClean="0"/>
              <a:t>1.5</a:t>
            </a:r>
            <a:r>
              <a:rPr lang="ko-KR" altLang="en-US" sz="700" dirty="0" smtClean="0"/>
              <a:t>부 길이의 </a:t>
            </a:r>
            <a:r>
              <a:rPr lang="ko-KR" altLang="en-US" sz="700" dirty="0" err="1" smtClean="0"/>
              <a:t>쇼츠나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8</a:t>
            </a:r>
            <a:r>
              <a:rPr lang="ko-KR" altLang="en-US" sz="700" dirty="0" smtClean="0"/>
              <a:t>부 길이의 </a:t>
            </a:r>
            <a:r>
              <a:rPr lang="ko-KR" altLang="en-US" sz="700" dirty="0" err="1" smtClean="0"/>
              <a:t>루즈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핏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쇼츠를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굵은 종아리가 고민이라면</a:t>
            </a:r>
            <a:r>
              <a:rPr lang="en-US" altLang="ko-KR" sz="700" dirty="0" smtClean="0"/>
              <a:t> </a:t>
            </a:r>
            <a:r>
              <a:rPr lang="ko-KR" altLang="en-US" sz="700" dirty="0" err="1" smtClean="0"/>
              <a:t>퍼티그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쇼츠나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카고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쇼츠처럼</a:t>
            </a:r>
            <a:r>
              <a:rPr lang="ko-KR" altLang="en-US" sz="700" dirty="0" smtClean="0"/>
              <a:t> 커다란 포켓이 있는 </a:t>
            </a:r>
            <a:r>
              <a:rPr lang="ko-KR" altLang="en-US" sz="700" dirty="0" err="1" smtClean="0"/>
              <a:t>쇼츠를</a:t>
            </a:r>
            <a:r>
              <a:rPr lang="ko-KR" altLang="en-US" sz="700" dirty="0" smtClean="0"/>
              <a:t> 고르면 해당 부위에  시선이 집중되는 것을 막을 수 있다</a:t>
            </a:r>
            <a:r>
              <a:rPr lang="en-US" altLang="ko-KR" sz="7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발목이 </a:t>
            </a:r>
            <a:r>
              <a:rPr lang="ko-KR" altLang="en-US" sz="700" dirty="0"/>
              <a:t>굵고 다리가 짧은 편이라면 무릎 위로 오는 짧은 길이의 레귤러 </a:t>
            </a:r>
            <a:r>
              <a:rPr lang="ko-KR" altLang="en-US" sz="700" dirty="0" err="1"/>
              <a:t>핏을</a:t>
            </a:r>
            <a:r>
              <a:rPr lang="ko-KR" altLang="en-US" sz="700" dirty="0"/>
              <a:t> 선택하고 디테일을 최소화해 다리로 시선이 쏠리는 걸 방지하는 것이 좋다</a:t>
            </a:r>
            <a:r>
              <a:rPr lang="en-US" altLang="ko-KR" sz="700" dirty="0"/>
              <a:t>. </a:t>
            </a:r>
            <a:r>
              <a:rPr lang="ko-KR" altLang="en-US" sz="700" dirty="0"/>
              <a:t>얇은 다리에 콤플렉스가 있다면 패턴이 화려하거나</a:t>
            </a:r>
            <a:r>
              <a:rPr lang="en-US" altLang="ko-KR" sz="700" dirty="0"/>
              <a:t>, </a:t>
            </a:r>
            <a:r>
              <a:rPr lang="ko-KR" altLang="en-US" sz="700" dirty="0" err="1"/>
              <a:t>컬러풀한</a:t>
            </a:r>
            <a:r>
              <a:rPr lang="ko-KR" altLang="en-US" sz="700" dirty="0"/>
              <a:t> </a:t>
            </a:r>
            <a:r>
              <a:rPr lang="ko-KR" altLang="en-US" sz="700" dirty="0" err="1"/>
              <a:t>쇼츠를</a:t>
            </a:r>
            <a:r>
              <a:rPr lang="ko-KR" altLang="en-US" sz="700" dirty="0"/>
              <a:t> 선택해 체격을 커 보이게 하는 착시 효과를 노려보자</a:t>
            </a:r>
            <a:endParaRPr lang="en-US" altLang="ko-KR" sz="700" dirty="0"/>
          </a:p>
        </p:txBody>
      </p:sp>
      <p:sp>
        <p:nvSpPr>
          <p:cNvPr id="56" name="텍스트 개체 틀 3"/>
          <p:cNvSpPr txBox="1">
            <a:spLocks/>
          </p:cNvSpPr>
          <p:nvPr/>
        </p:nvSpPr>
        <p:spPr>
          <a:xfrm>
            <a:off x="1924521" y="2353978"/>
            <a:ext cx="2703103" cy="11043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err="1" smtClean="0"/>
              <a:t>쇼츠를</a:t>
            </a:r>
            <a:r>
              <a:rPr lang="ko-KR" altLang="en-US" sz="700" dirty="0" smtClean="0"/>
              <a:t> </a:t>
            </a:r>
            <a:r>
              <a:rPr lang="ko-KR" altLang="en-US" sz="700" dirty="0" err="1"/>
              <a:t>셋업으로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매치하면 </a:t>
            </a:r>
            <a:r>
              <a:rPr lang="ko-KR" altLang="en-US" sz="700" dirty="0"/>
              <a:t>시원하면서도 </a:t>
            </a:r>
            <a:r>
              <a:rPr lang="ko-KR" altLang="en-US" sz="700" dirty="0" err="1"/>
              <a:t>시크한</a:t>
            </a:r>
            <a:r>
              <a:rPr lang="ko-KR" altLang="en-US" sz="700" dirty="0"/>
              <a:t> </a:t>
            </a:r>
            <a:r>
              <a:rPr lang="ko-KR" altLang="en-US" sz="700" dirty="0" err="1"/>
              <a:t>시티룩을</a:t>
            </a:r>
            <a:r>
              <a:rPr lang="ko-KR" altLang="en-US" sz="700" dirty="0"/>
              <a:t> 연출할 수 있다</a:t>
            </a:r>
            <a:r>
              <a:rPr lang="en-US" altLang="ko-KR" sz="700" dirty="0"/>
              <a:t>. </a:t>
            </a:r>
            <a:r>
              <a:rPr lang="ko-KR" altLang="en-US" sz="700" dirty="0"/>
              <a:t>이때 지나치게 </a:t>
            </a:r>
            <a:r>
              <a:rPr lang="ko-KR" altLang="en-US" sz="700" dirty="0" err="1"/>
              <a:t>캐주얼해</a:t>
            </a:r>
            <a:r>
              <a:rPr lang="ko-KR" altLang="en-US" sz="700" dirty="0"/>
              <a:t> 보이는 인상을 주고 싶지 않다면 패턴이 있는 상의나 액세서리를 적재적소에 매치하는 것이 중요하다</a:t>
            </a:r>
            <a:r>
              <a:rPr lang="en-US" altLang="ko-KR" sz="700" dirty="0"/>
              <a:t>. </a:t>
            </a:r>
            <a:r>
              <a:rPr lang="ko-KR" altLang="en-US" sz="700" dirty="0" err="1"/>
              <a:t>아우터로</a:t>
            </a:r>
            <a:r>
              <a:rPr lang="ko-KR" altLang="en-US" sz="700" dirty="0"/>
              <a:t> </a:t>
            </a:r>
            <a:r>
              <a:rPr lang="ko-KR" altLang="en-US" sz="700" dirty="0" err="1"/>
              <a:t>수트</a:t>
            </a:r>
            <a:r>
              <a:rPr lang="ko-KR" altLang="en-US" sz="700" dirty="0"/>
              <a:t> </a:t>
            </a:r>
            <a:r>
              <a:rPr lang="ko-KR" altLang="en-US" sz="700" dirty="0" err="1"/>
              <a:t>자켓을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선택해 </a:t>
            </a:r>
            <a:r>
              <a:rPr lang="ko-KR" altLang="en-US" sz="700" dirty="0" err="1" smtClean="0"/>
              <a:t>포멀한</a:t>
            </a:r>
            <a:r>
              <a:rPr lang="ko-KR" altLang="en-US" sz="700" dirty="0" smtClean="0"/>
              <a:t> 느낌을 강조하거나 </a:t>
            </a:r>
            <a:r>
              <a:rPr lang="ko-KR" altLang="en-US" sz="700" dirty="0"/>
              <a:t>하이힐 슈즈나 플랫폼 샌들을 더해 화려하게 연출하는 것도 추천한다</a:t>
            </a:r>
            <a:r>
              <a:rPr lang="en-US" altLang="ko-KR" sz="700" dirty="0"/>
              <a:t>.</a:t>
            </a:r>
          </a:p>
        </p:txBody>
      </p:sp>
      <p:sp>
        <p:nvSpPr>
          <p:cNvPr id="57" name="텍스트 개체 틀 3"/>
          <p:cNvSpPr txBox="1">
            <a:spLocks/>
          </p:cNvSpPr>
          <p:nvPr/>
        </p:nvSpPr>
        <p:spPr>
          <a:xfrm>
            <a:off x="2596610" y="3473652"/>
            <a:ext cx="2703103" cy="9295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평소 즐겨 입는 데님 </a:t>
            </a:r>
            <a:r>
              <a:rPr lang="ko-KR" altLang="en-US" sz="700" dirty="0" err="1" smtClean="0"/>
              <a:t>쇼츠와</a:t>
            </a:r>
            <a:r>
              <a:rPr lang="ko-KR" altLang="en-US" sz="700" dirty="0" smtClean="0"/>
              <a:t> 티셔츠의 조합에 새로움을 더하고 싶다면 상반된 분위기의 아이템을 더해보자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데님 </a:t>
            </a:r>
            <a:r>
              <a:rPr lang="ko-KR" altLang="en-US" sz="700" dirty="0" err="1" smtClean="0"/>
              <a:t>쇼츠에</a:t>
            </a:r>
            <a:r>
              <a:rPr lang="ko-KR" altLang="en-US" sz="700" dirty="0" smtClean="0"/>
              <a:t> 휴가지에서 입을 법한 트로피컬 패턴의 </a:t>
            </a:r>
            <a:r>
              <a:rPr lang="ko-KR" altLang="en-US" sz="700" dirty="0" err="1" smtClean="0"/>
              <a:t>로브를</a:t>
            </a:r>
            <a:r>
              <a:rPr lang="ko-KR" altLang="en-US" sz="700" dirty="0" smtClean="0"/>
              <a:t> 매치하면 시원한 분위기의 </a:t>
            </a:r>
            <a:r>
              <a:rPr lang="ko-KR" altLang="en-US" sz="700" dirty="0" err="1" smtClean="0"/>
              <a:t>바캉스룩을</a:t>
            </a:r>
            <a:r>
              <a:rPr lang="ko-KR" altLang="en-US" sz="700" dirty="0" smtClean="0"/>
              <a:t> 연출할 수 있다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여기에</a:t>
            </a:r>
            <a:r>
              <a:rPr lang="en-US" altLang="ko-KR" sz="700" dirty="0" smtClean="0"/>
              <a:t> PVC</a:t>
            </a:r>
            <a:r>
              <a:rPr lang="ko-KR" altLang="en-US" sz="700" dirty="0" smtClean="0"/>
              <a:t>나 플라스틱 소재의 액세서리를 더하면 여름 느낌이 한층 더 살아난다</a:t>
            </a:r>
            <a:r>
              <a:rPr lang="en-US" altLang="ko-KR" sz="700" dirty="0" smtClean="0"/>
              <a:t>.</a:t>
            </a:r>
            <a:endParaRPr lang="en-US" altLang="ko-KR" sz="700" dirty="0"/>
          </a:p>
        </p:txBody>
      </p:sp>
      <p:sp>
        <p:nvSpPr>
          <p:cNvPr id="58" name="텍스트 개체 틀 3"/>
          <p:cNvSpPr txBox="1">
            <a:spLocks/>
          </p:cNvSpPr>
          <p:nvPr/>
        </p:nvSpPr>
        <p:spPr>
          <a:xfrm rot="5400000">
            <a:off x="5359703" y="911792"/>
            <a:ext cx="363476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bg1"/>
                </a:solidFill>
              </a:rPr>
              <a:t>쇼츠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59" name="텍스트 개체 틀 3"/>
          <p:cNvSpPr txBox="1">
            <a:spLocks/>
          </p:cNvSpPr>
          <p:nvPr/>
        </p:nvSpPr>
        <p:spPr>
          <a:xfrm rot="5400000">
            <a:off x="5359776" y="1660410"/>
            <a:ext cx="363476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블</a:t>
            </a:r>
            <a:r>
              <a:rPr lang="ko-KR" altLang="en-US" sz="700" dirty="0">
                <a:solidFill>
                  <a:schemeClr val="tx1"/>
                </a:solidFill>
              </a:rPr>
              <a:t>루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0" name="텍스트 개체 틀 3"/>
          <p:cNvSpPr txBox="1">
            <a:spLocks/>
          </p:cNvSpPr>
          <p:nvPr/>
        </p:nvSpPr>
        <p:spPr>
          <a:xfrm rot="5400000">
            <a:off x="5298355" y="2410207"/>
            <a:ext cx="473302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smtClean="0">
                <a:solidFill>
                  <a:schemeClr val="tx1"/>
                </a:solidFill>
              </a:rPr>
              <a:t>뉴트</a:t>
            </a:r>
            <a:r>
              <a:rPr lang="ko-KR" altLang="en-US" sz="700">
                <a:solidFill>
                  <a:schemeClr val="tx1"/>
                </a:solidFill>
              </a:rPr>
              <a:t>로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ko-KR" altLang="en-US" sz="9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 S/S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02200" y="483101"/>
            <a:ext cx="1863725" cy="44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90600" y="908050"/>
            <a:ext cx="3759200" cy="977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제가 딱 좋아하는 스타일이네요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니트로 처음 </a:t>
            </a:r>
            <a:r>
              <a:rPr lang="ko-KR" altLang="en-US" sz="700" dirty="0" err="1">
                <a:solidFill>
                  <a:schemeClr val="tx1"/>
                </a:solidFill>
              </a:rPr>
              <a:t>쿠어를</a:t>
            </a:r>
            <a:r>
              <a:rPr lang="ko-KR" altLang="en-US" sz="700" dirty="0">
                <a:solidFill>
                  <a:schemeClr val="tx1"/>
                </a:solidFill>
              </a:rPr>
              <a:t> 접했는데 군더더기 없이 깔끔한 스타일을 개인적으로 좋아해서 전체적으로 옷이 다 </a:t>
            </a:r>
            <a:r>
              <a:rPr lang="ko-KR" altLang="en-US" sz="700" dirty="0" err="1">
                <a:solidFill>
                  <a:schemeClr val="tx1"/>
                </a:solidFill>
              </a:rPr>
              <a:t>이쁜거</a:t>
            </a:r>
            <a:r>
              <a:rPr lang="ko-KR" altLang="en-US" sz="700" dirty="0">
                <a:solidFill>
                  <a:schemeClr val="tx1"/>
                </a:solidFill>
              </a:rPr>
              <a:t> 같습니다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요즘 오프라인 대신 온라인으로 </a:t>
            </a:r>
            <a:r>
              <a:rPr lang="ko-KR" altLang="en-US" sz="700" dirty="0" err="1">
                <a:solidFill>
                  <a:schemeClr val="tx1"/>
                </a:solidFill>
              </a:rPr>
              <a:t>옷구경하는</a:t>
            </a:r>
            <a:r>
              <a:rPr lang="ko-KR" altLang="en-US" sz="700" dirty="0">
                <a:solidFill>
                  <a:schemeClr val="tx1"/>
                </a:solidFill>
              </a:rPr>
              <a:t> 재미에 빠졌는데 </a:t>
            </a:r>
            <a:r>
              <a:rPr lang="ko-KR" altLang="en-US" sz="700" dirty="0" err="1">
                <a:solidFill>
                  <a:schemeClr val="tx1"/>
                </a:solidFill>
              </a:rPr>
              <a:t>무신사쇼케이스</a:t>
            </a:r>
            <a:r>
              <a:rPr lang="ko-KR" altLang="en-US" sz="700" dirty="0">
                <a:solidFill>
                  <a:schemeClr val="tx1"/>
                </a:solidFill>
              </a:rPr>
              <a:t> 이벤트 통해서 </a:t>
            </a:r>
            <a:r>
              <a:rPr lang="ko-KR" altLang="en-US" sz="700" dirty="0" err="1">
                <a:solidFill>
                  <a:schemeClr val="tx1"/>
                </a:solidFill>
              </a:rPr>
              <a:t>쿠어</a:t>
            </a:r>
            <a:r>
              <a:rPr lang="ko-KR" altLang="en-US" sz="700" dirty="0">
                <a:solidFill>
                  <a:schemeClr val="tx1"/>
                </a:solidFill>
              </a:rPr>
              <a:t> 제품들 다시 만나볼 </a:t>
            </a:r>
            <a:r>
              <a:rPr lang="ko-KR" altLang="en-US" sz="700" dirty="0" err="1">
                <a:solidFill>
                  <a:schemeClr val="tx1"/>
                </a:solidFill>
              </a:rPr>
              <a:t>수있어서</a:t>
            </a:r>
            <a:r>
              <a:rPr lang="ko-KR" altLang="en-US" sz="700" dirty="0">
                <a:solidFill>
                  <a:schemeClr val="tx1"/>
                </a:solidFill>
              </a:rPr>
              <a:t> 좋았습니다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2034" y="1619250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25</a:t>
            </a:r>
            <a:r>
              <a:rPr lang="ko-KR" altLang="en-US" sz="600" dirty="0" smtClean="0">
                <a:latin typeface="+mn-lt"/>
              </a:rPr>
              <a:t>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45234" y="2095559"/>
            <a:ext cx="3759200" cy="6409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/>
                </a:solidFill>
              </a:rPr>
              <a:t>미니멀의</a:t>
            </a:r>
            <a:r>
              <a:rPr lang="ko-KR" altLang="en-US" sz="700" dirty="0">
                <a:solidFill>
                  <a:schemeClr val="tx1"/>
                </a:solidFill>
              </a:rPr>
              <a:t> 정석인 </a:t>
            </a:r>
            <a:r>
              <a:rPr lang="ko-KR" altLang="en-US" sz="700" dirty="0" err="1">
                <a:solidFill>
                  <a:schemeClr val="tx1"/>
                </a:solidFill>
              </a:rPr>
              <a:t>쿠어제품은</a:t>
            </a:r>
            <a:r>
              <a:rPr lang="ko-KR" altLang="en-US" sz="700" dirty="0">
                <a:solidFill>
                  <a:schemeClr val="tx1"/>
                </a:solidFill>
              </a:rPr>
              <a:t> 언제나 </a:t>
            </a:r>
            <a:r>
              <a:rPr lang="ko-KR" altLang="en-US" sz="700" dirty="0" err="1">
                <a:solidFill>
                  <a:schemeClr val="tx1"/>
                </a:solidFill>
              </a:rPr>
              <a:t>전를</a:t>
            </a:r>
            <a:r>
              <a:rPr lang="ko-KR" altLang="en-US" sz="700" dirty="0">
                <a:solidFill>
                  <a:schemeClr val="tx1"/>
                </a:solidFill>
              </a:rPr>
              <a:t> 기대하게 만드네요 정말 맘에 들고 </a:t>
            </a:r>
            <a:r>
              <a:rPr lang="ko-KR" altLang="en-US" sz="700" dirty="0" err="1">
                <a:solidFill>
                  <a:schemeClr val="tx1"/>
                </a:solidFill>
              </a:rPr>
              <a:t>데이트룩으로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딱일</a:t>
            </a:r>
            <a:r>
              <a:rPr lang="ko-KR" altLang="en-US" sz="700" dirty="0">
                <a:solidFill>
                  <a:schemeClr val="tx1"/>
                </a:solidFill>
              </a:rPr>
              <a:t> 거 </a:t>
            </a:r>
            <a:r>
              <a:rPr lang="ko-KR" altLang="en-US" sz="700" dirty="0" err="1">
                <a:solidFill>
                  <a:schemeClr val="tx1"/>
                </a:solidFill>
              </a:rPr>
              <a:t>같네요ㅎㅎ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06668" y="2485448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40</a:t>
            </a:r>
            <a:r>
              <a:rPr lang="ko-KR" altLang="en-US" sz="600" dirty="0" smtClean="0">
                <a:latin typeface="+mn-lt"/>
              </a:rPr>
              <a:t>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05617" y="2963666"/>
            <a:ext cx="3759200" cy="10850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브랜드의 </a:t>
            </a:r>
            <a:r>
              <a:rPr lang="ko-KR" altLang="en-US" sz="700" dirty="0" err="1">
                <a:solidFill>
                  <a:schemeClr val="tx1"/>
                </a:solidFill>
              </a:rPr>
              <a:t>아이덴티티와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콘셉트가</a:t>
            </a:r>
            <a:r>
              <a:rPr lang="ko-KR" altLang="en-US" sz="700" dirty="0">
                <a:solidFill>
                  <a:schemeClr val="tx1"/>
                </a:solidFill>
              </a:rPr>
              <a:t> 확실한 브랜드라 역시 이번 시즌 제품 역시 매력적이네요 </a:t>
            </a:r>
            <a:r>
              <a:rPr lang="ko-KR" altLang="en-US" sz="700" dirty="0" err="1">
                <a:solidFill>
                  <a:schemeClr val="tx1"/>
                </a:solidFill>
              </a:rPr>
              <a:t>미니멀이라는</a:t>
            </a:r>
            <a:r>
              <a:rPr lang="ko-KR" altLang="en-US" sz="700" dirty="0">
                <a:solidFill>
                  <a:schemeClr val="tx1"/>
                </a:solidFill>
              </a:rPr>
              <a:t> 분야에서 깔끔하고 군더더기 없는 디자인에서 시즌마다 디테일을 둔다는 게 </a:t>
            </a:r>
            <a:r>
              <a:rPr lang="ko-KR" altLang="en-US" sz="700" dirty="0" err="1">
                <a:solidFill>
                  <a:schemeClr val="tx1"/>
                </a:solidFill>
              </a:rPr>
              <a:t>메리트</a:t>
            </a:r>
            <a:r>
              <a:rPr lang="ko-KR" altLang="en-US" sz="700" dirty="0">
                <a:solidFill>
                  <a:schemeClr val="tx1"/>
                </a:solidFill>
              </a:rPr>
              <a:t> 있고 어렵다고 생각합니다 제품 </a:t>
            </a:r>
            <a:r>
              <a:rPr lang="ko-KR" altLang="en-US" sz="700" dirty="0" err="1">
                <a:solidFill>
                  <a:schemeClr val="tx1"/>
                </a:solidFill>
              </a:rPr>
              <a:t>퀄리티</a:t>
            </a:r>
            <a:r>
              <a:rPr lang="ko-KR" altLang="en-US" sz="700" dirty="0">
                <a:solidFill>
                  <a:schemeClr val="tx1"/>
                </a:solidFill>
              </a:rPr>
              <a:t> 상품뿐만 아니라 마케팅 이벤트를 통해 다방면에서 출중한 게 보이네요 이번 </a:t>
            </a:r>
            <a:r>
              <a:rPr lang="ko-KR" altLang="en-US" sz="700" dirty="0" err="1">
                <a:solidFill>
                  <a:schemeClr val="tx1"/>
                </a:solidFill>
              </a:rPr>
              <a:t>쇼케이스</a:t>
            </a:r>
            <a:r>
              <a:rPr lang="ko-KR" altLang="en-US" sz="700" dirty="0">
                <a:solidFill>
                  <a:schemeClr val="tx1"/>
                </a:solidFill>
              </a:rPr>
              <a:t> 역시 결이라는 부분에서 인상이 남네요 좋게 감상했습니다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5755" y="3767957"/>
            <a:ext cx="8402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2</a:t>
            </a:r>
            <a:r>
              <a:rPr lang="ko-KR" altLang="en-US" sz="600" dirty="0" smtClean="0">
                <a:latin typeface="+mn-lt"/>
              </a:rPr>
              <a:t>시간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5234" y="4274066"/>
            <a:ext cx="3759200" cy="8186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오랜만에 봄이 찾아오는 날씨가 되어서 </a:t>
            </a:r>
            <a:r>
              <a:rPr lang="ko-KR" altLang="en-US" sz="700" dirty="0" err="1">
                <a:solidFill>
                  <a:schemeClr val="tx1"/>
                </a:solidFill>
              </a:rPr>
              <a:t>옷구경을</a:t>
            </a:r>
            <a:r>
              <a:rPr lang="ko-KR" altLang="en-US" sz="700" dirty="0">
                <a:solidFill>
                  <a:schemeClr val="tx1"/>
                </a:solidFill>
              </a:rPr>
              <a:t> 하다가 </a:t>
            </a:r>
            <a:r>
              <a:rPr lang="ko-KR" altLang="en-US" sz="700" dirty="0" err="1">
                <a:solidFill>
                  <a:schemeClr val="tx1"/>
                </a:solidFill>
              </a:rPr>
              <a:t>쿠어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2020 s/s </a:t>
            </a:r>
            <a:r>
              <a:rPr lang="ko-KR" altLang="en-US" sz="700" dirty="0">
                <a:solidFill>
                  <a:schemeClr val="tx1"/>
                </a:solidFill>
              </a:rPr>
              <a:t>컬렉션을 하는걸 보았는데 사실은 저도 처음 보게 된 브랜드였는데 궁금해서 사이트에 들어가 봤습니다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항상 옷을 </a:t>
            </a:r>
            <a:r>
              <a:rPr lang="ko-KR" altLang="en-US" sz="700" dirty="0" err="1">
                <a:solidFill>
                  <a:schemeClr val="tx1"/>
                </a:solidFill>
              </a:rPr>
              <a:t>살때</a:t>
            </a:r>
            <a:r>
              <a:rPr lang="ko-KR" altLang="en-US" sz="700" dirty="0">
                <a:solidFill>
                  <a:schemeClr val="tx1"/>
                </a:solidFill>
              </a:rPr>
              <a:t> 한번 </a:t>
            </a:r>
            <a:r>
              <a:rPr lang="ko-KR" altLang="en-US" sz="700" dirty="0" err="1">
                <a:solidFill>
                  <a:schemeClr val="tx1"/>
                </a:solidFill>
              </a:rPr>
              <a:t>빠지만</a:t>
            </a:r>
            <a:r>
              <a:rPr lang="ko-KR" altLang="en-US" sz="700" dirty="0">
                <a:solidFill>
                  <a:schemeClr val="tx1"/>
                </a:solidFill>
              </a:rPr>
              <a:t> 그 브랜드의 옷을 </a:t>
            </a:r>
            <a:r>
              <a:rPr lang="ko-KR" altLang="en-US" sz="700" dirty="0" err="1">
                <a:solidFill>
                  <a:schemeClr val="tx1"/>
                </a:solidFill>
              </a:rPr>
              <a:t>계속사는</a:t>
            </a:r>
            <a:r>
              <a:rPr lang="ko-KR" altLang="en-US" sz="700" dirty="0">
                <a:solidFill>
                  <a:schemeClr val="tx1"/>
                </a:solidFill>
              </a:rPr>
              <a:t> 경향이 있어서 들어가서 구경을 </a:t>
            </a:r>
            <a:r>
              <a:rPr lang="ko-KR" altLang="en-US" sz="700" dirty="0" smtClean="0">
                <a:solidFill>
                  <a:schemeClr val="tx1"/>
                </a:solidFill>
              </a:rPr>
              <a:t>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5234" y="4945856"/>
            <a:ext cx="3759200" cy="17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45234" y="4943474"/>
            <a:ext cx="37592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개체 틀 3"/>
          <p:cNvSpPr txBox="1">
            <a:spLocks/>
          </p:cNvSpPr>
          <p:nvPr/>
        </p:nvSpPr>
        <p:spPr>
          <a:xfrm>
            <a:off x="4902200" y="468630"/>
            <a:ext cx="1863725" cy="44748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050" b="1" dirty="0" smtClean="0"/>
              <a:t>공</a:t>
            </a:r>
            <a:r>
              <a:rPr lang="ko-KR" altLang="en-US" sz="1050" b="1" dirty="0"/>
              <a:t>유</a:t>
            </a:r>
            <a:r>
              <a:rPr lang="ko-KR" altLang="en-US" sz="1050" b="1" dirty="0" smtClean="0"/>
              <a:t> 이벤트</a:t>
            </a:r>
            <a:endParaRPr lang="en-US" altLang="ko-KR" sz="1050" b="1" dirty="0" smtClean="0"/>
          </a:p>
          <a:p>
            <a:pPr>
              <a:lnSpc>
                <a:spcPct val="120000"/>
              </a:lnSpc>
            </a:pP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취향 맞춤 서비스 </a:t>
            </a:r>
            <a:r>
              <a:rPr lang="en-US" altLang="ko-KR" sz="600" dirty="0" smtClean="0"/>
              <a:t>‘</a:t>
            </a:r>
            <a:r>
              <a:rPr lang="ko-KR" altLang="en-US" sz="600" dirty="0" smtClean="0"/>
              <a:t>오늘 뭐 입지</a:t>
            </a:r>
            <a:r>
              <a:rPr lang="en-US" altLang="ko-KR" sz="600" dirty="0" smtClean="0"/>
              <a:t>’ </a:t>
            </a:r>
            <a:r>
              <a:rPr lang="ko-KR" altLang="en-US" sz="600" dirty="0" smtClean="0"/>
              <a:t>페이지를 공유하신 뒤 </a:t>
            </a:r>
            <a:r>
              <a:rPr lang="en-US" altLang="ko-KR" sz="600" dirty="0" smtClean="0"/>
              <a:t>URL</a:t>
            </a:r>
            <a:r>
              <a:rPr lang="ko-KR" altLang="en-US" sz="600" dirty="0" smtClean="0"/>
              <a:t>과 함께 </a:t>
            </a:r>
            <a:r>
              <a:rPr lang="ko-KR" altLang="en-US" sz="600" dirty="0" err="1" smtClean="0"/>
              <a:t>감상평을</a:t>
            </a:r>
            <a:r>
              <a:rPr lang="ko-KR" altLang="en-US" sz="600" dirty="0" smtClean="0"/>
              <a:t> </a:t>
            </a:r>
            <a:r>
              <a:rPr lang="ko-KR" altLang="en-US" sz="600" dirty="0"/>
              <a:t>남겨주세요</a:t>
            </a:r>
            <a:r>
              <a:rPr lang="en-US" altLang="ko-KR" sz="600" dirty="0"/>
              <a:t>. </a:t>
            </a:r>
            <a:r>
              <a:rPr lang="ko-KR" altLang="en-US" sz="600" dirty="0"/>
              <a:t>추첨을 통해 </a:t>
            </a:r>
            <a:r>
              <a:rPr lang="en-US" altLang="ko-KR" sz="600" dirty="0" smtClean="0"/>
              <a:t>5</a:t>
            </a:r>
            <a:r>
              <a:rPr lang="ko-KR" altLang="en-US" sz="600" dirty="0" smtClean="0"/>
              <a:t>분께 </a:t>
            </a:r>
            <a:r>
              <a:rPr lang="en-US" altLang="ko-KR" sz="600" dirty="0" smtClean="0"/>
              <a:t>2020 S/S </a:t>
            </a:r>
            <a:r>
              <a:rPr lang="ko-KR" altLang="en-US" sz="600" dirty="0" smtClean="0"/>
              <a:t>시즌에 활용할 수 있는 클래식 블루 아이템을 선물해드립니다</a:t>
            </a:r>
            <a:r>
              <a:rPr lang="en-US" altLang="ko-KR" sz="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기간 </a:t>
            </a:r>
            <a:r>
              <a:rPr lang="en-US" altLang="ko-KR" sz="6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2020</a:t>
            </a:r>
            <a:r>
              <a:rPr lang="ko-KR" altLang="en-US" sz="600" dirty="0"/>
              <a:t>년 </a:t>
            </a:r>
            <a:r>
              <a:rPr lang="en-US" altLang="ko-KR" sz="600" dirty="0"/>
              <a:t>3</a:t>
            </a:r>
            <a:r>
              <a:rPr lang="ko-KR" altLang="en-US" sz="600" dirty="0"/>
              <a:t>월 </a:t>
            </a:r>
            <a:r>
              <a:rPr lang="en-US" altLang="ko-KR" sz="600" dirty="0"/>
              <a:t>11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수</a:t>
            </a:r>
            <a:r>
              <a:rPr lang="en-US" altLang="ko-KR" sz="600" dirty="0"/>
              <a:t>) ~ 3</a:t>
            </a:r>
            <a:r>
              <a:rPr lang="ko-KR" altLang="en-US" sz="600" dirty="0"/>
              <a:t>월 </a:t>
            </a:r>
            <a:r>
              <a:rPr lang="en-US" altLang="ko-KR" sz="600" dirty="0"/>
              <a:t>25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수</a:t>
            </a:r>
            <a:r>
              <a:rPr lang="en-US" altLang="ko-KR" sz="600" dirty="0" smtClean="0"/>
              <a:t>)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발표 </a:t>
            </a:r>
            <a:r>
              <a:rPr lang="en-US" altLang="ko-KR" sz="6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2020</a:t>
            </a:r>
            <a:r>
              <a:rPr lang="ko-KR" altLang="en-US" sz="600" dirty="0"/>
              <a:t>년 </a:t>
            </a:r>
            <a:r>
              <a:rPr lang="en-US" altLang="ko-KR" sz="600" dirty="0"/>
              <a:t>3</a:t>
            </a:r>
            <a:r>
              <a:rPr lang="ko-KR" altLang="en-US" sz="600" dirty="0"/>
              <a:t>월 </a:t>
            </a:r>
            <a:r>
              <a:rPr lang="en-US" altLang="ko-KR" sz="600" dirty="0"/>
              <a:t>31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화</a:t>
            </a:r>
            <a:r>
              <a:rPr lang="en-US" altLang="ko-KR" sz="600" dirty="0" smtClean="0"/>
              <a:t>) </a:t>
            </a:r>
            <a:r>
              <a:rPr lang="ko-KR" altLang="en-US" sz="600" dirty="0" smtClean="0"/>
              <a:t>당첨자 개별 연락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경품 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1) </a:t>
            </a:r>
            <a:r>
              <a:rPr lang="ko-KR" altLang="en-US" sz="600" dirty="0" err="1" smtClean="0"/>
              <a:t>커버낫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TWILL </a:t>
            </a:r>
            <a:r>
              <a:rPr lang="en-US" altLang="ko-KR" sz="600" dirty="0"/>
              <a:t>C LOGO B.B </a:t>
            </a:r>
            <a:r>
              <a:rPr lang="en-US" altLang="ko-KR" sz="600" dirty="0" smtClean="0"/>
              <a:t>CAP BLUE_1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2) </a:t>
            </a:r>
            <a:r>
              <a:rPr lang="ko-KR" altLang="en-US" sz="600" dirty="0" err="1" smtClean="0"/>
              <a:t>본챔스</a:t>
            </a:r>
            <a:r>
              <a:rPr lang="en-US" altLang="ko-KR" sz="600" dirty="0" smtClean="0"/>
              <a:t>/ CHMPS WALLET BLUE_1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3) </a:t>
            </a:r>
            <a:r>
              <a:rPr lang="ko-KR" altLang="en-US" sz="600" dirty="0" err="1" smtClean="0"/>
              <a:t>아디다스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에센셜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크로스바디백</a:t>
            </a:r>
            <a:r>
              <a:rPr lang="ko-KR" altLang="en-US" sz="600" dirty="0" smtClean="0"/>
              <a:t> 블루</a:t>
            </a:r>
            <a:r>
              <a:rPr lang="en-US" altLang="ko-KR" sz="600" dirty="0" smtClean="0"/>
              <a:t>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/>
              <a:t>4</a:t>
            </a:r>
            <a:r>
              <a:rPr lang="en-US" altLang="ko-KR" sz="600" dirty="0" smtClean="0"/>
              <a:t>) </a:t>
            </a:r>
            <a:r>
              <a:rPr lang="ko-KR" altLang="en-US" sz="600" dirty="0" err="1" smtClean="0"/>
              <a:t>샤카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칠아웃</a:t>
            </a:r>
            <a:r>
              <a:rPr lang="en-US" altLang="ko-KR" sz="600" dirty="0" smtClean="0"/>
              <a:t> </a:t>
            </a:r>
            <a:r>
              <a:rPr lang="ko-KR" altLang="en-US" sz="600" dirty="0" err="1" smtClean="0"/>
              <a:t>로얄컬러</a:t>
            </a:r>
            <a:r>
              <a:rPr lang="en-US" altLang="ko-KR" sz="600" dirty="0" smtClean="0"/>
              <a:t>_1</a:t>
            </a:r>
            <a:r>
              <a:rPr lang="ko-KR" altLang="en-US" sz="600" dirty="0" smtClean="0"/>
              <a:t>명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5) </a:t>
            </a:r>
            <a:r>
              <a:rPr lang="ko-KR" altLang="en-US" sz="600" dirty="0" err="1" smtClean="0"/>
              <a:t>무신사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스탠다드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크루</a:t>
            </a:r>
            <a:r>
              <a:rPr lang="ko-KR" altLang="en-US" sz="600" dirty="0" smtClean="0"/>
              <a:t> </a:t>
            </a:r>
            <a:r>
              <a:rPr lang="ko-KR" altLang="en-US" sz="600" dirty="0" err="1"/>
              <a:t>삭스</a:t>
            </a:r>
            <a:r>
              <a:rPr lang="ko-KR" altLang="en-US" sz="600" dirty="0"/>
              <a:t> 컬러 </a:t>
            </a:r>
            <a:r>
              <a:rPr lang="ko-KR" altLang="en-US" sz="600" dirty="0" err="1"/>
              <a:t>베리에이션</a:t>
            </a:r>
            <a:r>
              <a:rPr lang="ko-KR" altLang="en-US" sz="600" dirty="0"/>
              <a:t> </a:t>
            </a:r>
            <a:r>
              <a:rPr lang="en-US" altLang="ko-KR" sz="600" dirty="0"/>
              <a:t>5</a:t>
            </a:r>
            <a:r>
              <a:rPr lang="ko-KR" altLang="en-US" sz="600" dirty="0"/>
              <a:t>팩 </a:t>
            </a:r>
            <a:r>
              <a:rPr lang="en-US" altLang="ko-KR" sz="600" dirty="0" smtClean="0"/>
              <a:t>(</a:t>
            </a:r>
            <a:r>
              <a:rPr lang="ko-KR" altLang="en-US" sz="600" dirty="0" smtClean="0"/>
              <a:t>블루</a:t>
            </a:r>
            <a:r>
              <a:rPr lang="en-US" altLang="ko-KR" sz="600" dirty="0" smtClean="0"/>
              <a:t>)_1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작성자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연락처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URL: </a:t>
            </a:r>
          </a:p>
          <a:p>
            <a:pPr>
              <a:lnSpc>
                <a:spcPct val="150000"/>
              </a:lnSpc>
            </a:pPr>
            <a:r>
              <a:rPr lang="ko-KR" altLang="en-US" sz="600" dirty="0" err="1" smtClean="0"/>
              <a:t>감상평</a:t>
            </a:r>
            <a:endParaRPr lang="en-US" altLang="ko-KR" sz="600" dirty="0"/>
          </a:p>
        </p:txBody>
      </p:sp>
      <p:sp>
        <p:nvSpPr>
          <p:cNvPr id="59" name="직사각형 58"/>
          <p:cNvSpPr/>
          <p:nvPr/>
        </p:nvSpPr>
        <p:spPr>
          <a:xfrm>
            <a:off x="5265420" y="3307080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265420" y="3452872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98720" y="3860290"/>
            <a:ext cx="1714500" cy="742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998720" y="4668265"/>
            <a:ext cx="1714500" cy="1780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65420" y="3591044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3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751326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Information Architecture</a:t>
            </a:r>
            <a:endParaRPr lang="en-US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2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Wireframe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2_2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키워드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#1, #2, #3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3_3. My 2020 S/S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3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화면 설계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2_2.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#1, #2, #3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2_3. My 2020 S/S</a:t>
            </a:r>
          </a:p>
          <a:p>
            <a:pPr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    2_4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1depth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</a:rPr>
              <a:t>메뉴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3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직선 연결선 73"/>
          <p:cNvCxnSpPr/>
          <p:nvPr/>
        </p:nvCxnSpPr>
        <p:spPr>
          <a:xfrm>
            <a:off x="1607820" y="3771900"/>
            <a:ext cx="90678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607820" y="4328160"/>
            <a:ext cx="90678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55420" y="3215640"/>
            <a:ext cx="90678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874382" y="1727543"/>
            <a:ext cx="0" cy="90135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072919" y="1727543"/>
            <a:ext cx="0" cy="24384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244270" y="1722260"/>
            <a:ext cx="0" cy="143008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77430" y="1716977"/>
            <a:ext cx="0" cy="24384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2506893496"/>
              </p:ext>
            </p:extLst>
          </p:nvPr>
        </p:nvGraphicFramePr>
        <p:xfrm>
          <a:off x="622023" y="3028297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578051452"/>
              </p:ext>
            </p:extLst>
          </p:nvPr>
        </p:nvGraphicFramePr>
        <p:xfrm>
          <a:off x="3879448" y="865382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138589090"/>
              </p:ext>
            </p:extLst>
          </p:nvPr>
        </p:nvGraphicFramePr>
        <p:xfrm>
          <a:off x="621657" y="2384413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트렌드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소개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1_0</a:t>
            </a:r>
            <a:endParaRPr lang="en-US" altLang="ko-KR" dirty="0"/>
          </a:p>
        </p:txBody>
      </p:sp>
      <p:cxnSp>
        <p:nvCxnSpPr>
          <p:cNvPr id="111" name="Google Shape;108;p13"/>
          <p:cNvCxnSpPr/>
          <p:nvPr/>
        </p:nvCxnSpPr>
        <p:spPr>
          <a:xfrm flipH="1" flipV="1">
            <a:off x="1278795" y="1716977"/>
            <a:ext cx="6595587" cy="10566"/>
          </a:xfrm>
          <a:prstGeom prst="straightConnector1">
            <a:avLst/>
          </a:prstGeom>
          <a:noFill/>
          <a:ln w="31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>
            <a:stCxn id="90" idx="2"/>
          </p:cNvCxnSpPr>
          <p:nvPr/>
        </p:nvCxnSpPr>
        <p:spPr>
          <a:xfrm>
            <a:off x="4599448" y="1225382"/>
            <a:ext cx="0" cy="491595"/>
          </a:xfrm>
          <a:prstGeom prst="straightConnector1">
            <a:avLst/>
          </a:prstGeom>
          <a:noFill/>
          <a:ln w="31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1149027471"/>
              </p:ext>
            </p:extLst>
          </p:nvPr>
        </p:nvGraphicFramePr>
        <p:xfrm>
          <a:off x="622023" y="3588367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#2.</a:t>
                      </a:r>
                      <a:r>
                        <a:rPr lang="en-US" altLang="ko-KR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트로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3136690232"/>
              </p:ext>
            </p:extLst>
          </p:nvPr>
        </p:nvGraphicFramePr>
        <p:xfrm>
          <a:off x="622023" y="4148437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#3.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1500453654"/>
              </p:ext>
            </p:extLst>
          </p:nvPr>
        </p:nvGraphicFramePr>
        <p:xfrm>
          <a:off x="3593306" y="2383961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취향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ZONE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136541058"/>
              </p:ext>
            </p:extLst>
          </p:nvPr>
        </p:nvGraphicFramePr>
        <p:xfrm>
          <a:off x="5406715" y="2402684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스타일링 팁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oogle Shape;92;p13"/>
          <p:cNvGraphicFramePr/>
          <p:nvPr>
            <p:extLst>
              <p:ext uri="{D42A27DB-BD31-4B8C-83A1-F6EECF244321}">
                <p14:modId xmlns:p14="http://schemas.microsoft.com/office/powerpoint/2010/main" val="2086814713"/>
              </p:ext>
            </p:extLst>
          </p:nvPr>
        </p:nvGraphicFramePr>
        <p:xfrm>
          <a:off x="7223418" y="2395563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댓글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이벤트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Google Shape;114;p13"/>
          <p:cNvGraphicFramePr/>
          <p:nvPr>
            <p:extLst>
              <p:ext uri="{D42A27DB-BD31-4B8C-83A1-F6EECF244321}">
                <p14:modId xmlns:p14="http://schemas.microsoft.com/office/powerpoint/2010/main" val="3061483654"/>
              </p:ext>
            </p:extLst>
          </p:nvPr>
        </p:nvGraphicFramePr>
        <p:xfrm>
          <a:off x="3592607" y="303564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취향별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Google Shape;114;p13"/>
          <p:cNvGraphicFramePr/>
          <p:nvPr>
            <p:extLst>
              <p:ext uri="{D42A27DB-BD31-4B8C-83A1-F6EECF244321}">
                <p14:modId xmlns:p14="http://schemas.microsoft.com/office/powerpoint/2010/main" val="2108337837"/>
              </p:ext>
            </p:extLst>
          </p:nvPr>
        </p:nvGraphicFramePr>
        <p:xfrm>
          <a:off x="5422623" y="302802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 팁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Google Shape;114;p13"/>
          <p:cNvGraphicFramePr/>
          <p:nvPr>
            <p:extLst>
              <p:ext uri="{D42A27DB-BD31-4B8C-83A1-F6EECF244321}">
                <p14:modId xmlns:p14="http://schemas.microsoft.com/office/powerpoint/2010/main" val="4038429937"/>
              </p:ext>
            </p:extLst>
          </p:nvPr>
        </p:nvGraphicFramePr>
        <p:xfrm>
          <a:off x="5422623" y="358809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baseline="0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트로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 팁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Google Shape;114;p13"/>
          <p:cNvGraphicFramePr/>
          <p:nvPr>
            <p:extLst>
              <p:ext uri="{D42A27DB-BD31-4B8C-83A1-F6EECF244321}">
                <p14:modId xmlns:p14="http://schemas.microsoft.com/office/powerpoint/2010/main" val="3896352737"/>
              </p:ext>
            </p:extLst>
          </p:nvPr>
        </p:nvGraphicFramePr>
        <p:xfrm>
          <a:off x="5422623" y="414816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114;p13"/>
          <p:cNvGraphicFramePr/>
          <p:nvPr>
            <p:extLst>
              <p:ext uri="{D42A27DB-BD31-4B8C-83A1-F6EECF244321}">
                <p14:modId xmlns:p14="http://schemas.microsoft.com/office/powerpoint/2010/main" val="3219231992"/>
              </p:ext>
            </p:extLst>
          </p:nvPr>
        </p:nvGraphicFramePr>
        <p:xfrm>
          <a:off x="2046963" y="3028519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1_2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Runway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114;p13"/>
          <p:cNvGraphicFramePr/>
          <p:nvPr>
            <p:extLst>
              <p:ext uri="{D42A27DB-BD31-4B8C-83A1-F6EECF244321}">
                <p14:modId xmlns:p14="http://schemas.microsoft.com/office/powerpoint/2010/main" val="1405601123"/>
              </p:ext>
            </p:extLst>
          </p:nvPr>
        </p:nvGraphicFramePr>
        <p:xfrm>
          <a:off x="2046963" y="3588589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baseline="0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트로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Runway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Google Shape;114;p13"/>
          <p:cNvGraphicFramePr/>
          <p:nvPr>
            <p:extLst>
              <p:ext uri="{D42A27DB-BD31-4B8C-83A1-F6EECF244321}">
                <p14:modId xmlns:p14="http://schemas.microsoft.com/office/powerpoint/2010/main" val="3889191613"/>
              </p:ext>
            </p:extLst>
          </p:nvPr>
        </p:nvGraphicFramePr>
        <p:xfrm>
          <a:off x="2046963" y="4148659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Runway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Wireframe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6542" y="2934655"/>
            <a:ext cx="6234397" cy="140112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93769" y="294317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4" y="1310640"/>
            <a:ext cx="6234396" cy="162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15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2020 S/S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키워드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95778" y="1131723"/>
            <a:ext cx="6248022" cy="3154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2192" y="113873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95400" y="1447214"/>
            <a:ext cx="6248400" cy="28504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778" y="144721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34419" y="1693435"/>
            <a:ext cx="1371961" cy="17268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34419" y="170195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44572" y="1693435"/>
            <a:ext cx="1371961" cy="17268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944572" y="170195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54725" y="1701950"/>
            <a:ext cx="1371961" cy="171837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754725" y="170195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34680" y="3420323"/>
            <a:ext cx="1371699" cy="6879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134419" y="34203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28602" y="3713525"/>
            <a:ext cx="1133239" cy="3316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28602" y="371352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46553" y="3420323"/>
            <a:ext cx="1371699" cy="6879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946292" y="34203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40475" y="3713525"/>
            <a:ext cx="1133239" cy="3316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140475" y="371352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54987" y="3420323"/>
            <a:ext cx="1371699" cy="6879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754726" y="34203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48909" y="3713525"/>
            <a:ext cx="1133239" cy="3316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948909" y="371352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02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소개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#1,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95778" y="1131723"/>
            <a:ext cx="6240402" cy="3154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2192" y="113172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95400" y="1447214"/>
            <a:ext cx="6240780" cy="2415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778" y="144721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79220" y="1763965"/>
            <a:ext cx="2964180" cy="20155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79936" y="1776422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15979" y="1756345"/>
            <a:ext cx="3041401" cy="20231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422020" y="1763965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95778" y="3946920"/>
            <a:ext cx="6240402" cy="289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295400" y="3946920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span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11040" y="2101526"/>
            <a:ext cx="2872740" cy="1578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519057" y="210874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252435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</TotalTime>
  <Words>1273</Words>
  <Application>Microsoft Office PowerPoint</Application>
  <PresentationFormat>화면 슬라이드 쇼(16:9)</PresentationFormat>
  <Paragraphs>387</Paragraphs>
  <Slides>27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1. Information Architecture</vt:lpstr>
      <vt:lpstr>Information Architecture(정보구조)</vt:lpstr>
      <vt:lpstr>3. Wireframe</vt:lpstr>
      <vt:lpstr>Main</vt:lpstr>
      <vt:lpstr>2020 S/S 트렌드 키워드 3</vt:lpstr>
      <vt:lpstr>트렌드 소개 (키워드 #1, 2, 3 동일)</vt:lpstr>
      <vt:lpstr>트렌드 on Runway (키워드 1, 2, 3 동일) </vt:lpstr>
      <vt:lpstr>취향ZONE중</vt:lpstr>
      <vt:lpstr>취향ZONE중(설문조사)</vt:lpstr>
      <vt:lpstr>취향ZONE중(설문조사 결과)</vt:lpstr>
      <vt:lpstr>옷잘러가 알려주는 코디</vt:lpstr>
      <vt:lpstr>옷잘러가 알려주는 코디 (키워드 1, 2, 3 동일)</vt:lpstr>
      <vt:lpstr>공유 이벤트</vt:lpstr>
      <vt:lpstr>2. 화면 설계</vt:lpstr>
      <vt:lpstr>Main</vt:lpstr>
      <vt:lpstr>트렌드 소개</vt:lpstr>
      <vt:lpstr>트렌드 아이템 on Catwalk (키워드 1, 2, 3 동일)</vt:lpstr>
      <vt:lpstr>키워드 #1, #2, #3 _ on Catwalk</vt:lpstr>
      <vt:lpstr>취향ZONE중(설문조사)</vt:lpstr>
      <vt:lpstr>취향ZONE중(설문조사)</vt:lpstr>
      <vt:lpstr>취향ZONE중(설문조사 결과)*스타일링 샘플</vt:lpstr>
      <vt:lpstr>옷잘러가 알려주는 코디</vt:lpstr>
      <vt:lpstr>옷잘러가 알려주는 코디 (키워드 1, 2, 3 동일)</vt:lpstr>
      <vt:lpstr>My 2020 S/S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174</cp:revision>
  <dcterms:modified xsi:type="dcterms:W3CDTF">2020-03-25T08:37:09Z</dcterms:modified>
</cp:coreProperties>
</file>