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88" r:id="rId4"/>
    <p:sldId id="257" r:id="rId5"/>
    <p:sldId id="258" r:id="rId6"/>
    <p:sldId id="259" r:id="rId7"/>
    <p:sldId id="290" r:id="rId8"/>
    <p:sldId id="291" r:id="rId9"/>
    <p:sldId id="292" r:id="rId10"/>
    <p:sldId id="293" r:id="rId11"/>
    <p:sldId id="29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 autoAdjust="0"/>
    <p:restoredTop sz="96445" autoAdjust="0"/>
  </p:normalViewPr>
  <p:slideViewPr>
    <p:cSldViewPr snapToGrid="0">
      <p:cViewPr>
        <p:scale>
          <a:sx n="125" d="100"/>
          <a:sy n="125" d="100"/>
        </p:scale>
        <p:origin x="-57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http://100everyday.org/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120650"/>
            <a:ext cx="7035168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userDrawn="1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+mj-ea"/>
                <a:ea typeface="+mj-ea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461168"/>
            <a:ext cx="2267700" cy="4473125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888480" y="480695"/>
            <a:ext cx="2255520" cy="4453598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dirty="0" err="1" smtClean="0"/>
              <a:t>이채미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화면설계 평가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자유주제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</a:t>
            </a: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Architecture</a:t>
            </a:r>
          </a:p>
          <a:p>
            <a:pPr marL="342900" lvl="8" indent="-342900">
              <a:lnSpc>
                <a:spcPct val="150000"/>
              </a:lnSpc>
              <a:buClr>
                <a:srgbClr val="3F3F3F"/>
              </a:buClr>
              <a:buSzPts val="1000"/>
              <a:buFont typeface="+mj-lt"/>
              <a:buAutoNum type="arabicParenR"/>
            </a:pPr>
            <a:endParaRPr dirty="0"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Main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#1.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쇼츠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#2. </a:t>
            </a: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화려한 프린트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키워드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  <a:ea typeface="+mn-ea"/>
              </a:rPr>
              <a:t>#3. </a:t>
            </a:r>
            <a:r>
              <a:rPr lang="ko-KR" altLang="en-US" sz="1000" b="1" dirty="0" err="1" smtClean="0">
                <a:solidFill>
                  <a:srgbClr val="3F3F3F"/>
                </a:solidFill>
                <a:latin typeface="+mn-ea"/>
                <a:ea typeface="+mn-ea"/>
              </a:rPr>
              <a:t>올블랙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</a:rPr>
              <a:t>나의 취향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AutoNum type="arabicPeriod"/>
            </a:pPr>
            <a:r>
              <a:rPr lang="ko-KR" alt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나에게 맞는 스타일</a:t>
            </a:r>
            <a:endParaRPr lang="en-US" sz="1000" b="1" dirty="0" smtClean="0">
              <a:solidFill>
                <a:srgbClr val="3F3F3F"/>
              </a:solidFill>
              <a:latin typeface="+mn-ea"/>
              <a:ea typeface="+mn-ea"/>
              <a:sym typeface="Arial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3"/>
          <p:cNvCxnSpPr>
            <a:stCxn id="124" idx="2"/>
            <a:endCxn id="118" idx="0"/>
          </p:cNvCxnSpPr>
          <p:nvPr/>
        </p:nvCxnSpPr>
        <p:spPr>
          <a:xfrm>
            <a:off x="7897241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3"/>
          <p:cNvCxnSpPr>
            <a:stCxn id="121" idx="2"/>
            <a:endCxn id="115" idx="0"/>
          </p:cNvCxnSpPr>
          <p:nvPr/>
        </p:nvCxnSpPr>
        <p:spPr>
          <a:xfrm>
            <a:off x="3500184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3"/>
          <p:cNvCxnSpPr>
            <a:stCxn id="122" idx="2"/>
            <a:endCxn id="117" idx="0"/>
          </p:cNvCxnSpPr>
          <p:nvPr/>
        </p:nvCxnSpPr>
        <p:spPr>
          <a:xfrm>
            <a:off x="5698713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108;p13"/>
          <p:cNvCxnSpPr>
            <a:stCxn id="92" idx="2"/>
            <a:endCxn id="64" idx="0"/>
          </p:cNvCxnSpPr>
          <p:nvPr/>
        </p:nvCxnSpPr>
        <p:spPr>
          <a:xfrm>
            <a:off x="1301655" y="2335080"/>
            <a:ext cx="0" cy="799897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4" name="Google Shape;114;p13"/>
          <p:cNvGraphicFramePr/>
          <p:nvPr>
            <p:extLst>
              <p:ext uri="{D42A27DB-BD31-4B8C-83A1-F6EECF244321}">
                <p14:modId xmlns:p14="http://schemas.microsoft.com/office/powerpoint/2010/main" val="4050192829"/>
              </p:ext>
            </p:extLst>
          </p:nvPr>
        </p:nvGraphicFramePr>
        <p:xfrm>
          <a:off x="581655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뉴베이직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쇼츠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435588186"/>
              </p:ext>
            </p:extLst>
          </p:nvPr>
        </p:nvGraphicFramePr>
        <p:xfrm>
          <a:off x="3893249" y="82393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3688913368"/>
              </p:ext>
            </p:extLst>
          </p:nvPr>
        </p:nvGraphicFramePr>
        <p:xfrm>
          <a:off x="581655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#1.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en-US" altLang="ko-KR" dirty="0"/>
          </a:p>
        </p:txBody>
      </p:sp>
      <p:cxnSp>
        <p:nvCxnSpPr>
          <p:cNvPr id="82" name="Google Shape;88;p13"/>
          <p:cNvCxnSpPr>
            <a:endCxn id="124" idx="0"/>
          </p:cNvCxnSpPr>
          <p:nvPr/>
        </p:nvCxnSpPr>
        <p:spPr>
          <a:xfrm>
            <a:off x="7897241" y="1395013"/>
            <a:ext cx="0" cy="58145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08;p13"/>
          <p:cNvCxnSpPr>
            <a:endCxn id="121" idx="0"/>
          </p:cNvCxnSpPr>
          <p:nvPr/>
        </p:nvCxnSpPr>
        <p:spPr>
          <a:xfrm>
            <a:off x="3500184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09;p13"/>
          <p:cNvCxnSpPr>
            <a:endCxn id="122" idx="0"/>
          </p:cNvCxnSpPr>
          <p:nvPr/>
        </p:nvCxnSpPr>
        <p:spPr>
          <a:xfrm>
            <a:off x="5698713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8;p13"/>
          <p:cNvCxnSpPr>
            <a:endCxn id="92" idx="0"/>
          </p:cNvCxnSpPr>
          <p:nvPr/>
        </p:nvCxnSpPr>
        <p:spPr>
          <a:xfrm>
            <a:off x="1301655" y="1389317"/>
            <a:ext cx="0" cy="58714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08;p13"/>
          <p:cNvCxnSpPr/>
          <p:nvPr/>
        </p:nvCxnSpPr>
        <p:spPr>
          <a:xfrm flipH="1" flipV="1">
            <a:off x="1301655" y="1389317"/>
            <a:ext cx="6595587" cy="10566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613249" y="1183937"/>
            <a:ext cx="0" cy="21057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" name="Google Shape;114;p13"/>
          <p:cNvGraphicFramePr/>
          <p:nvPr>
            <p:extLst>
              <p:ext uri="{D42A27DB-BD31-4B8C-83A1-F6EECF244321}">
                <p14:modId xmlns:p14="http://schemas.microsoft.com/office/powerpoint/2010/main" val="3819274466"/>
              </p:ext>
            </p:extLst>
          </p:nvPr>
        </p:nvGraphicFramePr>
        <p:xfrm>
          <a:off x="2780184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시선강탈 프린트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4;p13"/>
          <p:cNvGraphicFramePr/>
          <p:nvPr>
            <p:extLst>
              <p:ext uri="{D42A27DB-BD31-4B8C-83A1-F6EECF244321}">
                <p14:modId xmlns:p14="http://schemas.microsoft.com/office/powerpoint/2010/main" val="421023782"/>
              </p:ext>
            </p:extLst>
          </p:nvPr>
        </p:nvGraphicFramePr>
        <p:xfrm>
          <a:off x="4978713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무심한 듯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시크하게</a:t>
                      </a:r>
                      <a:r>
                        <a:rPr lang="en-US" altLang="ko-KR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올블랙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" name="Google Shape;114;p13"/>
          <p:cNvGraphicFramePr/>
          <p:nvPr>
            <p:extLst>
              <p:ext uri="{D42A27DB-BD31-4B8C-83A1-F6EECF244321}">
                <p14:modId xmlns:p14="http://schemas.microsoft.com/office/powerpoint/2010/main" val="2191324283"/>
              </p:ext>
            </p:extLst>
          </p:nvPr>
        </p:nvGraphicFramePr>
        <p:xfrm>
          <a:off x="7177241" y="3134977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4_1</a:t>
                      </a:r>
                      <a:r>
                        <a:rPr 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0" u="none" strike="noStrike" cap="none" dirty="0" smtClean="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1454399291"/>
              </p:ext>
            </p:extLst>
          </p:nvPr>
        </p:nvGraphicFramePr>
        <p:xfrm>
          <a:off x="2780184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#2. 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3491664627"/>
              </p:ext>
            </p:extLst>
          </p:nvPr>
        </p:nvGraphicFramePr>
        <p:xfrm>
          <a:off x="4978713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#3.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92;p13"/>
          <p:cNvGraphicFramePr/>
          <p:nvPr>
            <p:extLst>
              <p:ext uri="{D42A27DB-BD31-4B8C-83A1-F6EECF244321}">
                <p14:modId xmlns:p14="http://schemas.microsoft.com/office/powerpoint/2010/main" val="2758559282"/>
              </p:ext>
            </p:extLst>
          </p:nvPr>
        </p:nvGraphicFramePr>
        <p:xfrm>
          <a:off x="7177241" y="1976463"/>
          <a:ext cx="1440000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586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나의 취향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스크롤 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다음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</a:p>
          <a:p>
            <a:r>
              <a:rPr lang="en-US" altLang="ko-KR" dirty="0" smtClean="0"/>
              <a:t>2_2. </a:t>
            </a:r>
            <a:r>
              <a:rPr lang="ko-KR" altLang="en-US" dirty="0" smtClean="0"/>
              <a:t>페이지 좌측에서 </a:t>
            </a:r>
            <a:r>
              <a:rPr lang="en-US" altLang="ko-KR" dirty="0" smtClean="0"/>
              <a:t>translate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transition: .5s</a:t>
            </a:r>
          </a:p>
          <a:p>
            <a:r>
              <a:rPr lang="en-US" altLang="ko-KR" dirty="0" smtClean="0"/>
              <a:t>3_2. </a:t>
            </a:r>
            <a:r>
              <a:rPr lang="ko-KR" altLang="en-US" dirty="0" smtClean="0"/>
              <a:t>텍스트 바탕 왼쪽부터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width 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en-US" altLang="ko-KR" dirty="0" smtClean="0"/>
              <a:t>_1. </a:t>
            </a:r>
            <a:r>
              <a:rPr lang="ko-KR" altLang="en-US" dirty="0" smtClean="0"/>
              <a:t>클릭할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    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Google Shape;189;p14"/>
          <p:cNvSpPr/>
          <p:nvPr/>
        </p:nvSpPr>
        <p:spPr>
          <a:xfrm>
            <a:off x="274320" y="6254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28" name="Google Shape;189;p14"/>
          <p:cNvSpPr/>
          <p:nvPr/>
        </p:nvSpPr>
        <p:spPr>
          <a:xfrm>
            <a:off x="3041148" y="459219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24148" y="220741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524148" y="243363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524148" y="265985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4148" y="2886076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164968" y="2122752"/>
            <a:ext cx="399468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Home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Google Shape;189;p14"/>
          <p:cNvSpPr/>
          <p:nvPr/>
        </p:nvSpPr>
        <p:spPr>
          <a:xfrm>
            <a:off x="5924859" y="191281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8537" y="2328089"/>
            <a:ext cx="3270447" cy="5539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2020 </a:t>
            </a:r>
            <a:r>
              <a:rPr lang="ko-KR" altLang="en-US" sz="2000" dirty="0" smtClean="0">
                <a:latin typeface="+mn-ea"/>
                <a:ea typeface="+mn-ea"/>
              </a:rPr>
              <a:t>봄</a:t>
            </a:r>
            <a:r>
              <a:rPr lang="en-US" altLang="ko-KR" sz="2000" dirty="0" smtClean="0">
                <a:latin typeface="+mn-ea"/>
                <a:ea typeface="+mn-ea"/>
              </a:rPr>
              <a:t>/</a:t>
            </a:r>
            <a:r>
              <a:rPr lang="ko-KR" altLang="en-US" sz="2000" dirty="0" smtClean="0">
                <a:latin typeface="+mn-ea"/>
                <a:ea typeface="+mn-ea"/>
              </a:rPr>
              <a:t>여름</a:t>
            </a: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패션 키워드 </a:t>
            </a:r>
            <a:r>
              <a:rPr lang="en-US" altLang="ko-KR" sz="2000" dirty="0" smtClean="0">
                <a:latin typeface="+mn-ea"/>
                <a:ea typeface="+mn-ea"/>
              </a:rPr>
              <a:t>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9" name="Google Shape;189;p14"/>
          <p:cNvSpPr/>
          <p:nvPr/>
        </p:nvSpPr>
        <p:spPr>
          <a:xfrm>
            <a:off x="1690525" y="219570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4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0.5s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</a:t>
            </a:r>
            <a:r>
              <a:rPr lang="en-US" altLang="ko-KR" dirty="0"/>
              <a:t>: 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쇼츠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42711" y="2342003"/>
            <a:ext cx="40588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Shorts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0603" y="649605"/>
            <a:ext cx="1066319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뉴베이직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err="1" smtClean="0">
                <a:latin typeface="+mn-ea"/>
                <a:ea typeface="+mn-ea"/>
              </a:rPr>
              <a:t>쇼츠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7531" y="3730912"/>
            <a:ext cx="2212465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latin typeface="+mn-ea"/>
                <a:ea typeface="+mn-ea"/>
              </a:rPr>
              <a:t>‘</a:t>
            </a:r>
            <a:r>
              <a:rPr lang="ko-KR" altLang="en-US" sz="900" dirty="0" err="1" smtClean="0">
                <a:latin typeface="+mn-ea"/>
                <a:ea typeface="+mn-ea"/>
              </a:rPr>
              <a:t>쇼츠</a:t>
            </a:r>
            <a:r>
              <a:rPr lang="en-US" altLang="ko-KR" sz="900" dirty="0" smtClean="0">
                <a:latin typeface="+mn-ea"/>
                <a:ea typeface="+mn-ea"/>
              </a:rPr>
              <a:t>’ </a:t>
            </a:r>
            <a:r>
              <a:rPr lang="ko-KR" altLang="en-US" sz="900" dirty="0" smtClean="0">
                <a:latin typeface="+mn-ea"/>
                <a:ea typeface="+mn-ea"/>
              </a:rPr>
              <a:t>아이템 하나면 이번</a:t>
            </a:r>
            <a:r>
              <a:rPr lang="en-US" altLang="ko-KR" sz="900" dirty="0" smtClean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시즌 준비 완료</a:t>
            </a:r>
            <a:r>
              <a:rPr lang="en-US" altLang="ko-KR" sz="900" dirty="0" smtClean="0">
                <a:latin typeface="+mn-ea"/>
                <a:ea typeface="+mn-ea"/>
              </a:rPr>
              <a:t>!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9140" y="4030994"/>
            <a:ext cx="262924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다채로운 길이와 디자인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한계 없는 다양한 소재를 활용한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 smtClean="0">
                <a:latin typeface="+mn-ea"/>
                <a:ea typeface="+mn-ea"/>
              </a:rPr>
              <a:t>쇼츠를</a:t>
            </a:r>
            <a:r>
              <a:rPr lang="ko-KR" altLang="en-US" sz="800" dirty="0" smtClean="0">
                <a:latin typeface="+mn-ea"/>
                <a:ea typeface="+mn-ea"/>
              </a:rPr>
              <a:t> 통해 </a:t>
            </a:r>
            <a:r>
              <a:rPr lang="ko-KR" altLang="en-US" sz="800" dirty="0" err="1" smtClean="0">
                <a:latin typeface="+mn-ea"/>
                <a:ea typeface="+mn-ea"/>
              </a:rPr>
              <a:t>스트릿룩</a:t>
            </a:r>
            <a:r>
              <a:rPr lang="ko-KR" altLang="en-US" sz="800" dirty="0" smtClean="0">
                <a:latin typeface="+mn-ea"/>
                <a:ea typeface="+mn-ea"/>
              </a:rPr>
              <a:t> 변주곡을 연출해보자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142711" y="2060641"/>
            <a:ext cx="580518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6851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524132" y="2435417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Google Shape;189;p14"/>
          <p:cNvSpPr/>
          <p:nvPr/>
        </p:nvSpPr>
        <p:spPr>
          <a:xfrm>
            <a:off x="3079478" y="4633289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9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페이지 </a:t>
            </a:r>
            <a:r>
              <a:rPr lang="ko-KR" altLang="en-US" dirty="0"/>
              <a:t>좌측에서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</a:t>
            </a:r>
          </a:p>
          <a:p>
            <a:r>
              <a:rPr lang="en-US" altLang="ko-KR" dirty="0" smtClean="0"/>
              <a:t>2_3.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인디케이터</a:t>
            </a:r>
            <a:r>
              <a:rPr lang="ko-KR" altLang="en-US" dirty="0" smtClean="0"/>
              <a:t> 좌측에서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translate (transition 0.5s)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#2. </a:t>
            </a:r>
            <a:r>
              <a:rPr lang="ko-KR" altLang="en-US" dirty="0" smtClean="0"/>
              <a:t>시선강탈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프린트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173783" y="2565364"/>
            <a:ext cx="381835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Prints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813473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34079" y="649605"/>
            <a:ext cx="1199367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latin typeface="+mn-ea"/>
                <a:ea typeface="+mn-ea"/>
              </a:rPr>
              <a:t>시선강탈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프린트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6207" y="3730912"/>
            <a:ext cx="2775119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강렬한 무드의 프린트 아이템으로 </a:t>
            </a:r>
            <a:r>
              <a:rPr lang="ko-KR" altLang="en-US" sz="900" dirty="0" err="1" smtClean="0">
                <a:latin typeface="+mn-ea"/>
                <a:ea typeface="+mn-ea"/>
              </a:rPr>
              <a:t>뉴트로</a:t>
            </a:r>
            <a:r>
              <a:rPr lang="ko-KR" altLang="en-US" sz="900" dirty="0" smtClean="0">
                <a:latin typeface="+mn-ea"/>
                <a:ea typeface="+mn-ea"/>
              </a:rPr>
              <a:t> 스타일 정복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26781" y="4030994"/>
            <a:ext cx="301396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이국적인 트로피컬 프린트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지속가능성 테마의 </a:t>
            </a:r>
            <a:r>
              <a:rPr lang="ko-KR" altLang="en-US" sz="800" dirty="0" err="1" smtClean="0">
                <a:latin typeface="+mn-ea"/>
                <a:ea typeface="+mn-ea"/>
              </a:rPr>
              <a:t>보태니컬</a:t>
            </a:r>
            <a:r>
              <a:rPr lang="ko-KR" altLang="en-US" sz="800" dirty="0" smtClean="0">
                <a:latin typeface="+mn-ea"/>
                <a:ea typeface="+mn-ea"/>
              </a:rPr>
              <a:t> 프린트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등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대담한 프린트 아이템을 활용하여 </a:t>
            </a:r>
            <a:r>
              <a:rPr lang="ko-KR" altLang="en-US" sz="800" dirty="0" err="1" smtClean="0">
                <a:latin typeface="+mn-ea"/>
                <a:ea typeface="+mn-ea"/>
              </a:rPr>
              <a:t>뉴트로</a:t>
            </a:r>
            <a:r>
              <a:rPr lang="ko-KR" altLang="en-US" sz="800" dirty="0" smtClean="0">
                <a:latin typeface="+mn-ea"/>
                <a:ea typeface="+mn-ea"/>
              </a:rPr>
              <a:t> 열풍에 동참해보자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6049838" y="2060641"/>
            <a:ext cx="6733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1911541" y="3775317"/>
            <a:ext cx="3013966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0158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0" y="2661043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12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1_1. </a:t>
            </a:r>
            <a:r>
              <a:rPr lang="ko-KR" altLang="en-US" dirty="0"/>
              <a:t>스크롤 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다음 페이지로 이동</a:t>
            </a:r>
            <a:endParaRPr lang="en-US" altLang="ko-KR" dirty="0"/>
          </a:p>
          <a:p>
            <a:r>
              <a:rPr lang="en-US" altLang="ko-KR" dirty="0"/>
              <a:t>        (transition)</a:t>
            </a:r>
          </a:p>
          <a:p>
            <a:endParaRPr lang="en-US" altLang="ko-KR" dirty="0"/>
          </a:p>
          <a:p>
            <a:r>
              <a:rPr lang="en-US" altLang="ko-KR" dirty="0"/>
              <a:t>2_1.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/>
              <a:t>2_2.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</a:t>
            </a:r>
          </a:p>
          <a:p>
            <a:r>
              <a:rPr lang="en-US" altLang="ko-KR" dirty="0"/>
              <a:t>2_3.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</a:t>
            </a:r>
            <a:r>
              <a:rPr lang="en-US" altLang="ko-KR" dirty="0" smtClean="0"/>
              <a:t>transition </a:t>
            </a:r>
            <a:r>
              <a:rPr lang="en-US" altLang="ko-KR" dirty="0"/>
              <a:t>0.5s) </a:t>
            </a:r>
          </a:p>
          <a:p>
            <a:endParaRPr lang="en-US" altLang="ko-KR" dirty="0"/>
          </a:p>
          <a:p>
            <a:r>
              <a:rPr lang="en-US" altLang="ko-KR" dirty="0" smtClean="0"/>
              <a:t>3_1. </a:t>
            </a:r>
            <a:r>
              <a:rPr lang="ko-KR" altLang="en-US" dirty="0"/>
              <a:t>텍스트 하단에서 </a:t>
            </a:r>
            <a:r>
              <a:rPr lang="en-US" altLang="ko-KR" dirty="0"/>
              <a:t>translate</a:t>
            </a:r>
          </a:p>
          <a:p>
            <a:r>
              <a:rPr lang="en-US" altLang="ko-KR" dirty="0"/>
              <a:t>         (</a:t>
            </a:r>
            <a:r>
              <a:rPr lang="en-US" altLang="ko-KR" dirty="0" smtClean="0"/>
              <a:t>transition </a:t>
            </a:r>
            <a:r>
              <a:rPr lang="en-US" altLang="ko-KR" dirty="0"/>
              <a:t>.5s)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4_1</a:t>
            </a:r>
            <a:r>
              <a:rPr lang="en-US" altLang="ko-KR" dirty="0"/>
              <a:t>. </a:t>
            </a:r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왼쪽부터 차례대로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.5s)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/>
              <a:t>텍스트 하단에서 </a:t>
            </a:r>
            <a:r>
              <a:rPr lang="en-US" altLang="ko-KR" dirty="0" smtClean="0"/>
              <a:t>translate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 smtClean="0"/>
              <a:t>(transition </a:t>
            </a:r>
            <a:r>
              <a:rPr lang="en-US" altLang="ko-KR" dirty="0"/>
              <a:t>.</a:t>
            </a:r>
            <a:r>
              <a:rPr lang="en-US" altLang="ko-KR" dirty="0" smtClean="0"/>
              <a:t>5s)</a:t>
            </a:r>
          </a:p>
          <a:p>
            <a:endParaRPr lang="en-US" altLang="ko-KR" dirty="0"/>
          </a:p>
          <a:p>
            <a:r>
              <a:rPr lang="en-US" altLang="ko-KR" dirty="0"/>
              <a:t>6_1.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해당 페이지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 smtClean="0"/>
              <a:t>link</a:t>
            </a:r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#1. </a:t>
            </a:r>
            <a:r>
              <a:rPr lang="ko-KR" altLang="en-US" dirty="0" err="1" smtClean="0"/>
              <a:t>무심한듯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시크하게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올</a:t>
            </a:r>
            <a:r>
              <a:rPr lang="en-US" altLang="ko-KR" dirty="0" smtClean="0"/>
              <a:t>-</a:t>
            </a:r>
            <a:r>
              <a:rPr lang="ko-KR" altLang="en-US" dirty="0" smtClean="0"/>
              <a:t>블랙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524148" y="2661043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24148" y="311229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62133" y="2791583"/>
            <a:ext cx="49084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bg1"/>
                </a:solidFill>
                <a:latin typeface="+mn-ea"/>
                <a:ea typeface="+mn-ea"/>
              </a:rPr>
              <a:t>All-black</a:t>
            </a:r>
            <a:endParaRPr lang="ko-KR" altLang="en-US" sz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2414280" y="60670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292" y="649605"/>
            <a:ext cx="1822936" cy="34624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 smtClean="0">
                <a:latin typeface="+mn-ea"/>
                <a:ea typeface="+mn-ea"/>
              </a:rPr>
              <a:t>무심한듯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err="1" smtClean="0">
                <a:latin typeface="+mn-ea"/>
                <a:ea typeface="+mn-ea"/>
              </a:rPr>
              <a:t>시크하게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r>
              <a:rPr lang="ko-KR" altLang="en-US" sz="1100" dirty="0" smtClean="0">
                <a:latin typeface="+mn-ea"/>
                <a:ea typeface="+mn-ea"/>
              </a:rPr>
              <a:t>올</a:t>
            </a:r>
            <a:r>
              <a:rPr lang="en-US" altLang="ko-KR" sz="1100" dirty="0" smtClean="0">
                <a:latin typeface="+mn-ea"/>
                <a:ea typeface="+mn-ea"/>
              </a:rPr>
              <a:t>-</a:t>
            </a:r>
            <a:r>
              <a:rPr lang="ko-KR" altLang="en-US" sz="1100" dirty="0" smtClean="0">
                <a:latin typeface="+mn-ea"/>
                <a:ea typeface="+mn-ea"/>
              </a:rPr>
              <a:t>블랙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50774" y="3730912"/>
            <a:ext cx="2165978" cy="30008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latin typeface="+mn-ea"/>
                <a:ea typeface="+mn-ea"/>
              </a:rPr>
              <a:t>머리 끝부터 발끝까지</a:t>
            </a:r>
            <a:r>
              <a:rPr lang="en-US" altLang="ko-KR" sz="900" dirty="0">
                <a:latin typeface="+mn-ea"/>
                <a:ea typeface="+mn-ea"/>
              </a:rPr>
              <a:t> </a:t>
            </a:r>
            <a:r>
              <a:rPr lang="ko-KR" altLang="en-US" sz="900" dirty="0" smtClean="0">
                <a:latin typeface="+mn-ea"/>
                <a:ea typeface="+mn-ea"/>
              </a:rPr>
              <a:t>블랙으로 완전무장</a:t>
            </a:r>
            <a:endParaRPr lang="en-US" altLang="ko-KR" sz="900" dirty="0" smtClean="0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097" y="4030994"/>
            <a:ext cx="2677336" cy="46166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강렬한 </a:t>
            </a:r>
            <a:r>
              <a:rPr lang="ko-KR" altLang="en-US" sz="800" dirty="0" err="1" smtClean="0">
                <a:latin typeface="+mn-ea"/>
                <a:ea typeface="+mn-ea"/>
              </a:rPr>
              <a:t>포스의</a:t>
            </a:r>
            <a:r>
              <a:rPr lang="ko-KR" altLang="en-US" sz="800" dirty="0" smtClean="0">
                <a:latin typeface="+mn-ea"/>
                <a:ea typeface="+mn-ea"/>
              </a:rPr>
              <a:t> 가죽 아이템부터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smtClean="0">
                <a:latin typeface="+mn-ea"/>
                <a:ea typeface="+mn-ea"/>
              </a:rPr>
              <a:t>여성미를 강조할 수 있는 레이스 아이템까지 블랙이면 </a:t>
            </a:r>
            <a:r>
              <a:rPr lang="en-US" altLang="ko-KR" sz="800" dirty="0" smtClean="0">
                <a:latin typeface="+mn-ea"/>
                <a:ea typeface="+mn-ea"/>
              </a:rPr>
              <a:t>OK</a:t>
            </a:r>
            <a:r>
              <a:rPr lang="ko-KR" altLang="en-US" sz="800" dirty="0" smtClean="0">
                <a:latin typeface="+mn-ea"/>
                <a:ea typeface="+mn-ea"/>
              </a:rPr>
              <a:t> </a:t>
            </a:r>
            <a:endParaRPr lang="en-US" altLang="ko-KR" sz="800" dirty="0" smtClean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05740" y="1377316"/>
            <a:ext cx="1262256" cy="2110740"/>
            <a:chOff x="274320" y="1549718"/>
            <a:chExt cx="1262256" cy="2110740"/>
          </a:xfrm>
        </p:grpSpPr>
        <p:sp>
          <p:nvSpPr>
            <p:cNvPr id="23" name="직사각형 22"/>
            <p:cNvSpPr/>
            <p:nvPr/>
          </p:nvSpPr>
          <p:spPr>
            <a:xfrm>
              <a:off x="274320" y="1549718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 flipH="1">
              <a:off x="27432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1659229" y="1368744"/>
            <a:ext cx="1262256" cy="2119312"/>
            <a:chOff x="1775460" y="1541146"/>
            <a:chExt cx="1262256" cy="2119312"/>
          </a:xfrm>
        </p:grpSpPr>
        <p:sp>
          <p:nvSpPr>
            <p:cNvPr id="31" name="직사각형 30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3112718" y="1368744"/>
            <a:ext cx="1262256" cy="2119312"/>
            <a:chOff x="3244354" y="1541146"/>
            <a:chExt cx="1262256" cy="2119312"/>
          </a:xfrm>
        </p:grpSpPr>
        <p:sp>
          <p:nvSpPr>
            <p:cNvPr id="32" name="직사각형 31"/>
            <p:cNvSpPr/>
            <p:nvPr/>
          </p:nvSpPr>
          <p:spPr>
            <a:xfrm>
              <a:off x="3244354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3244354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4566207" y="1341597"/>
            <a:ext cx="1262256" cy="2110740"/>
            <a:chOff x="4634787" y="1513999"/>
            <a:chExt cx="1262256" cy="2110740"/>
          </a:xfrm>
        </p:grpSpPr>
        <p:sp>
          <p:nvSpPr>
            <p:cNvPr id="33" name="직사각형 32"/>
            <p:cNvSpPr/>
            <p:nvPr/>
          </p:nvSpPr>
          <p:spPr>
            <a:xfrm>
              <a:off x="4634787" y="1513999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634787" y="1513999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Google Shape;189;p14"/>
          <p:cNvSpPr/>
          <p:nvPr/>
        </p:nvSpPr>
        <p:spPr>
          <a:xfrm>
            <a:off x="5973638" y="19025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8;p15"/>
          <p:cNvSpPr/>
          <p:nvPr/>
        </p:nvSpPr>
        <p:spPr>
          <a:xfrm>
            <a:off x="5973638" y="2060641"/>
            <a:ext cx="749591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89;p14"/>
          <p:cNvSpPr/>
          <p:nvPr/>
        </p:nvSpPr>
        <p:spPr>
          <a:xfrm>
            <a:off x="167640" y="1075282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8;p15"/>
          <p:cNvSpPr/>
          <p:nvPr/>
        </p:nvSpPr>
        <p:spPr>
          <a:xfrm>
            <a:off x="153648" y="1226535"/>
            <a:ext cx="5743395" cy="2365343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98032" y="4536760"/>
            <a:ext cx="271459" cy="2714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∨</a:t>
            </a:r>
            <a:endParaRPr lang="en-US" altLang="ko-KR" dirty="0" smtClean="0"/>
          </a:p>
        </p:txBody>
      </p:sp>
      <p:sp>
        <p:nvSpPr>
          <p:cNvPr id="48" name="Google Shape;189;p14"/>
          <p:cNvSpPr/>
          <p:nvPr/>
        </p:nvSpPr>
        <p:spPr>
          <a:xfrm>
            <a:off x="229932" y="541593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8;p15"/>
          <p:cNvSpPr/>
          <p:nvPr/>
        </p:nvSpPr>
        <p:spPr>
          <a:xfrm>
            <a:off x="2104069" y="3775317"/>
            <a:ext cx="2644317" cy="761444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89;p14"/>
          <p:cNvSpPr/>
          <p:nvPr/>
        </p:nvSpPr>
        <p:spPr>
          <a:xfrm>
            <a:off x="2006533" y="366254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5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524148" y="288666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525520" y="2435417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89;p14"/>
          <p:cNvSpPr/>
          <p:nvPr/>
        </p:nvSpPr>
        <p:spPr>
          <a:xfrm>
            <a:off x="3064238" y="459162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6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4.1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1_1. </a:t>
            </a:r>
            <a:r>
              <a:rPr lang="ko-KR" altLang="en-US" dirty="0" smtClean="0"/>
              <a:t>텍스트 하단에서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2_1. </a:t>
            </a:r>
            <a:r>
              <a:rPr lang="ko-KR" altLang="en-US" dirty="0" smtClean="0"/>
              <a:t>텍스트 상단에서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endParaRPr lang="en-US" altLang="ko-KR" dirty="0"/>
          </a:p>
          <a:p>
            <a:r>
              <a:rPr lang="en-US" altLang="ko-KR" dirty="0" smtClean="0"/>
              <a:t>3_1</a:t>
            </a:r>
            <a:r>
              <a:rPr lang="en-US" altLang="ko-KR" dirty="0"/>
              <a:t>. </a:t>
            </a:r>
            <a:r>
              <a:rPr lang="ko-KR" altLang="en-US" dirty="0"/>
              <a:t>클릭할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해당 </a:t>
            </a:r>
            <a:r>
              <a:rPr lang="ko-KR" altLang="en-US" dirty="0" smtClean="0"/>
              <a:t>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/>
              <a:t>link</a:t>
            </a:r>
          </a:p>
          <a:p>
            <a:r>
              <a:rPr lang="en-US" altLang="ko-KR" dirty="0" smtClean="0"/>
              <a:t>3_2</a:t>
            </a:r>
            <a:r>
              <a:rPr lang="en-US" altLang="ko-KR" dirty="0"/>
              <a:t>. </a:t>
            </a:r>
            <a:r>
              <a:rPr lang="ko-KR" altLang="en-US" dirty="0" err="1"/>
              <a:t>인디케이터</a:t>
            </a:r>
            <a:r>
              <a:rPr lang="ko-KR" altLang="en-US" dirty="0"/>
              <a:t> 페이지 좌측에서 </a:t>
            </a:r>
            <a:endParaRPr lang="en-US" altLang="ko-KR" dirty="0"/>
          </a:p>
          <a:p>
            <a:r>
              <a:rPr lang="en-US" altLang="ko-KR" dirty="0"/>
              <a:t>        translate (transition 0.5s)</a:t>
            </a:r>
          </a:p>
          <a:p>
            <a:r>
              <a:rPr lang="en-US" altLang="ko-KR" dirty="0" smtClean="0"/>
              <a:t>3_3</a:t>
            </a:r>
            <a:r>
              <a:rPr lang="en-US" altLang="ko-KR" dirty="0"/>
              <a:t>. </a:t>
            </a:r>
            <a:r>
              <a:rPr lang="ko-KR" altLang="en-US" dirty="0"/>
              <a:t>텍스트 </a:t>
            </a:r>
            <a:r>
              <a:rPr lang="ko-KR" altLang="en-US" dirty="0" err="1"/>
              <a:t>인디케이터</a:t>
            </a:r>
            <a:r>
              <a:rPr lang="ko-KR" altLang="en-US" dirty="0"/>
              <a:t> 좌측에서</a:t>
            </a:r>
            <a:endParaRPr lang="en-US" altLang="ko-KR" dirty="0"/>
          </a:p>
          <a:p>
            <a:r>
              <a:rPr lang="en-US" altLang="ko-KR" dirty="0"/>
              <a:t>        translate (transition 0.5s)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4_1. </a:t>
            </a:r>
            <a:r>
              <a:rPr lang="ko-KR" altLang="en-US" dirty="0" smtClean="0"/>
              <a:t>텍스트 투명도 </a:t>
            </a:r>
            <a:r>
              <a:rPr lang="en-US" altLang="ko-KR" dirty="0" smtClean="0"/>
              <a:t>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100%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(transition 0.5s)</a:t>
            </a:r>
          </a:p>
          <a:p>
            <a:r>
              <a:rPr lang="en-US" altLang="ko-KR" dirty="0" smtClean="0"/>
              <a:t>4_2.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scale 1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 1.2</a:t>
            </a:r>
          </a:p>
          <a:p>
            <a:endParaRPr lang="en-US" altLang="ko-KR" dirty="0"/>
          </a:p>
          <a:p>
            <a:r>
              <a:rPr lang="en-US" altLang="ko-KR" dirty="0" smtClean="0"/>
              <a:t>5_1. </a:t>
            </a:r>
            <a:r>
              <a:rPr lang="ko-KR" altLang="en-US" dirty="0" smtClean="0"/>
              <a:t>버튼에 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r>
              <a:rPr lang="en-US" altLang="ko-KR" dirty="0" smtClean="0"/>
              <a:t>       scale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1.2</a:t>
            </a:r>
          </a:p>
          <a:p>
            <a:r>
              <a:rPr lang="en-US" altLang="ko-KR" dirty="0" smtClean="0"/>
              <a:t>5_2. </a:t>
            </a:r>
            <a:r>
              <a:rPr lang="ko-KR" altLang="en-US" dirty="0" smtClean="0"/>
              <a:t>버튼 클릭할 경우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해당 페이지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link</a:t>
            </a:r>
          </a:p>
          <a:p>
            <a:endParaRPr lang="en-US" altLang="ko-KR" dirty="0"/>
          </a:p>
          <a:p>
            <a:r>
              <a:rPr lang="en-US" altLang="ko-KR" dirty="0" smtClean="0"/>
              <a:t>6_1. </a:t>
            </a:r>
            <a:r>
              <a:rPr lang="ko-KR" altLang="en-US" dirty="0" smtClean="0"/>
              <a:t>이미지 페이지 </a:t>
            </a:r>
            <a:r>
              <a:rPr lang="ko-KR" altLang="en-US" dirty="0" smtClean="0"/>
              <a:t>상단에서  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smtClean="0"/>
              <a:t>translate</a:t>
            </a:r>
          </a:p>
          <a:p>
            <a:r>
              <a:rPr lang="en-US" altLang="ko-KR" dirty="0" smtClean="0"/>
              <a:t>6_2.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hover</a:t>
            </a:r>
            <a:r>
              <a:rPr lang="ko-KR" altLang="en-US" dirty="0" smtClean="0"/>
              <a:t>할 경우</a:t>
            </a:r>
            <a:endParaRPr lang="en-US" altLang="ko-KR" dirty="0" smtClean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rotateY</a:t>
            </a:r>
            <a:r>
              <a:rPr lang="en-US" altLang="ko-KR" dirty="0" smtClean="0"/>
              <a:t> 360deg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 취향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250" y="466725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64821" y="2103856"/>
            <a:ext cx="4946545" cy="1569660"/>
            <a:chOff x="878003" y="2175510"/>
            <a:chExt cx="4716747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878003" y="2175510"/>
              <a:ext cx="3767956" cy="156966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1.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다양한 스타일에 활용할 수 있는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기본 아이템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이 필요하다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 smtClean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2.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강남역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지하에서도 한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눈에 띄고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3.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시크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하면서도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+mn-ea"/>
                  <a:ea typeface="+mn-ea"/>
                </a:rPr>
                <a:t>강렬한 인상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을 주고 싶다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  <a:ea typeface="+mn-ea"/>
                </a:rPr>
                <a:t>.</a:t>
              </a:r>
              <a:endParaRPr lang="ko-KR" altLang="en-US" sz="11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72331" y="2175510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72330" y="2702576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2331" y="3229644"/>
              <a:ext cx="62241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→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Go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488430" y="2128837"/>
            <a:ext cx="142875" cy="11525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524148" y="2666365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08067" y="3035441"/>
            <a:ext cx="635109" cy="214674"/>
          </a:xfrm>
          <a:prstGeom prst="rect">
            <a:avLst/>
          </a:prstGeom>
          <a:noFill/>
          <a:ln w="3175">
            <a:noFill/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  <a:latin typeface="+mn-ea"/>
                <a:ea typeface="+mn-ea"/>
              </a:rPr>
              <a:t>My 2020 S/S</a:t>
            </a:r>
            <a:endParaRPr lang="ko-KR" altLang="en-US" sz="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9" name="Google Shape;189;p14"/>
          <p:cNvSpPr/>
          <p:nvPr/>
        </p:nvSpPr>
        <p:spPr>
          <a:xfrm>
            <a:off x="5800055" y="1946088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3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8;p15"/>
          <p:cNvSpPr/>
          <p:nvPr/>
        </p:nvSpPr>
        <p:spPr>
          <a:xfrm>
            <a:off x="5908067" y="2060641"/>
            <a:ext cx="815162" cy="1292159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525504" y="2209791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525520" y="2438078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6523687" y="3122939"/>
            <a:ext cx="71438" cy="7143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523687" y="2894652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4165497" y="572539"/>
            <a:ext cx="1262256" cy="1210541"/>
            <a:chOff x="1775460" y="1541146"/>
            <a:chExt cx="1262256" cy="2119312"/>
          </a:xfrm>
        </p:grpSpPr>
        <p:sp>
          <p:nvSpPr>
            <p:cNvPr id="37" name="직사각형 36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97622" y="3744160"/>
            <a:ext cx="1137858" cy="1091240"/>
            <a:chOff x="1775460" y="1541146"/>
            <a:chExt cx="1262256" cy="2119312"/>
          </a:xfrm>
        </p:grpSpPr>
        <p:sp>
          <p:nvSpPr>
            <p:cNvPr id="40" name="직사각형 39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218;p15"/>
          <p:cNvSpPr/>
          <p:nvPr/>
        </p:nvSpPr>
        <p:spPr>
          <a:xfrm>
            <a:off x="4644898" y="1982042"/>
            <a:ext cx="981635" cy="16150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580083" y="3602927"/>
            <a:ext cx="1015042" cy="973455"/>
            <a:chOff x="1775460" y="1541146"/>
            <a:chExt cx="1262256" cy="2119312"/>
          </a:xfrm>
        </p:grpSpPr>
        <p:sp>
          <p:nvSpPr>
            <p:cNvPr id="43" name="직사각형 42"/>
            <p:cNvSpPr/>
            <p:nvPr/>
          </p:nvSpPr>
          <p:spPr>
            <a:xfrm>
              <a:off x="1775460" y="1541146"/>
              <a:ext cx="1262256" cy="2110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1775460" y="1549718"/>
              <a:ext cx="1262256" cy="211074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218;p15"/>
          <p:cNvSpPr/>
          <p:nvPr/>
        </p:nvSpPr>
        <p:spPr>
          <a:xfrm>
            <a:off x="464822" y="2134442"/>
            <a:ext cx="3904412" cy="146264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9;p14"/>
          <p:cNvSpPr/>
          <p:nvPr/>
        </p:nvSpPr>
        <p:spPr>
          <a:xfrm>
            <a:off x="4536886" y="187403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solidFill>
                  <a:schemeClr val="lt1"/>
                </a:solidFill>
              </a:rPr>
              <a:t>5</a:t>
            </a:r>
          </a:p>
        </p:txBody>
      </p:sp>
      <p:sp>
        <p:nvSpPr>
          <p:cNvPr id="45" name="Google Shape;189;p14"/>
          <p:cNvSpPr/>
          <p:nvPr/>
        </p:nvSpPr>
        <p:spPr>
          <a:xfrm>
            <a:off x="4680054" y="1072245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7" name="Google Shape;189;p14"/>
          <p:cNvSpPr/>
          <p:nvPr/>
        </p:nvSpPr>
        <p:spPr>
          <a:xfrm>
            <a:off x="1258539" y="4179561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48" name="Google Shape;189;p14"/>
          <p:cNvSpPr/>
          <p:nvPr/>
        </p:nvSpPr>
        <p:spPr>
          <a:xfrm>
            <a:off x="5979592" y="397967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6</a:t>
            </a:r>
            <a:endParaRPr lang="en-US" sz="1050" b="1" dirty="0" smtClean="0">
              <a:solidFill>
                <a:schemeClr val="lt1"/>
              </a:solidFill>
            </a:endParaRPr>
          </a:p>
        </p:txBody>
      </p:sp>
      <p:sp>
        <p:nvSpPr>
          <p:cNvPr id="17" name="Google Shape;189;p14"/>
          <p:cNvSpPr/>
          <p:nvPr/>
        </p:nvSpPr>
        <p:spPr>
          <a:xfrm>
            <a:off x="644398" y="199584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4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8771" y="1132394"/>
            <a:ext cx="3449983" cy="41857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2020 S/S 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시즌을 앞둔 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나</a:t>
            </a:r>
            <a:r>
              <a:rPr lang="ko-KR" altLang="en-US" sz="1100" dirty="0" smtClean="0">
                <a:solidFill>
                  <a:schemeClr val="tx1"/>
                </a:solidFill>
                <a:latin typeface="+mn-ea"/>
                <a:ea typeface="+mn-ea"/>
              </a:rPr>
              <a:t>에게 가장 필요한 아이템은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  <a:ea typeface="+mn-ea"/>
              </a:rPr>
              <a:t>?</a:t>
            </a:r>
            <a:endParaRPr lang="ko-KR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189;p14"/>
          <p:cNvSpPr/>
          <p:nvPr/>
        </p:nvSpPr>
        <p:spPr>
          <a:xfrm>
            <a:off x="1570267" y="1288834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1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8;p15"/>
          <p:cNvSpPr/>
          <p:nvPr/>
        </p:nvSpPr>
        <p:spPr>
          <a:xfrm>
            <a:off x="3168663" y="1241141"/>
            <a:ext cx="288399" cy="263717"/>
          </a:xfrm>
          <a:prstGeom prst="roundRect">
            <a:avLst>
              <a:gd name="adj" fmla="val 9813"/>
            </a:avLst>
          </a:prstGeom>
          <a:noFill/>
          <a:ln w="952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89;p14"/>
          <p:cNvSpPr/>
          <p:nvPr/>
        </p:nvSpPr>
        <p:spPr>
          <a:xfrm>
            <a:off x="3033755" y="1072810"/>
            <a:ext cx="216024" cy="216024"/>
          </a:xfrm>
          <a:prstGeom prst="roundRect">
            <a:avLst>
              <a:gd name="adj" fmla="val 16667"/>
            </a:avLst>
          </a:prstGeom>
          <a:solidFill>
            <a:srgbClr val="E36C09"/>
          </a:solidFill>
          <a:ln w="3175"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lt1"/>
                </a:solidFill>
              </a:rPr>
              <a:t>2</a:t>
            </a:r>
            <a:endParaRPr sz="105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4526280" y="466725"/>
            <a:ext cx="0" cy="11071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1258539" y="461829"/>
            <a:ext cx="0" cy="328233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6024938" y="466725"/>
            <a:ext cx="0" cy="314013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31827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791</Words>
  <Application>Microsoft Office PowerPoint</Application>
  <PresentationFormat>화면 슬라이드 쇼(16:9)</PresentationFormat>
  <Paragraphs>236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표지</vt:lpstr>
      <vt:lpstr>간지등</vt:lpstr>
      <vt:lpstr>1_디자인 사용자 지정</vt:lpstr>
      <vt:lpstr>화면설계 평가_자유주제</vt:lpstr>
      <vt:lpstr>Document History</vt:lpstr>
      <vt:lpstr>Index</vt:lpstr>
      <vt:lpstr>Information Architecture(정보구조)</vt:lpstr>
      <vt:lpstr>Main</vt:lpstr>
      <vt:lpstr>키워드 #1. 쇼츠</vt:lpstr>
      <vt:lpstr>키워드 #2. 시선강탈, 프린트</vt:lpstr>
      <vt:lpstr>키워드 #1. 무심한듯 시크하게, 올-블랙</vt:lpstr>
      <vt:lpstr>나의 취향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103</cp:revision>
  <dcterms:modified xsi:type="dcterms:W3CDTF">2020-02-14T04:13:03Z</dcterms:modified>
</cp:coreProperties>
</file>