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83" r:id="rId2"/>
    <p:sldId id="280" r:id="rId3"/>
    <p:sldId id="281" r:id="rId4"/>
    <p:sldId id="282" r:id="rId5"/>
    <p:sldId id="275" r:id="rId6"/>
    <p:sldId id="271" r:id="rId7"/>
    <p:sldId id="272" r:id="rId8"/>
    <p:sldId id="273" r:id="rId9"/>
    <p:sldId id="276" r:id="rId10"/>
    <p:sldId id="274" r:id="rId11"/>
  </p:sldIdLst>
  <p:sldSz cx="9144000" cy="64801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90" autoAdjust="0"/>
  </p:normalViewPr>
  <p:slideViewPr>
    <p:cSldViewPr snapToGrid="0">
      <p:cViewPr varScale="1">
        <p:scale>
          <a:sx n="112" d="100"/>
          <a:sy n="112" d="100"/>
        </p:scale>
        <p:origin x="-1584" y="-90"/>
      </p:cViewPr>
      <p:guideLst>
        <p:guide orient="horz" pos="20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9954" y="685800"/>
            <a:ext cx="4838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54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73dce8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685800"/>
            <a:ext cx="4838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473dce8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</a:rPr>
              <a:t>스페셜 제품을 보여주는 페이지로 3의 제품을 보여줌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</a:rPr>
              <a:t>Preview, next로 제품들을 볼수 있음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bbfd98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685800"/>
            <a:ext cx="4838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bbfd985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bbfd985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685800"/>
            <a:ext cx="4838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bbfd985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73dce8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685800"/>
            <a:ext cx="4838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473dce8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/>
              <a:t>서브 페이지</a:t>
            </a:r>
            <a:endParaRPr sz="105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bbfd98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685800"/>
            <a:ext cx="4838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bbfd985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smtClean="0"/>
              <a:t>서브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bbfd985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685800"/>
            <a:ext cx="4838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bbfd985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서브 페이지 </a:t>
            </a:r>
            <a:r>
              <a:rPr lang="ko" altLang="ko-KR" dirty="0" smtClean="0"/>
              <a:t>와이어프레임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685800"/>
            <a:ext cx="4838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리소스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685800"/>
            <a:ext cx="4838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리소스</a:t>
            </a:r>
            <a:r>
              <a:rPr lang="en-US" altLang="ko-KR" dirty="0" smtClean="0"/>
              <a:t>2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709732"/>
            <a:ext cx="8520600" cy="10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874919"/>
            <a:ext cx="5487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874919"/>
            <a:ext cx="5487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60661"/>
            <a:ext cx="85206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451937"/>
            <a:ext cx="8520600" cy="4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874919"/>
            <a:ext cx="5487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60661"/>
            <a:ext cx="85206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451937"/>
            <a:ext cx="3999900" cy="4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451937"/>
            <a:ext cx="3999900" cy="4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874919"/>
            <a:ext cx="5487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60661"/>
            <a:ext cx="85206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874919"/>
            <a:ext cx="5487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99969"/>
            <a:ext cx="2808000" cy="95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750677"/>
            <a:ext cx="2808000" cy="40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874919"/>
            <a:ext cx="5487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67118"/>
            <a:ext cx="6367800" cy="51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874919"/>
            <a:ext cx="5487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57"/>
            <a:ext cx="4572000" cy="64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553606"/>
            <a:ext cx="4045200" cy="18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531433"/>
            <a:ext cx="4045200" cy="15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12220"/>
            <a:ext cx="3837000" cy="46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874919"/>
            <a:ext cx="5487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329858"/>
            <a:ext cx="5998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874919"/>
            <a:ext cx="5487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93543"/>
            <a:ext cx="8520600" cy="24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971307"/>
            <a:ext cx="8520600" cy="16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874919"/>
            <a:ext cx="548700" cy="4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60661"/>
            <a:ext cx="85206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51937"/>
            <a:ext cx="8520600" cy="4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874919"/>
            <a:ext cx="5487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image" Target="../media/image38.gif"/><Relationship Id="rId3" Type="http://schemas.openxmlformats.org/officeDocument/2006/relationships/image" Target="../media/image28.gif"/><Relationship Id="rId7" Type="http://schemas.openxmlformats.org/officeDocument/2006/relationships/image" Target="../media/image32.jpeg"/><Relationship Id="rId12" Type="http://schemas.openxmlformats.org/officeDocument/2006/relationships/image" Target="../media/image3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11" Type="http://schemas.openxmlformats.org/officeDocument/2006/relationships/image" Target="../media/image36.jpeg"/><Relationship Id="rId5" Type="http://schemas.openxmlformats.org/officeDocument/2006/relationships/image" Target="../media/image30.png"/><Relationship Id="rId10" Type="http://schemas.openxmlformats.org/officeDocument/2006/relationships/image" Target="../media/image35.jpeg"/><Relationship Id="rId4" Type="http://schemas.openxmlformats.org/officeDocument/2006/relationships/image" Target="../media/image29.gif"/><Relationship Id="rId9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.jpe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gif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7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16"/>
          <p:cNvSpPr txBox="1">
            <a:spLocks noGrp="1"/>
          </p:cNvSpPr>
          <p:nvPr>
            <p:ph type="title"/>
          </p:nvPr>
        </p:nvSpPr>
        <p:spPr>
          <a:xfrm>
            <a:off x="2457195" y="2173470"/>
            <a:ext cx="85206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smtClean="0"/>
              <a:t>Index </a:t>
            </a:r>
            <a:r>
              <a:rPr lang="ko-KR" altLang="en-US" sz="5000" dirty="0" smtClean="0"/>
              <a:t>추천상품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20857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240553" y="141561"/>
            <a:ext cx="85206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dirty="0" smtClean="0"/>
              <a:t>리소스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145" name="Google Shape;145;p6"/>
          <p:cNvSpPr txBox="1"/>
          <p:nvPr/>
        </p:nvSpPr>
        <p:spPr>
          <a:xfrm>
            <a:off x="3585428" y="4322853"/>
            <a:ext cx="1981285" cy="51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 Button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6" name="Picture 12" descr="C:\Users\Administrator.Sc-201912031515\Desktop\D조 요구사항 리소스 수집\sns\2697796585bc969a45266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866" y="4920266"/>
            <a:ext cx="471487" cy="47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Administrator.Sc-201912031515\Desktop\D조 요구사항 리소스 수집\sns\20908658575bc969a45273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418" y="4927410"/>
            <a:ext cx="471488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dministrator.Sc-201912031515\Desktop\D조 요구사항 리소스 수집\sns\kakaolink_in_s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820" y="4920265"/>
            <a:ext cx="5207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145;p6"/>
          <p:cNvSpPr txBox="1"/>
          <p:nvPr/>
        </p:nvSpPr>
        <p:spPr>
          <a:xfrm>
            <a:off x="3556235" y="719073"/>
            <a:ext cx="1981285" cy="51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2000" b="1" dirty="0" err="1"/>
              <a:t>I</a:t>
            </a:r>
            <a:r>
              <a:rPr lang="en-US" sz="2000" b="1" dirty="0" err="1" smtClean="0"/>
              <a:t>mg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1" name="Picture 3" descr="C:\Users\Administrator.Sc-201912031515\Desktop\D조 요구사항 리소스 수집\img\visual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9" y="2349945"/>
            <a:ext cx="2343108" cy="67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.Sc-201912031515\Desktop\D조 요구사항 리소스 수집\img\미니데코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866" y="1607390"/>
            <a:ext cx="9334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.Sc-201912031515\Desktop\D조 요구사항 리소스 수집\img\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4" y="1382225"/>
            <a:ext cx="2227582" cy="116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strator.Sc-201912031515\Desktop\D조 요구사항 리소스 수집\img\visual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9" y="1232021"/>
            <a:ext cx="2174789" cy="62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istrator.Sc-201912031515\Desktop\D조 요구사항 리소스 수집\img\asid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353" y="1521665"/>
            <a:ext cx="1238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Administrator.Sc-201912031515\Desktop\D조 요구사항 리소스 수집\img\footer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22" y="3460154"/>
            <a:ext cx="3135895" cy="3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istrator.Sc-201912031515\Desktop\D조 요구사항 리소스 수집\img\logo r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4" y="2939949"/>
            <a:ext cx="2234008" cy="104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.Sc-201912031515\Desktop\D조 요구사항 리소스 수집\img\미니월드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627" y="3036093"/>
            <a:ext cx="848119" cy="84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4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0600" y="516881"/>
            <a:ext cx="8286300" cy="4833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Google Shape;70;p14"/>
          <p:cNvCxnSpPr/>
          <p:nvPr/>
        </p:nvCxnSpPr>
        <p:spPr>
          <a:xfrm flipH="1">
            <a:off x="420600" y="5357600"/>
            <a:ext cx="82863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4"/>
          <p:cNvSpPr/>
          <p:nvPr/>
        </p:nvSpPr>
        <p:spPr>
          <a:xfrm>
            <a:off x="3782349" y="1001186"/>
            <a:ext cx="1331966" cy="4182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smtClean="0"/>
              <a:t>추천상품</a:t>
            </a:r>
            <a:endParaRPr lang="en-US" altLang="ko-KR" sz="10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 smtClean="0"/>
              <a:t>(title)</a:t>
            </a:r>
            <a:endParaRPr sz="1000" dirty="0"/>
          </a:p>
        </p:txBody>
      </p:sp>
      <p:sp>
        <p:nvSpPr>
          <p:cNvPr id="33" name="직사각형 32"/>
          <p:cNvSpPr/>
          <p:nvPr/>
        </p:nvSpPr>
        <p:spPr>
          <a:xfrm>
            <a:off x="3322381" y="2067471"/>
            <a:ext cx="2306894" cy="1731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50613" y="2067471"/>
            <a:ext cx="2306894" cy="1731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3309" y="2067471"/>
            <a:ext cx="2306894" cy="1731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676275" y="2685748"/>
            <a:ext cx="171450" cy="24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76275" y="2933397"/>
            <a:ext cx="209550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8063713" y="2723847"/>
            <a:ext cx="223838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8063713" y="2933398"/>
            <a:ext cx="209552" cy="25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1276273" y="4284155"/>
            <a:ext cx="1308074" cy="24268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44101" y="4284886"/>
            <a:ext cx="1319918" cy="24268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584347" y="4284886"/>
            <a:ext cx="1319918" cy="24268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04265" y="4284886"/>
            <a:ext cx="1319918" cy="24268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224183" y="4284886"/>
            <a:ext cx="1319918" cy="24268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 flipH="1">
            <a:off x="5082531" y="-124"/>
            <a:ext cx="4061468" cy="64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5329377" y="50419"/>
            <a:ext cx="30465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Active Diagram</a:t>
            </a:r>
            <a:endParaRPr sz="1400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5216665" y="4191896"/>
            <a:ext cx="3793200" cy="20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1000" dirty="0"/>
              <a:t>상세 설명)</a:t>
            </a:r>
            <a:endParaRPr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ko-KR" altLang="en-US" sz="1000" dirty="0" smtClean="0"/>
              <a:t>해당 슬라이더 </a:t>
            </a:r>
            <a:r>
              <a:rPr lang="ko-KR" altLang="en-US" sz="1000" dirty="0" err="1" smtClean="0"/>
              <a:t>인디케이터만</a:t>
            </a:r>
            <a:r>
              <a:rPr lang="ko-KR" altLang="en-US" sz="1000" dirty="0" smtClean="0"/>
              <a:t> 표시</a:t>
            </a:r>
            <a:r>
              <a:rPr lang="en-US" altLang="ko-KR" sz="1000" dirty="0" smtClean="0"/>
              <a:t>(opacity:1;) </a:t>
            </a:r>
            <a:r>
              <a:rPr lang="ko-KR" altLang="en-US" sz="1000" dirty="0" smtClean="0"/>
              <a:t>슬라이던 </a:t>
            </a:r>
            <a:r>
              <a:rPr lang="ko-KR" altLang="en-US" sz="1000" dirty="0" err="1" smtClean="0"/>
              <a:t>전환시</a:t>
            </a:r>
            <a:r>
              <a:rPr lang="ko-KR" altLang="en-US" sz="1000" dirty="0" smtClean="0"/>
              <a:t> 해당 </a:t>
            </a:r>
            <a:r>
              <a:rPr lang="ko-KR" altLang="en-US" sz="1000" dirty="0" err="1" smtClean="0"/>
              <a:t>인디케이터</a:t>
            </a:r>
            <a:r>
              <a:rPr lang="en-US" altLang="ko-KR" sz="1000" dirty="0" smtClean="0"/>
              <a:t>(opaciti:1)  </a:t>
            </a:r>
            <a:r>
              <a:rPr lang="ko-KR" altLang="en-US" sz="1000" dirty="0" smtClean="0"/>
              <a:t>해당제</a:t>
            </a:r>
            <a:r>
              <a:rPr lang="ko-KR" altLang="en-US" sz="1000" dirty="0"/>
              <a:t>외</a:t>
            </a:r>
            <a:r>
              <a:rPr lang="en-US" altLang="ko-KR" sz="1000" dirty="0" smtClean="0"/>
              <a:t>(opacity:0;)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개 </a:t>
            </a:r>
            <a:r>
              <a:rPr lang="ko-KR" altLang="en-US" sz="1000" dirty="0" err="1" smtClean="0"/>
              <a:t>인디게이터</a:t>
            </a:r>
            <a:endParaRPr lang="en-US" altLang="ko-KR" sz="1000" dirty="0" smtClean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endParaRPr lang="en-US" altLang="ko-KR" sz="1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r>
              <a:rPr lang="ko-KR" altLang="en-US" sz="1000" dirty="0" smtClean="0"/>
              <a:t>이미지 </a:t>
            </a:r>
            <a:r>
              <a:rPr lang="en-US" altLang="ko-KR" sz="1000" dirty="0" smtClean="0"/>
              <a:t>hover</a:t>
            </a:r>
            <a:r>
              <a:rPr lang="ko-KR" altLang="en-US" sz="1000" dirty="0" smtClean="0"/>
              <a:t>시 </a:t>
            </a:r>
            <a:r>
              <a:rPr lang="ko-KR" altLang="en-US" sz="1000" dirty="0" smtClean="0"/>
              <a:t>이미지 색상이 어두워짐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음영처리</a:t>
            </a:r>
            <a:r>
              <a:rPr lang="en-US" altLang="ko-KR" sz="1000" dirty="0" smtClean="0"/>
              <a:t>)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endParaRPr lang="en-US" altLang="ko-KR" sz="1000" dirty="0"/>
          </a:p>
          <a:p>
            <a:pPr lvl="0"/>
            <a:r>
              <a:rPr lang="en-US" altLang="ko-KR" sz="1000" dirty="0" smtClean="0"/>
              <a:t>3. </a:t>
            </a:r>
            <a:r>
              <a:rPr lang="ko-KR" altLang="en-US" sz="1000" dirty="0" err="1" smtClean="0"/>
              <a:t>컨텐츠</a:t>
            </a:r>
            <a:r>
              <a:rPr lang="ko-KR" altLang="en-US" sz="1000" dirty="0" smtClean="0"/>
              <a:t> 영역 이미지 </a:t>
            </a:r>
            <a:r>
              <a:rPr lang="en-US" altLang="ko-KR" sz="1000" dirty="0" smtClean="0"/>
              <a:t>hover</a:t>
            </a:r>
            <a:r>
              <a:rPr lang="ko-KR" altLang="en-US" sz="1000" dirty="0" smtClean="0"/>
              <a:t>시 </a:t>
            </a:r>
            <a:r>
              <a:rPr lang="en-US" altLang="ko-KR" sz="1000" dirty="0" smtClean="0"/>
              <a:t>button opacity:0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→</a:t>
            </a:r>
            <a:r>
              <a:rPr lang="en-US" altLang="ko-KR" sz="1000" dirty="0" smtClean="0"/>
              <a:t>opacity:1</a:t>
            </a:r>
          </a:p>
          <a:p>
            <a:pPr lvl="0"/>
            <a:endParaRPr lang="en-US" altLang="ko-KR" sz="1000" dirty="0"/>
          </a:p>
          <a:p>
            <a:pPr lvl="0"/>
            <a:r>
              <a:rPr lang="en-US" altLang="ko-KR" sz="1000" dirty="0" smtClean="0"/>
              <a:t>3-1. </a:t>
            </a:r>
            <a:r>
              <a:rPr lang="ko-KR" altLang="en-US" sz="1000" dirty="0" smtClean="0"/>
              <a:t>버튼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컨텐츠영역</a:t>
            </a:r>
            <a:r>
              <a:rPr lang="ko-KR" altLang="en-US" sz="1000" dirty="0" smtClean="0"/>
              <a:t> 이미지</a:t>
            </a:r>
            <a:r>
              <a:rPr lang="en-US" altLang="ko-KR" sz="1000" dirty="0" smtClean="0"/>
              <a:t>(3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전환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다음</a:t>
            </a:r>
            <a:r>
              <a:rPr lang="en-US" altLang="ko-KR" sz="1000" dirty="0" smtClean="0"/>
              <a:t>)</a:t>
            </a:r>
          </a:p>
          <a:p>
            <a:pPr lvl="0"/>
            <a:endParaRPr lang="en-US" altLang="ko-KR" sz="1000" dirty="0"/>
          </a:p>
          <a:p>
            <a:pPr lvl="0"/>
            <a:r>
              <a:rPr lang="en-US" altLang="ko-KR" sz="1000" dirty="0" smtClean="0"/>
              <a:t>4.</a:t>
            </a:r>
            <a:r>
              <a:rPr lang="ko-KR" altLang="en-US" sz="1000" dirty="0" smtClean="0"/>
              <a:t>마우스 스크롤을 이용하여 슬라이더 전환</a:t>
            </a:r>
            <a:endParaRPr lang="en-US" altLang="ko-KR" sz="1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endParaRPr lang="en-US" altLang="ko-KR" sz="1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AutoNum type="arabicPeriod"/>
            </a:pPr>
            <a:endParaRPr lang="en-US" altLang="ko-KR" sz="1000" dirty="0" smtClean="0"/>
          </a:p>
        </p:txBody>
      </p:sp>
      <p:sp>
        <p:nvSpPr>
          <p:cNvPr id="98" name="Google Shape;98;p16"/>
          <p:cNvSpPr txBox="1"/>
          <p:nvPr/>
        </p:nvSpPr>
        <p:spPr>
          <a:xfrm>
            <a:off x="5871052" y="966806"/>
            <a:ext cx="2538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ko" sz="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이벤트</a:t>
            </a:r>
            <a:r>
              <a:rPr lang="en-US" altLang="ko" sz="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AutoPlay 기능(10초 후 발생)</a:t>
            </a:r>
            <a:endParaRPr dirty="0"/>
          </a:p>
        </p:txBody>
      </p:sp>
      <p:sp>
        <p:nvSpPr>
          <p:cNvPr id="99" name="Google Shape;99;p16"/>
          <p:cNvSpPr/>
          <p:nvPr/>
        </p:nvSpPr>
        <p:spPr>
          <a:xfrm>
            <a:off x="1846625" y="2525758"/>
            <a:ext cx="1494550" cy="106880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440675" y="2522183"/>
            <a:ext cx="1494550" cy="1068798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01600" y="2522183"/>
            <a:ext cx="1494550" cy="1068798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310257" y="3284132"/>
            <a:ext cx="6036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Layer2</a:t>
            </a:r>
            <a:endParaRPr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886150" y="3284132"/>
            <a:ext cx="6036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Layer3</a:t>
            </a:r>
            <a:endParaRPr dirty="0"/>
          </a:p>
        </p:txBody>
      </p:sp>
      <p:cxnSp>
        <p:nvCxnSpPr>
          <p:cNvPr id="105" name="Google Shape;105;p16"/>
          <p:cNvCxnSpPr/>
          <p:nvPr/>
        </p:nvCxnSpPr>
        <p:spPr>
          <a:xfrm rot="10800000" flipH="1">
            <a:off x="4195740" y="3949146"/>
            <a:ext cx="635514" cy="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07" name="Google Shape;107;p16"/>
          <p:cNvSpPr txBox="1"/>
          <p:nvPr/>
        </p:nvSpPr>
        <p:spPr>
          <a:xfrm>
            <a:off x="2106300" y="2640375"/>
            <a:ext cx="10230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효과의 방향</a:t>
            </a:r>
            <a:endParaRPr dirty="0"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283450" y="776363"/>
            <a:ext cx="46209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추천상</a:t>
            </a:r>
            <a:r>
              <a:rPr lang="ko-KR" altLang="en-US" dirty="0"/>
              <a:t>품</a:t>
            </a:r>
            <a:endParaRPr dirty="0"/>
          </a:p>
        </p:txBody>
      </p:sp>
      <p:sp>
        <p:nvSpPr>
          <p:cNvPr id="115" name="Google Shape;115;p16"/>
          <p:cNvSpPr txBox="1"/>
          <p:nvPr/>
        </p:nvSpPr>
        <p:spPr>
          <a:xfrm>
            <a:off x="560150" y="3284132"/>
            <a:ext cx="6036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lang="en-US" altLang="ko" sz="800" dirty="0"/>
              <a:t>1</a:t>
            </a:r>
            <a:endParaRPr dirty="0"/>
          </a:p>
        </p:txBody>
      </p:sp>
      <p:cxnSp>
        <p:nvCxnSpPr>
          <p:cNvPr id="26" name="Google Shape;105;p16"/>
          <p:cNvCxnSpPr/>
          <p:nvPr/>
        </p:nvCxnSpPr>
        <p:spPr>
          <a:xfrm flipH="1">
            <a:off x="226436" y="4044202"/>
            <a:ext cx="635514" cy="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7" name="Google Shape;105;p16"/>
          <p:cNvCxnSpPr/>
          <p:nvPr/>
        </p:nvCxnSpPr>
        <p:spPr>
          <a:xfrm flipH="1">
            <a:off x="797728" y="2966934"/>
            <a:ext cx="3533408" cy="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8" name="Google Shape;105;p16"/>
          <p:cNvCxnSpPr/>
          <p:nvPr/>
        </p:nvCxnSpPr>
        <p:spPr>
          <a:xfrm rot="10800000" flipH="1">
            <a:off x="845353" y="3205059"/>
            <a:ext cx="3533408" cy="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9" name="모서리가 둥근 직사각형 28"/>
          <p:cNvSpPr/>
          <p:nvPr/>
        </p:nvSpPr>
        <p:spPr>
          <a:xfrm>
            <a:off x="1179493" y="4046956"/>
            <a:ext cx="582948" cy="6464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Google Shape;95;p16"/>
          <p:cNvSpPr/>
          <p:nvPr/>
        </p:nvSpPr>
        <p:spPr>
          <a:xfrm>
            <a:off x="5871052" y="532982"/>
            <a:ext cx="967500" cy="39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일정시간 경과</a:t>
            </a:r>
            <a:endParaRPr lang="en-US" altLang="ko-KR" sz="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 smtClean="0"/>
              <a:t>발생 이벤트</a:t>
            </a:r>
            <a:endParaRPr dirty="0"/>
          </a:p>
        </p:txBody>
      </p:sp>
      <p:sp>
        <p:nvSpPr>
          <p:cNvPr id="42" name="Google Shape;95;p16"/>
          <p:cNvSpPr/>
          <p:nvPr/>
        </p:nvSpPr>
        <p:spPr>
          <a:xfrm>
            <a:off x="7447361" y="532982"/>
            <a:ext cx="967500" cy="39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" sz="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Autoplay</a:t>
            </a:r>
            <a:endParaRPr dirty="0"/>
          </a:p>
        </p:txBody>
      </p:sp>
      <p:cxnSp>
        <p:nvCxnSpPr>
          <p:cNvPr id="43" name="Google Shape;97;p16"/>
          <p:cNvCxnSpPr/>
          <p:nvPr/>
        </p:nvCxnSpPr>
        <p:spPr>
          <a:xfrm>
            <a:off x="6857393" y="730981"/>
            <a:ext cx="579818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1628625" y="3736863"/>
            <a:ext cx="19783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선택된 </a:t>
            </a:r>
            <a:r>
              <a:rPr lang="ko-KR" altLang="en-US" sz="800" dirty="0" err="1" smtClean="0"/>
              <a:t>인디게이터</a:t>
            </a:r>
            <a:r>
              <a:rPr lang="ko-KR" altLang="en-US" sz="800" dirty="0" smtClean="0"/>
              <a:t> 메뉴 아이콘 변형됨</a:t>
            </a:r>
            <a:endParaRPr lang="ko-KR" altLang="en-US" sz="800" dirty="0"/>
          </a:p>
        </p:txBody>
      </p:sp>
      <p:sp>
        <p:nvSpPr>
          <p:cNvPr id="44" name="Google Shape;95;p16"/>
          <p:cNvSpPr/>
          <p:nvPr/>
        </p:nvSpPr>
        <p:spPr>
          <a:xfrm>
            <a:off x="5768980" y="3687608"/>
            <a:ext cx="967500" cy="39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 err="1" smtClean="0"/>
              <a:t>컨텐츠</a:t>
            </a:r>
            <a:r>
              <a:rPr lang="ko-KR" altLang="en-US" sz="800" dirty="0" smtClean="0"/>
              <a:t> 영역 마우스 </a:t>
            </a:r>
            <a:r>
              <a:rPr lang="ko-KR" altLang="en-US" sz="800" dirty="0" err="1" smtClean="0"/>
              <a:t>스크롤링</a:t>
            </a:r>
            <a:endParaRPr dirty="0"/>
          </a:p>
        </p:txBody>
      </p:sp>
      <p:cxnSp>
        <p:nvCxnSpPr>
          <p:cNvPr id="45" name="Google Shape;97;p16"/>
          <p:cNvCxnSpPr/>
          <p:nvPr/>
        </p:nvCxnSpPr>
        <p:spPr>
          <a:xfrm>
            <a:off x="6876648" y="3844585"/>
            <a:ext cx="527107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6" name="Google Shape;95;p16"/>
          <p:cNvSpPr/>
          <p:nvPr/>
        </p:nvSpPr>
        <p:spPr>
          <a:xfrm>
            <a:off x="7489477" y="3681274"/>
            <a:ext cx="967500" cy="39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700" dirty="0" err="1" smtClean="0"/>
              <a:t>스크롤링에</a:t>
            </a:r>
            <a:r>
              <a:rPr lang="ko-KR" altLang="en-US" sz="700" dirty="0" smtClean="0"/>
              <a:t> 따라 </a:t>
            </a:r>
            <a:r>
              <a:rPr lang="ko-KR" altLang="en-US" sz="700" dirty="0" err="1" smtClean="0"/>
              <a:t>레이어</a:t>
            </a:r>
            <a:r>
              <a:rPr lang="ko-KR" altLang="en-US" sz="700" dirty="0" smtClean="0"/>
              <a:t> 슬라이드가 전환</a:t>
            </a:r>
            <a:endParaRPr sz="1200" dirty="0"/>
          </a:p>
        </p:txBody>
      </p:sp>
      <p:sp>
        <p:nvSpPr>
          <p:cNvPr id="7" name="직사각형 6"/>
          <p:cNvSpPr/>
          <p:nvPr/>
        </p:nvSpPr>
        <p:spPr>
          <a:xfrm>
            <a:off x="1846625" y="2525757"/>
            <a:ext cx="1494550" cy="1065224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95;p16"/>
          <p:cNvSpPr/>
          <p:nvPr/>
        </p:nvSpPr>
        <p:spPr>
          <a:xfrm>
            <a:off x="5768980" y="2196909"/>
            <a:ext cx="967500" cy="39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 smtClean="0"/>
              <a:t>“</a:t>
            </a:r>
            <a:r>
              <a:rPr lang="ko-KR" altLang="en-US" sz="800" dirty="0" smtClean="0"/>
              <a:t>슬라이드 마우스 오버</a:t>
            </a:r>
            <a:r>
              <a:rPr lang="en-US" altLang="ko-KR" sz="800" dirty="0" smtClean="0"/>
              <a:t>”</a:t>
            </a:r>
            <a:endParaRPr dirty="0"/>
          </a:p>
        </p:txBody>
      </p:sp>
      <p:cxnSp>
        <p:nvCxnSpPr>
          <p:cNvPr id="49" name="Google Shape;97;p16"/>
          <p:cNvCxnSpPr/>
          <p:nvPr/>
        </p:nvCxnSpPr>
        <p:spPr>
          <a:xfrm>
            <a:off x="6736480" y="2326198"/>
            <a:ext cx="527107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0" name="Google Shape;95;p16"/>
          <p:cNvSpPr/>
          <p:nvPr/>
        </p:nvSpPr>
        <p:spPr>
          <a:xfrm>
            <a:off x="7303211" y="2036859"/>
            <a:ext cx="967500" cy="39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700" dirty="0" smtClean="0"/>
              <a:t>마우스 오버된 슬라이드는 어둡게 처리 하여 구분</a:t>
            </a:r>
            <a:endParaRPr sz="1200" dirty="0"/>
          </a:p>
        </p:txBody>
      </p:sp>
      <p:sp>
        <p:nvSpPr>
          <p:cNvPr id="8" name="직사각형 7"/>
          <p:cNvSpPr/>
          <p:nvPr/>
        </p:nvSpPr>
        <p:spPr>
          <a:xfrm>
            <a:off x="1762440" y="2423325"/>
            <a:ext cx="1678237" cy="1281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2" descr="C:\Users\Administrator.Sc-201912031515\Desktop\D조 요구사항 리소스 수집\img\Untitled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857" y="2791092"/>
            <a:ext cx="2540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Administrator.Sc-201912031515\Desktop\D조 요구사항 리소스 수집\img\Untitled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0526" y="2773575"/>
            <a:ext cx="2540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1163750" y="3901308"/>
            <a:ext cx="2781717" cy="290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3584472">
            <a:off x="1782761" y="2202674"/>
            <a:ext cx="647076" cy="3205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52801" y="5186680"/>
            <a:ext cx="336488" cy="3285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 rot="17607754">
            <a:off x="1305087" y="4583662"/>
            <a:ext cx="647076" cy="3205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 rot="3584472">
            <a:off x="-164677" y="2526155"/>
            <a:ext cx="647076" cy="3205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7733" y="2221494"/>
            <a:ext cx="4867492" cy="1532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846625" y="2432859"/>
            <a:ext cx="336488" cy="3285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58861" y="2173313"/>
            <a:ext cx="336488" cy="3285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480369" y="2057241"/>
            <a:ext cx="336488" cy="3285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727309" y="4046956"/>
            <a:ext cx="582948" cy="646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2272958" y="4047687"/>
            <a:ext cx="582948" cy="646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2835606" y="4047310"/>
            <a:ext cx="582948" cy="646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303202" y="4047310"/>
            <a:ext cx="582948" cy="646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5241" y="62120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-1734585" y="4714967"/>
            <a:ext cx="477727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추천 영역에 </a:t>
            </a:r>
            <a:r>
              <a:rPr lang="en-US" altLang="ko-KR" dirty="0"/>
              <a:t>hover </a:t>
            </a:r>
            <a:r>
              <a:rPr lang="ko-KR" altLang="en-US" dirty="0" err="1"/>
              <a:t>했을경우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좌</a:t>
            </a:r>
            <a:r>
              <a:rPr lang="en-US" altLang="ko-KR" dirty="0"/>
              <a:t>&gt;&lt;</a:t>
            </a:r>
            <a:r>
              <a:rPr lang="ko-KR" altLang="en-US" dirty="0"/>
              <a:t>우</a:t>
            </a:r>
            <a:r>
              <a:rPr lang="en-US" altLang="ko-KR" dirty="0"/>
              <a:t>&gt; </a:t>
            </a:r>
            <a:r>
              <a:rPr lang="ko-KR" altLang="en-US" dirty="0"/>
              <a:t>버튼이 나타난다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2-1. </a:t>
            </a:r>
            <a:r>
              <a:rPr lang="ko-KR" altLang="en-US" dirty="0"/>
              <a:t>오른쪽 </a:t>
            </a:r>
            <a:r>
              <a:rPr lang="ko-KR" altLang="en-US" dirty="0" err="1"/>
              <a:t>버튼클릭시</a:t>
            </a:r>
            <a:r>
              <a:rPr lang="ko-KR" altLang="en-US" dirty="0"/>
              <a:t> 오른쪽 이미지가 나타나면 </a:t>
            </a:r>
          </a:p>
          <a:p>
            <a:r>
              <a:rPr lang="ko-KR" altLang="en-US" dirty="0"/>
              <a:t>슬라이더가 왼쪽으로 </a:t>
            </a:r>
            <a:r>
              <a:rPr lang="ko-KR" altLang="en-US" dirty="0" err="1"/>
              <a:t>한칸</a:t>
            </a:r>
            <a:r>
              <a:rPr lang="ko-KR" altLang="en-US" dirty="0"/>
              <a:t> 씩 밀린다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2-2. </a:t>
            </a:r>
            <a:r>
              <a:rPr lang="ko-KR" altLang="en-US" dirty="0"/>
              <a:t>오른쪽 </a:t>
            </a:r>
            <a:r>
              <a:rPr lang="ko-KR" altLang="en-US" dirty="0" err="1"/>
              <a:t>버튼클릭시</a:t>
            </a:r>
            <a:r>
              <a:rPr lang="ko-KR" altLang="en-US" dirty="0"/>
              <a:t> 오른쪽 이미지가 나타나면 </a:t>
            </a:r>
          </a:p>
          <a:p>
            <a:r>
              <a:rPr lang="ko-KR" altLang="en-US" dirty="0"/>
              <a:t>슬라이더가 왼쪽으로 </a:t>
            </a:r>
            <a:r>
              <a:rPr lang="ko-KR" altLang="en-US" dirty="0" err="1"/>
              <a:t>한칸</a:t>
            </a:r>
            <a:r>
              <a:rPr lang="ko-KR" altLang="en-US" dirty="0"/>
              <a:t> 씩 밀린다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72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560661"/>
            <a:ext cx="85206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와이어프레임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073050" y="1926551"/>
            <a:ext cx="6947100" cy="32829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1073050" y="4622050"/>
            <a:ext cx="6947100" cy="587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1075438" y="1926550"/>
            <a:ext cx="6947100" cy="358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951600" y="1997313"/>
            <a:ext cx="1295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lang="ko" sz="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01_ Header Area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745064" y="4738074"/>
            <a:ext cx="182127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lang="en-US" altLang="ko" sz="800" dirty="0" smtClean="0">
                <a:latin typeface="Verdana"/>
                <a:ea typeface="Verdana"/>
                <a:cs typeface="Verdana"/>
                <a:sym typeface="Verdana"/>
              </a:rPr>
              <a:t>04_Bottom </a:t>
            </a:r>
            <a:r>
              <a:rPr lang="ko" sz="800" b="0" i="0" u="none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navigation </a:t>
            </a:r>
            <a:r>
              <a:rPr lang="ko" sz="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 depth1)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718750" y="2402801"/>
            <a:ext cx="16557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ko" sz="800" b="0" i="0" u="none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US" altLang="ko" sz="800" b="0" i="0" u="none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ko" sz="800" b="0" i="0" u="none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_ </a:t>
            </a:r>
            <a:r>
              <a:rPr lang="ko" sz="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Main Contens Area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188274" y="4661813"/>
            <a:ext cx="16557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lang="ko" sz="800" b="0" i="0" u="none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US" altLang="ko" sz="800" b="0" i="0" u="none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ko" sz="800" b="0" i="0" u="none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_ </a:t>
            </a:r>
            <a:r>
              <a:rPr lang="ko" sz="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footer Area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325252" y="2726033"/>
            <a:ext cx="1985325" cy="1641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0;p17"/>
          <p:cNvSpPr/>
          <p:nvPr/>
        </p:nvSpPr>
        <p:spPr>
          <a:xfrm>
            <a:off x="3553937" y="2726033"/>
            <a:ext cx="1985325" cy="1641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30;p17"/>
          <p:cNvSpPr/>
          <p:nvPr/>
        </p:nvSpPr>
        <p:spPr>
          <a:xfrm>
            <a:off x="5777589" y="2700750"/>
            <a:ext cx="1985325" cy="1641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Administrator.Sc-201912031515\Desktop\D조 요구사항 리소스 수집\img\Untitled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55" y="3248300"/>
            <a:ext cx="2540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Administrator.Sc-201912031515\Desktop\D조 요구사항 리소스 수집\img\Untitled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58859" y="3232033"/>
            <a:ext cx="25400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14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p16"/>
          <p:cNvSpPr txBox="1">
            <a:spLocks noGrp="1"/>
          </p:cNvSpPr>
          <p:nvPr>
            <p:ph type="title"/>
          </p:nvPr>
        </p:nvSpPr>
        <p:spPr>
          <a:xfrm>
            <a:off x="2828131" y="2449515"/>
            <a:ext cx="85206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smtClean="0"/>
              <a:t>Sub page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10430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7671" y="203200"/>
            <a:ext cx="8884729" cy="627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Google Shape;70;p14"/>
          <p:cNvCxnSpPr/>
          <p:nvPr/>
        </p:nvCxnSpPr>
        <p:spPr>
          <a:xfrm flipH="1">
            <a:off x="456885" y="6068800"/>
            <a:ext cx="82863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4"/>
          <p:cNvSpPr/>
          <p:nvPr/>
        </p:nvSpPr>
        <p:spPr>
          <a:xfrm>
            <a:off x="3934052" y="304999"/>
            <a:ext cx="1331966" cy="4182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 smtClean="0"/>
              <a:t>MINI DECO</a:t>
            </a:r>
            <a:br>
              <a:rPr lang="en-US" altLang="ko" sz="1000" dirty="0" smtClean="0"/>
            </a:br>
            <a:r>
              <a:rPr lang="en-US" altLang="ko" sz="1000" dirty="0" smtClean="0"/>
              <a:t>(logo)</a:t>
            </a:r>
            <a:endParaRPr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68675" y="996076"/>
            <a:ext cx="590833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Header Menu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726950" y="1024229"/>
            <a:ext cx="1141277" cy="251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Quick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0869" y="1640114"/>
            <a:ext cx="1491161" cy="1225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76416" y="1640114"/>
            <a:ext cx="1491161" cy="1225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78533" y="1640114"/>
            <a:ext cx="1491161" cy="1225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31429" y="1640114"/>
            <a:ext cx="1491161" cy="1225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040869" y="3040287"/>
            <a:ext cx="51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040869" y="3240087"/>
            <a:ext cx="152400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052765" y="3439885"/>
            <a:ext cx="152400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831681" y="3040287"/>
            <a:ext cx="51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2831681" y="3240087"/>
            <a:ext cx="152400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843577" y="3439885"/>
            <a:ext cx="152400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778533" y="3069316"/>
            <a:ext cx="51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778533" y="3269116"/>
            <a:ext cx="152400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790429" y="3468914"/>
            <a:ext cx="152400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527505" y="3025772"/>
            <a:ext cx="51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6527505" y="3225572"/>
            <a:ext cx="152400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6539401" y="3425370"/>
            <a:ext cx="152400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00058" y="3533156"/>
            <a:ext cx="1491161" cy="1225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887800" y="3533156"/>
            <a:ext cx="1491161" cy="1225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737722" y="3533156"/>
            <a:ext cx="1491161" cy="1225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490618" y="3533156"/>
            <a:ext cx="1491161" cy="1225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1000058" y="4933329"/>
            <a:ext cx="51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000058" y="5133129"/>
            <a:ext cx="152400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1011954" y="5332927"/>
            <a:ext cx="152400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790870" y="4933329"/>
            <a:ext cx="51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790870" y="5133129"/>
            <a:ext cx="152400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2802766" y="5332927"/>
            <a:ext cx="152400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737722" y="4962358"/>
            <a:ext cx="51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4737722" y="5162158"/>
            <a:ext cx="152400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4749618" y="5361956"/>
            <a:ext cx="152400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486694" y="4918814"/>
            <a:ext cx="51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6486694" y="5118614"/>
            <a:ext cx="152400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6498590" y="5318412"/>
            <a:ext cx="1524000" cy="1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.Sc-201912031515\Desktop\Untitled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381" y="5705690"/>
            <a:ext cx="5080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Users\Administrator.Sc-201912031515\Desktop\Untitled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47681" y="5736011"/>
            <a:ext cx="5080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378961" y="570569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670432" y="570569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1740" y="2129694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 smtClean="0"/>
              <a:t>img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420961" y="2129695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 smtClean="0"/>
              <a:t>img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5327173" y="2157826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 smtClean="0"/>
              <a:t>img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7088041" y="2129695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 smtClean="0"/>
              <a:t>img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7076145" y="4022737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 smtClean="0"/>
              <a:t>img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5298258" y="4034491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 smtClean="0"/>
              <a:t>img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392217" y="4040971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 smtClean="0"/>
              <a:t>img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512218" y="4050967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 smtClean="0"/>
              <a:t>img</a:t>
            </a:r>
            <a:endParaRPr lang="ko-KR" altLang="en-US" sz="1000" dirty="0"/>
          </a:p>
        </p:txBody>
      </p:sp>
      <p:sp>
        <p:nvSpPr>
          <p:cNvPr id="67" name="Google Shape;108;p16"/>
          <p:cNvSpPr txBox="1">
            <a:spLocks noGrp="1"/>
          </p:cNvSpPr>
          <p:nvPr>
            <p:ph type="title"/>
          </p:nvPr>
        </p:nvSpPr>
        <p:spPr>
          <a:xfrm>
            <a:off x="304730" y="176995"/>
            <a:ext cx="46209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서브 페이지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49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 flipH="1">
            <a:off x="5350737" y="-125"/>
            <a:ext cx="3793261" cy="64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5319225" y="456550"/>
            <a:ext cx="30465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Active Diagram</a:t>
            </a:r>
            <a:endParaRPr sz="1400"/>
          </a:p>
        </p:txBody>
      </p:sp>
      <p:sp>
        <p:nvSpPr>
          <p:cNvPr id="94" name="Google Shape;94;p16"/>
          <p:cNvSpPr txBox="1"/>
          <p:nvPr/>
        </p:nvSpPr>
        <p:spPr>
          <a:xfrm>
            <a:off x="5350800" y="4063012"/>
            <a:ext cx="3793200" cy="20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dirty="0"/>
              <a:t>상세 설명)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ko-KR" altLang="en-US" sz="1000" dirty="0" smtClean="0"/>
              <a:t>하단 버튼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페이지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컨텐츠영</a:t>
            </a:r>
            <a:r>
              <a:rPr lang="ko-KR" altLang="en-US" sz="1000" dirty="0" err="1"/>
              <a:t>역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이전 다음으로 이동</a:t>
            </a:r>
            <a:r>
              <a:rPr lang="ko" sz="1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860900" y="1777312"/>
            <a:ext cx="967500" cy="39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" sz="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endParaRPr dirty="0"/>
          </a:p>
        </p:txBody>
      </p:sp>
      <p:sp>
        <p:nvSpPr>
          <p:cNvPr id="96" name="Google Shape;96;p16"/>
          <p:cNvSpPr/>
          <p:nvPr/>
        </p:nvSpPr>
        <p:spPr>
          <a:xfrm>
            <a:off x="7466150" y="1777312"/>
            <a:ext cx="967500" cy="39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 smtClean="0"/>
              <a:t>페이지 이동</a:t>
            </a:r>
            <a:endParaRPr dirty="0"/>
          </a:p>
        </p:txBody>
      </p:sp>
      <p:cxnSp>
        <p:nvCxnSpPr>
          <p:cNvPr id="97" name="Google Shape;97;p16"/>
          <p:cNvCxnSpPr>
            <a:stCxn id="95" idx="3"/>
            <a:endCxn id="96" idx="1"/>
          </p:cNvCxnSpPr>
          <p:nvPr/>
        </p:nvCxnSpPr>
        <p:spPr>
          <a:xfrm>
            <a:off x="6828400" y="1975312"/>
            <a:ext cx="6378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40718" y="335875"/>
            <a:ext cx="46209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서브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27" name="Google Shape;73;p14"/>
          <p:cNvSpPr/>
          <p:nvPr/>
        </p:nvSpPr>
        <p:spPr>
          <a:xfrm>
            <a:off x="1873268" y="1389705"/>
            <a:ext cx="959708" cy="249832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 smtClean="0"/>
              <a:t>MINI DECO</a:t>
            </a:r>
            <a:br>
              <a:rPr lang="en-US" altLang="ko" sz="1000" dirty="0" smtClean="0"/>
            </a:br>
            <a:r>
              <a:rPr lang="en-US" altLang="ko" sz="1000" dirty="0" smtClean="0"/>
              <a:t>(logo)</a:t>
            </a:r>
            <a:endParaRPr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0196" y="1811316"/>
            <a:ext cx="61804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메뉴</a:t>
            </a:r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132061" y="1787679"/>
            <a:ext cx="884782" cy="28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Quick Menu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4887" y="2187300"/>
            <a:ext cx="890816" cy="732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241439" y="2187300"/>
            <a:ext cx="890816" cy="732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77759" y="2187300"/>
            <a:ext cx="890816" cy="732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424935" y="2187300"/>
            <a:ext cx="890816" cy="732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144887" y="3023760"/>
            <a:ext cx="305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144887" y="3143120"/>
            <a:ext cx="910434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51994" y="3262479"/>
            <a:ext cx="910434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214714" y="3023760"/>
            <a:ext cx="305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214714" y="3143120"/>
            <a:ext cx="910434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1221821" y="3262479"/>
            <a:ext cx="910434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377759" y="3041102"/>
            <a:ext cx="305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2377759" y="3160462"/>
            <a:ext cx="910434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2384866" y="3279820"/>
            <a:ext cx="910434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422591" y="3015088"/>
            <a:ext cx="305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3422591" y="3134448"/>
            <a:ext cx="910434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3429697" y="3253807"/>
            <a:ext cx="910434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20507" y="3318198"/>
            <a:ext cx="890816" cy="732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248240" y="3318198"/>
            <a:ext cx="890816" cy="732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353378" y="3318198"/>
            <a:ext cx="890816" cy="732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400554" y="3318198"/>
            <a:ext cx="890816" cy="732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20507" y="4154659"/>
            <a:ext cx="305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120507" y="4274019"/>
            <a:ext cx="910434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127614" y="4393377"/>
            <a:ext cx="910434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190334" y="4154659"/>
            <a:ext cx="305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190334" y="4274019"/>
            <a:ext cx="910434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1197440" y="4393377"/>
            <a:ext cx="910434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353378" y="4172000"/>
            <a:ext cx="305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2353378" y="4291360"/>
            <a:ext cx="910434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2360485" y="4410719"/>
            <a:ext cx="910434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398210" y="4145987"/>
            <a:ext cx="305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3398210" y="4265347"/>
            <a:ext cx="910434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3405317" y="4384706"/>
            <a:ext cx="910434" cy="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2" descr="C:\Users\Administrator.Sc-201912031515\Desktop\Untitled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49" y="5009973"/>
            <a:ext cx="303478" cy="12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Administrator.Sc-201912031515\Desktop\Untitled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21429" y="5009973"/>
            <a:ext cx="303478" cy="12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2236243" y="4932523"/>
            <a:ext cx="174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18833" y="4941059"/>
            <a:ext cx="152455" cy="147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623961" y="3549515"/>
            <a:ext cx="508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 smtClean="0"/>
              <a:t>img</a:t>
            </a:r>
            <a:endParaRPr lang="ko-KR" altLang="en-US" sz="1000" dirty="0"/>
          </a:p>
        </p:txBody>
      </p:sp>
      <p:sp>
        <p:nvSpPr>
          <p:cNvPr id="9" name="오른쪽 화살표 8"/>
          <p:cNvSpPr/>
          <p:nvPr/>
        </p:nvSpPr>
        <p:spPr>
          <a:xfrm rot="19926953">
            <a:off x="1771785" y="5257082"/>
            <a:ext cx="578019" cy="293433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80061" y="4951352"/>
            <a:ext cx="1370266" cy="246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93055" y="1808341"/>
            <a:ext cx="61804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메뉴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343636" y="1808340"/>
            <a:ext cx="61804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메뉴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2014285" y="1811316"/>
            <a:ext cx="61804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메뉴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05515" y="1806419"/>
            <a:ext cx="61804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메뉴</a:t>
            </a: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3394334" y="1811316"/>
            <a:ext cx="61804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메뉴</a:t>
            </a:r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90" name="오른쪽 화살표 89"/>
          <p:cNvSpPr/>
          <p:nvPr/>
        </p:nvSpPr>
        <p:spPr>
          <a:xfrm rot="3520190">
            <a:off x="856415" y="1388716"/>
            <a:ext cx="359203" cy="293433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오른쪽 화살표 90"/>
          <p:cNvSpPr/>
          <p:nvPr/>
        </p:nvSpPr>
        <p:spPr>
          <a:xfrm rot="3167839">
            <a:off x="4282168" y="1409201"/>
            <a:ext cx="359203" cy="293433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5494684" y="4419390"/>
            <a:ext cx="572267" cy="293433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5488184" y="5138951"/>
            <a:ext cx="359203" cy="293433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11027" y="5432384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1.Quick menu</a:t>
            </a:r>
            <a:r>
              <a:rPr lang="ko-KR" altLang="en-US" sz="1000" dirty="0" err="1" smtClean="0"/>
              <a:t>클릭</a:t>
            </a:r>
            <a:r>
              <a:rPr lang="ko-KR" altLang="en-US" sz="1000" dirty="0" err="1"/>
              <a:t>시</a:t>
            </a:r>
            <a:r>
              <a:rPr lang="ko-KR" altLang="en-US" sz="1000" dirty="0" smtClean="0"/>
              <a:t> 해당 페이지로 이동</a:t>
            </a:r>
            <a:endParaRPr lang="en-US" altLang="ko-KR" sz="1000" dirty="0" smtClean="0"/>
          </a:p>
        </p:txBody>
      </p:sp>
      <p:sp>
        <p:nvSpPr>
          <p:cNvPr id="103" name="오른쪽 화살표 102"/>
          <p:cNvSpPr/>
          <p:nvPr/>
        </p:nvSpPr>
        <p:spPr>
          <a:xfrm rot="9762242">
            <a:off x="4271814" y="3424589"/>
            <a:ext cx="359203" cy="293433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89424" y="3003902"/>
            <a:ext cx="954107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제품상세정보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47944" y="3561108"/>
            <a:ext cx="508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 smtClean="0"/>
              <a:t>img</a:t>
            </a:r>
            <a:endParaRPr lang="ko-KR" alt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432797" y="3549515"/>
            <a:ext cx="508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 smtClean="0"/>
              <a:t>img</a:t>
            </a:r>
            <a:endParaRPr lang="ko-KR" alt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12427" y="3571305"/>
            <a:ext cx="508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 smtClean="0"/>
              <a:t>img</a:t>
            </a:r>
            <a:endParaRPr lang="ko-KR" alt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36245" y="2430210"/>
            <a:ext cx="508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 smtClean="0"/>
              <a:t>img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40160" y="2430210"/>
            <a:ext cx="508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 smtClean="0"/>
              <a:t>img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578926" y="2430210"/>
            <a:ext cx="508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 smtClean="0"/>
              <a:t>img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630864" y="2430210"/>
            <a:ext cx="508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 smtClean="0"/>
              <a:t>img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0" y="2071379"/>
            <a:ext cx="5016843" cy="2483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11" idx="3"/>
            <a:endCxn id="13" idx="3"/>
          </p:cNvCxnSpPr>
          <p:nvPr/>
        </p:nvCxnSpPr>
        <p:spPr>
          <a:xfrm flipV="1">
            <a:off x="3150327" y="3313223"/>
            <a:ext cx="1866516" cy="1761239"/>
          </a:xfrm>
          <a:prstGeom prst="bentConnector3">
            <a:avLst>
              <a:gd name="adj1" fmla="val 11224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94684" y="5835669"/>
            <a:ext cx="3238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 </a:t>
            </a:r>
            <a:r>
              <a:rPr lang="en-US" altLang="ko-KR" sz="1000" dirty="0" smtClean="0"/>
              <a:t>2.menu hover</a:t>
            </a:r>
            <a:r>
              <a:rPr lang="ko-KR" altLang="en-US" sz="1000" dirty="0" smtClean="0"/>
              <a:t>하면 </a:t>
            </a:r>
            <a:r>
              <a:rPr lang="en-US" altLang="ko-KR" sz="1000" dirty="0" smtClean="0"/>
              <a:t>submenu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클릭 해당 페이지로 이동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421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47678" y="272336"/>
            <a:ext cx="4400343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서브 페이지 </a:t>
            </a:r>
            <a:r>
              <a:rPr lang="ko" dirty="0" smtClean="0"/>
              <a:t>와이어프레임</a:t>
            </a:r>
            <a:endParaRPr dirty="0"/>
          </a:p>
        </p:txBody>
      </p:sp>
      <p:sp>
        <p:nvSpPr>
          <p:cNvPr id="121" name="Google Shape;121;p17"/>
          <p:cNvSpPr/>
          <p:nvPr/>
        </p:nvSpPr>
        <p:spPr>
          <a:xfrm>
            <a:off x="922638" y="1486300"/>
            <a:ext cx="6947100" cy="4593224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892900" y="1486300"/>
            <a:ext cx="6947100" cy="61878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718750" y="1494210"/>
            <a:ext cx="1295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lang="ko" sz="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01_ Header Area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538600" y="1907059"/>
            <a:ext cx="16557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lang="ko" sz="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Main navigation ( depth1)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915527" y="1489812"/>
            <a:ext cx="830400" cy="63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lang="ko" sz="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Sub  navigation</a:t>
            </a:r>
            <a:endParaRPr sz="8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endParaRPr sz="800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lang="ko" sz="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 depth2)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538600" y="2274468"/>
            <a:ext cx="16557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lang="ko" sz="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03_ Main Contens Area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849131" y="2742846"/>
            <a:ext cx="830400" cy="865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0;p17"/>
          <p:cNvSpPr/>
          <p:nvPr/>
        </p:nvSpPr>
        <p:spPr>
          <a:xfrm>
            <a:off x="3123400" y="2742846"/>
            <a:ext cx="830400" cy="865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30;p17"/>
          <p:cNvSpPr/>
          <p:nvPr/>
        </p:nvSpPr>
        <p:spPr>
          <a:xfrm>
            <a:off x="4598950" y="2742846"/>
            <a:ext cx="830400" cy="865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30;p17"/>
          <p:cNvSpPr/>
          <p:nvPr/>
        </p:nvSpPr>
        <p:spPr>
          <a:xfrm>
            <a:off x="5936846" y="2719523"/>
            <a:ext cx="830400" cy="865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30;p17"/>
          <p:cNvSpPr/>
          <p:nvPr/>
        </p:nvSpPr>
        <p:spPr>
          <a:xfrm>
            <a:off x="1849131" y="4143279"/>
            <a:ext cx="830400" cy="865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30;p17"/>
          <p:cNvSpPr/>
          <p:nvPr/>
        </p:nvSpPr>
        <p:spPr>
          <a:xfrm>
            <a:off x="3123400" y="4143279"/>
            <a:ext cx="830400" cy="865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30;p17"/>
          <p:cNvSpPr/>
          <p:nvPr/>
        </p:nvSpPr>
        <p:spPr>
          <a:xfrm>
            <a:off x="4598950" y="4143279"/>
            <a:ext cx="830400" cy="865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30;p17"/>
          <p:cNvSpPr/>
          <p:nvPr/>
        </p:nvSpPr>
        <p:spPr>
          <a:xfrm>
            <a:off x="5936846" y="4119956"/>
            <a:ext cx="830400" cy="865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30;p17"/>
          <p:cNvSpPr/>
          <p:nvPr/>
        </p:nvSpPr>
        <p:spPr>
          <a:xfrm>
            <a:off x="3687967" y="5646761"/>
            <a:ext cx="1741383" cy="216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26;p17"/>
          <p:cNvSpPr txBox="1"/>
          <p:nvPr/>
        </p:nvSpPr>
        <p:spPr>
          <a:xfrm>
            <a:off x="3608080" y="5656695"/>
            <a:ext cx="182127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lang="en-US" altLang="ko" sz="800" dirty="0" smtClean="0">
                <a:latin typeface="Verdana"/>
                <a:ea typeface="Verdana"/>
                <a:cs typeface="Verdana"/>
                <a:sym typeface="Verdana"/>
              </a:rPr>
              <a:t>04_Bottom </a:t>
            </a:r>
            <a:r>
              <a:rPr lang="ko" sz="800" b="0" i="0" u="none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navigation </a:t>
            </a:r>
            <a:r>
              <a:rPr lang="ko" sz="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 depth1)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06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240553" y="141561"/>
            <a:ext cx="85206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dirty="0" smtClean="0"/>
              <a:t>리소스</a:t>
            </a:r>
            <a:endParaRPr dirty="0"/>
          </a:p>
        </p:txBody>
      </p:sp>
      <p:sp>
        <p:nvSpPr>
          <p:cNvPr id="141" name="Google Shape;141;p6"/>
          <p:cNvSpPr txBox="1"/>
          <p:nvPr/>
        </p:nvSpPr>
        <p:spPr>
          <a:xfrm>
            <a:off x="3686055" y="685800"/>
            <a:ext cx="1981285" cy="51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Button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3787493" y="3099211"/>
            <a:ext cx="1981285" cy="51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pictogram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C:\Users\Administrator.Sc-201912031515\Desktop\D조 요구사항 리소스 수집\btn\sfix-i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609" y="1570072"/>
            <a:ext cx="730473" cy="88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.Sc-201912031515\Desktop\D조 요구사항 리소스 수집\btn\arr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723" y="1772188"/>
            <a:ext cx="876734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Sc-201912031515\Desktop\D조 요구사항 리소스 수집\btn\수량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65" y="2251428"/>
            <a:ext cx="1428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Sc-201912031515\Desktop\D조 요구사항 리소스 수집\btn\page_0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059" y="2208166"/>
            <a:ext cx="1047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.Sc-201912031515\Desktop\D조 요구사항 리소스 수집\btn\number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566" y="2165094"/>
            <a:ext cx="458040" cy="45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.Sc-201912031515\Desktop\D조 요구사항 리소스 수집\btn\number (1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574" y="1578195"/>
            <a:ext cx="444024" cy="44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strator.Sc-201912031515\Desktop\D조 요구사항 리소스 수집\btn\sfix-ico (1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899" y="1556812"/>
            <a:ext cx="752475" cy="90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dministrator.Sc-201912031515\Desktop\D조 요구사항 리소스 수집\btn\circ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059" y="1896013"/>
            <a:ext cx="197644" cy="19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endCxn id="1032" idx="1"/>
          </p:cNvCxnSpPr>
          <p:nvPr/>
        </p:nvCxnSpPr>
        <p:spPr>
          <a:xfrm flipV="1">
            <a:off x="6078956" y="1800207"/>
            <a:ext cx="791618" cy="364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078956" y="2165094"/>
            <a:ext cx="784610" cy="229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C:\Users\Administrator.Sc-201912031515\Desktop\D조 요구사항 리소스 수집\btn\더보기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171" y="245055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289187" y="3584173"/>
            <a:ext cx="5128720" cy="1359315"/>
            <a:chOff x="2042888" y="4391040"/>
            <a:chExt cx="5128720" cy="1359315"/>
          </a:xfrm>
        </p:grpSpPr>
        <p:pic>
          <p:nvPicPr>
            <p:cNvPr id="1039" name="Picture 15" descr="C:\Users\Administrator.Sc-201912031515\Desktop\D조 요구사항 리소스 수집\best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077" y="4391040"/>
              <a:ext cx="560749" cy="560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:\Users\Administrator.Sc-201912031515\Desktop\D조 요구사항 리소스 수집\call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960" y="4418439"/>
              <a:ext cx="560749" cy="560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 descr="C:\Users\Administrator.Sc-201912031515\Desktop\D조 요구사항 리소스 수집\cart2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5194" y="4489616"/>
              <a:ext cx="485870" cy="48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C:\Users\Administrator.Sc-201912031515\Desktop\D조 요구사항 리소스 수집\cart1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5194" y="5141530"/>
              <a:ext cx="438150" cy="43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3" name="Picture 19" descr="C:\Users\Administrator.Sc-201912031515\Desktop\D조 요구사항 리소스 수집\chat2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0373" y="4508714"/>
              <a:ext cx="44767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C:\Users\Administrator.Sc-201912031515\Desktop\D조 요구사항 리소스 수집\chat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953" y="5155817"/>
              <a:ext cx="44767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Picture 21" descr="C:\Users\Administrator.Sc-201912031515\Desktop\D조 요구사항 리소스 수집\doll2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4645" y="5155817"/>
              <a:ext cx="523875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C:\Users\Administrator.Sc-201912031515\Desktop\D조 요구사항 리소스 수집\doll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4645" y="4470614"/>
              <a:ext cx="523875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7" name="Picture 23" descr="C:\Users\Administrator.Sc-201912031515\Desktop\D조 요구사항 리소스 수집\new.png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888" y="5131230"/>
              <a:ext cx="619125" cy="61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9" name="Picture 25" descr="C:\Users\Administrator.Sc-201912031515\Desktop\D조 요구사항 리소스 수집\user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4487" y="5150667"/>
              <a:ext cx="580250" cy="58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C:\Users\Administrator.Sc-201912031515\Desktop\D조 요구사항 리소스 수집\order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384" y="4408688"/>
              <a:ext cx="580250" cy="58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1" name="Picture 27" descr="C:\Users\Administrator.Sc-201912031515\Desktop\D조 요구사항 리소스 수집\ribbon.png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384" y="5178854"/>
              <a:ext cx="523875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C:\Users\Administrator.Sc-201912031515\Desktop\D조 요구사항 리소스 수집\chat3.pn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8683" y="4522938"/>
              <a:ext cx="542925" cy="54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3" name="Picture 29" descr="C:\Users\Administrator.Sc-201912031515\Desktop\D조 요구사항 리소스 수집\qna.png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664" y="5177692"/>
              <a:ext cx="542925" cy="54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모서리가 둥근 직사각형 4"/>
          <p:cNvSpPr/>
          <p:nvPr/>
        </p:nvSpPr>
        <p:spPr>
          <a:xfrm>
            <a:off x="5539428" y="1965106"/>
            <a:ext cx="174403" cy="70668"/>
          </a:xfrm>
          <a:prstGeom prst="roundRect">
            <a:avLst>
              <a:gd name="adj" fmla="val 396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 descr="C:\Users\Administrator.Sc-201912031515\Desktop\Untitled-2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26" y="1707699"/>
            <a:ext cx="303478" cy="12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62754" y="158823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#f29a82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62754" y="2296664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#96d5c1</a:t>
            </a:r>
            <a:endParaRPr lang="ko-KR" altLang="en-US" dirty="0"/>
          </a:p>
        </p:txBody>
      </p:sp>
      <p:pic>
        <p:nvPicPr>
          <p:cNvPr id="6" name="Picture 2" descr="C:\Users\Administrator.Sc-201912031515\Desktop\D조 요구사항 리소스 수집\22222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52" y="5100063"/>
            <a:ext cx="3871401" cy="102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.Sc-201912031515\Desktop\D조 요구사항 리소스 수집\1111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59" y="5201653"/>
            <a:ext cx="3488181" cy="92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5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363</Words>
  <Application>Microsoft Office PowerPoint</Application>
  <PresentationFormat>사용자 지정</PresentationFormat>
  <Paragraphs>113</Paragraphs>
  <Slides>10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Simple Light</vt:lpstr>
      <vt:lpstr>Index 추천상품</vt:lpstr>
      <vt:lpstr>PowerPoint 프레젠테이션</vt:lpstr>
      <vt:lpstr>Active Diagram</vt:lpstr>
      <vt:lpstr>와이어프레임</vt:lpstr>
      <vt:lpstr>Sub page</vt:lpstr>
      <vt:lpstr>서브 페이지</vt:lpstr>
      <vt:lpstr>Active Diagram</vt:lpstr>
      <vt:lpstr>서브 페이지 와이어프레임</vt:lpstr>
      <vt:lpstr>리소스</vt:lpstr>
      <vt:lpstr>리소스2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DESIGN</dc:title>
  <dc:creator>Administrator</dc:creator>
  <cp:lastModifiedBy>Windows 사용자</cp:lastModifiedBy>
  <cp:revision>51</cp:revision>
  <dcterms:modified xsi:type="dcterms:W3CDTF">2020-01-31T03:47:32Z</dcterms:modified>
</cp:coreProperties>
</file>