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86" autoAdjust="0"/>
  </p:normalViewPr>
  <p:slideViewPr>
    <p:cSldViewPr snapToGrid="0">
      <p:cViewPr>
        <p:scale>
          <a:sx n="150" d="100"/>
          <a:sy n="150" d="100"/>
        </p:scale>
        <p:origin x="-504" y="-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20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633083513"/>
              </p:ext>
            </p:extLst>
          </p:nvPr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Organization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 err="1" smtClean="0"/>
              <a:t>Minideco</a:t>
            </a:r>
            <a:r>
              <a:rPr lang="en-US" dirty="0" smtClean="0"/>
              <a:t> </a:t>
            </a:r>
            <a:r>
              <a:rPr lang="ko-KR" altLang="en-US" dirty="0" smtClean="0"/>
              <a:t>홈페이지 </a:t>
            </a:r>
            <a:r>
              <a:rPr lang="ko-KR" altLang="en-US" dirty="0" err="1" smtClean="0"/>
              <a:t>리뉴얼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7F7F7F"/>
                </a:solidFill>
                <a:cs typeface="Arial"/>
                <a:sym typeface="Arial"/>
              </a:rPr>
              <a:t>1.0.0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2020.01.30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D</a:t>
            </a:r>
            <a:r>
              <a:rPr lang="ko-KR" altLang="en-US" sz="1050" b="0" i="0" u="none" strike="noStrike" cap="none" dirty="0" smtClean="0">
                <a:solidFill>
                  <a:srgbClr val="7F7F7F"/>
                </a:solidFill>
                <a:cs typeface="Arial"/>
                <a:sym typeface="Arial"/>
              </a:rPr>
              <a:t>조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sz="1050" b="0" i="0" u="none" strike="noStrike" cap="none" dirty="0" err="1" smtClean="0">
                <a:solidFill>
                  <a:srgbClr val="7F7F7F"/>
                </a:solidFill>
                <a:cs typeface="Arial"/>
                <a:sym typeface="Arial"/>
              </a:rPr>
              <a:t>이채미</a:t>
            </a:r>
            <a:endParaRPr sz="1050" b="0" i="0" u="none" strike="noStrike" cap="none" dirty="0">
              <a:solidFill>
                <a:srgbClr val="7F7F7F"/>
              </a:solidFill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690923"/>
            <a:ext cx="83124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000" dirty="0" err="1">
                <a:solidFill>
                  <a:srgbClr val="7F7F7F"/>
                </a:solidFill>
                <a:latin typeface="+mn-ea"/>
                <a:ea typeface="+mn-ea"/>
              </a:rPr>
              <a:t>Minideco</a:t>
            </a:r>
            <a:r>
              <a:rPr lang="en-US" altLang="ko-KR" sz="1000" dirty="0">
                <a:solidFill>
                  <a:srgbClr val="7F7F7F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홈페이지 </a:t>
            </a:r>
            <a:r>
              <a:rPr lang="ko-KR" altLang="en-US" sz="1000" dirty="0" err="1">
                <a:solidFill>
                  <a:srgbClr val="7F7F7F"/>
                </a:solidFill>
                <a:latin typeface="+mn-ea"/>
                <a:ea typeface="+mn-ea"/>
              </a:rPr>
              <a:t>리뉴얼</a:t>
            </a:r>
            <a:r>
              <a:rPr 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 | </a:t>
            </a:r>
            <a:r>
              <a:rPr lang="ko-KR" alt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그린컴퓨터아카데미 </a:t>
            </a:r>
            <a:r>
              <a:rPr lang="en-US" sz="1000" dirty="0" smtClean="0">
                <a:solidFill>
                  <a:srgbClr val="7F7F7F"/>
                </a:solidFill>
                <a:latin typeface="+mn-ea"/>
                <a:ea typeface="+mn-ea"/>
                <a:sym typeface="Arial"/>
              </a:rPr>
              <a:t>T.02-3481-1005</a:t>
            </a:r>
            <a:endParaRPr sz="1000" dirty="0">
              <a:solidFill>
                <a:srgbClr val="7F7F7F"/>
              </a:solidFill>
              <a:latin typeface="+mn-ea"/>
              <a:ea typeface="+mn-ea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Error Message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브라우저 팝업 메시지로 처리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입력 오류 횟수 표기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이전 화면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06138" y="439594"/>
            <a:ext cx="2990850" cy="15183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tx1"/>
                </a:solidFill>
              </a:rPr>
              <a:t>Minideco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회원이 아니시거나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아이디 또는 비밀번호를 잘못 입력하셨습니다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※ 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회 이상 입력 오류 시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개인정보 보호를 위해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800" dirty="0" smtClean="0">
                <a:solidFill>
                  <a:schemeClr val="tx1"/>
                </a:solidFill>
              </a:rPr>
              <a:t> 제한됩니다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(2</a:t>
            </a:r>
            <a:r>
              <a:rPr lang="ko-KR" altLang="en-US" sz="800" dirty="0" smtClean="0">
                <a:solidFill>
                  <a:schemeClr val="tx1"/>
                </a:solidFill>
              </a:rPr>
              <a:t>번 실패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Google Shape;218;p15"/>
          <p:cNvSpPr/>
          <p:nvPr/>
        </p:nvSpPr>
        <p:spPr>
          <a:xfrm>
            <a:off x="3179300" y="1659304"/>
            <a:ext cx="644525" cy="216024"/>
          </a:xfrm>
          <a:prstGeom prst="roundRect">
            <a:avLst>
              <a:gd name="adj" fmla="val 9813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확인</a:t>
            </a:r>
            <a:endParaRPr sz="7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188;p14"/>
          <p:cNvSpPr/>
          <p:nvPr/>
        </p:nvSpPr>
        <p:spPr>
          <a:xfrm>
            <a:off x="1579919" y="3825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8;p14"/>
          <p:cNvSpPr/>
          <p:nvPr/>
        </p:nvSpPr>
        <p:spPr>
          <a:xfrm>
            <a:off x="2920416" y="16536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8;p15"/>
          <p:cNvSpPr/>
          <p:nvPr/>
        </p:nvSpPr>
        <p:spPr>
          <a:xfrm>
            <a:off x="1860027" y="381000"/>
            <a:ext cx="3277123" cy="167640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18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&gt; Error Message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89175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브라우저 팝업 메시지로 처리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입력 오류 횟수 표기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이전 화면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55" name="Google Shape;188;p14"/>
          <p:cNvSpPr/>
          <p:nvPr/>
        </p:nvSpPr>
        <p:spPr>
          <a:xfrm>
            <a:off x="-267931" y="-31634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8;p14"/>
          <p:cNvSpPr/>
          <p:nvPr/>
        </p:nvSpPr>
        <p:spPr>
          <a:xfrm>
            <a:off x="539166" y="-3521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3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4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4106" y="4718252"/>
            <a:ext cx="26164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79121" y="1302908"/>
            <a:ext cx="5771304" cy="2373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3458168" y="1426889"/>
            <a:ext cx="0" cy="224976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9121" y="1302908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64773" y="1302908"/>
            <a:ext cx="906718" cy="1622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1" y="1487509"/>
            <a:ext cx="2875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smtClean="0">
                <a:latin typeface="+mn-ea"/>
                <a:ea typeface="+mn-ea"/>
              </a:rPr>
              <a:t>회원정보에 </a:t>
            </a:r>
            <a:r>
              <a:rPr lang="ko-KR" altLang="en-US" sz="500" dirty="0">
                <a:latin typeface="+mn-ea"/>
                <a:ea typeface="+mn-ea"/>
              </a:rPr>
              <a:t>저장된 생년월일</a:t>
            </a:r>
            <a:r>
              <a:rPr lang="en-US" altLang="ko-KR" sz="500" dirty="0">
                <a:latin typeface="+mn-ea"/>
                <a:ea typeface="+mn-ea"/>
              </a:rPr>
              <a:t>, </a:t>
            </a:r>
            <a:r>
              <a:rPr lang="ko-KR" altLang="en-US" sz="500" dirty="0">
                <a:latin typeface="+mn-ea"/>
                <a:ea typeface="+mn-ea"/>
              </a:rPr>
              <a:t>휴대폰</a:t>
            </a:r>
            <a:r>
              <a:rPr lang="en-US" altLang="ko-KR" sz="500" dirty="0">
                <a:latin typeface="+mn-ea"/>
                <a:ea typeface="+mn-ea"/>
              </a:rPr>
              <a:t>/</a:t>
            </a:r>
            <a:r>
              <a:rPr lang="ko-KR" altLang="en-US" sz="500" dirty="0">
                <a:latin typeface="+mn-ea"/>
                <a:ea typeface="+mn-ea"/>
              </a:rPr>
              <a:t>전화번호 </a:t>
            </a:r>
            <a:r>
              <a:rPr lang="ko-KR" altLang="en-US" sz="500" dirty="0" err="1">
                <a:latin typeface="+mn-ea"/>
                <a:ea typeface="+mn-ea"/>
              </a:rPr>
              <a:t>이메일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ko-KR" altLang="en-US" sz="500" dirty="0" smtClean="0">
                <a:latin typeface="+mn-ea"/>
                <a:ea typeface="+mn-ea"/>
              </a:rPr>
              <a:t>주소로</a:t>
            </a:r>
            <a:endParaRPr lang="en-US" altLang="ko-KR" sz="5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아이디를 </a:t>
            </a:r>
            <a:r>
              <a:rPr lang="ko-KR" altLang="en-US" sz="500" dirty="0">
                <a:latin typeface="+mn-ea"/>
                <a:ea typeface="+mn-ea"/>
              </a:rPr>
              <a:t>찾을 수 있습니다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75171" y="1487508"/>
            <a:ext cx="287525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err="1" smtClean="0">
                <a:latin typeface="+mn-ea"/>
                <a:ea typeface="+mn-ea"/>
              </a:rPr>
              <a:t>이메일</a:t>
            </a:r>
            <a:r>
              <a:rPr lang="en-US" altLang="ko-KR" sz="500" dirty="0">
                <a:latin typeface="+mn-ea"/>
                <a:ea typeface="+mn-ea"/>
              </a:rPr>
              <a:t>, </a:t>
            </a:r>
            <a:r>
              <a:rPr lang="ko-KR" altLang="en-US" sz="500" dirty="0">
                <a:latin typeface="+mn-ea"/>
                <a:ea typeface="+mn-ea"/>
              </a:rPr>
              <a:t>휴대폰을 이용하여 비밀번호를 찾으실 수 있습니다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 - </a:t>
            </a:r>
            <a:r>
              <a:rPr lang="en-US" altLang="ko-KR" sz="500" dirty="0">
                <a:latin typeface="+mn-ea"/>
                <a:ea typeface="+mn-ea"/>
              </a:rPr>
              <a:t>SNS </a:t>
            </a:r>
            <a:r>
              <a:rPr lang="ko-KR" altLang="en-US" sz="500" dirty="0">
                <a:latin typeface="+mn-ea"/>
                <a:ea typeface="+mn-ea"/>
              </a:rPr>
              <a:t>계정으로 </a:t>
            </a:r>
            <a:r>
              <a:rPr lang="ko-KR" altLang="en-US" sz="500" dirty="0" err="1">
                <a:latin typeface="+mn-ea"/>
                <a:ea typeface="+mn-ea"/>
              </a:rPr>
              <a:t>회원가입하신</a:t>
            </a:r>
            <a:r>
              <a:rPr lang="ko-KR" altLang="en-US" sz="500" dirty="0">
                <a:latin typeface="+mn-ea"/>
                <a:ea typeface="+mn-ea"/>
              </a:rPr>
              <a:t> 회원님은 비밀번호 찾기가 </a:t>
            </a:r>
            <a:r>
              <a:rPr lang="ko-KR" altLang="en-US" sz="500" dirty="0" smtClean="0">
                <a:latin typeface="+mn-ea"/>
                <a:ea typeface="+mn-ea"/>
              </a:rPr>
              <a:t>불가능합니다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>
                <a:latin typeface="+mn-ea"/>
                <a:ea typeface="+mn-ea"/>
              </a:rPr>
              <a:t> </a:t>
            </a:r>
            <a:r>
              <a:rPr lang="en-US" altLang="ko-KR" sz="500" dirty="0" smtClean="0">
                <a:latin typeface="+mn-ea"/>
                <a:ea typeface="+mn-ea"/>
              </a:rPr>
              <a:t>  </a:t>
            </a:r>
            <a:r>
              <a:rPr lang="ko-KR" altLang="en-US" sz="500" dirty="0" smtClean="0">
                <a:latin typeface="+mn-ea"/>
                <a:ea typeface="+mn-ea"/>
              </a:rPr>
              <a:t>가입하신 </a:t>
            </a:r>
            <a:r>
              <a:rPr lang="en-US" altLang="ko-KR" sz="500" dirty="0">
                <a:latin typeface="+mn-ea"/>
                <a:ea typeface="+mn-ea"/>
              </a:rPr>
              <a:t>SNS </a:t>
            </a:r>
            <a:r>
              <a:rPr lang="ko-KR" altLang="en-US" sz="500" dirty="0">
                <a:latin typeface="+mn-ea"/>
                <a:ea typeface="+mn-ea"/>
              </a:rPr>
              <a:t>계정을 통해 </a:t>
            </a:r>
            <a:r>
              <a:rPr lang="ko-KR" altLang="en-US" sz="500" dirty="0" err="1">
                <a:latin typeface="+mn-ea"/>
                <a:ea typeface="+mn-ea"/>
              </a:rPr>
              <a:t>로그인을</a:t>
            </a:r>
            <a:r>
              <a:rPr lang="ko-KR" altLang="en-US" sz="500" dirty="0">
                <a:latin typeface="+mn-ea"/>
                <a:ea typeface="+mn-ea"/>
              </a:rPr>
              <a:t> 해주세요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500" dirty="0" smtClean="0">
                <a:latin typeface="+mn-ea"/>
                <a:ea typeface="+mn-ea"/>
              </a:rPr>
              <a:t>- </a:t>
            </a:r>
            <a:r>
              <a:rPr lang="ko-KR" altLang="en-US" sz="500" dirty="0" smtClean="0">
                <a:latin typeface="+mn-ea"/>
                <a:ea typeface="+mn-ea"/>
              </a:rPr>
              <a:t>아이디가 </a:t>
            </a:r>
            <a:r>
              <a:rPr lang="ko-KR" altLang="en-US" sz="500" dirty="0">
                <a:latin typeface="+mn-ea"/>
                <a:ea typeface="+mn-ea"/>
              </a:rPr>
              <a:t>확인되면 임시비밀번호를 보내드립니다</a:t>
            </a:r>
            <a:r>
              <a:rPr lang="en-US" altLang="ko-KR" sz="5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500" dirty="0" smtClean="0">
                <a:latin typeface="+mn-ea"/>
                <a:ea typeface="+mn-ea"/>
              </a:rPr>
              <a:t>   로그인후 </a:t>
            </a:r>
            <a:r>
              <a:rPr lang="ko-KR" altLang="en-US" sz="500" dirty="0" err="1">
                <a:latin typeface="+mn-ea"/>
                <a:ea typeface="+mn-ea"/>
              </a:rPr>
              <a:t>마이텐바이텐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en-US" altLang="ko-KR" sz="500" dirty="0">
                <a:latin typeface="+mn-ea"/>
                <a:ea typeface="+mn-ea"/>
              </a:rPr>
              <a:t>&gt; </a:t>
            </a:r>
            <a:r>
              <a:rPr lang="ko-KR" altLang="en-US" sz="500" dirty="0">
                <a:latin typeface="+mn-ea"/>
                <a:ea typeface="+mn-ea"/>
              </a:rPr>
              <a:t>개인정보수정에서 </a:t>
            </a:r>
            <a:r>
              <a:rPr lang="ko-KR" altLang="en-US" sz="500" dirty="0" smtClean="0">
                <a:latin typeface="+mn-ea"/>
                <a:ea typeface="+mn-ea"/>
              </a:rPr>
              <a:t>비밀번호를 </a:t>
            </a:r>
            <a:r>
              <a:rPr lang="ko-KR" altLang="en-US" sz="500" dirty="0">
                <a:latin typeface="+mn-ea"/>
                <a:ea typeface="+mn-ea"/>
              </a:rPr>
              <a:t>수정해주세요</a:t>
            </a:r>
            <a:r>
              <a:rPr lang="en-US" altLang="ko-KR" sz="500" dirty="0">
                <a:latin typeface="+mn-ea"/>
                <a:ea typeface="+mn-ea"/>
              </a:rPr>
              <a:t>.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63852" y="2233122"/>
            <a:ext cx="289431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3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840581959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2020.01.30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  <a:b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2.1 Main</a:t>
            </a:r>
            <a:b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2.2 Navigation</a:t>
            </a:r>
            <a:endParaRPr sz="1000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로그인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회원가입</a:t>
            </a: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3.1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로그인 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회원가입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3.2 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Login &gt; error </a:t>
            </a:r>
            <a:r>
              <a:rPr lang="en-US" sz="800" dirty="0" err="1">
                <a:solidFill>
                  <a:schemeClr val="dk1"/>
                </a:solidFill>
                <a:latin typeface="+mn-ea"/>
                <a:ea typeface="+mn-ea"/>
                <a:sym typeface="Arial"/>
              </a:rPr>
              <a:t>msg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3.2.1 </a:t>
            </a:r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Login &gt; 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ID </a:t>
            </a:r>
            <a:r>
              <a:rPr lang="en-US" sz="800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찾기</a:t>
            </a:r>
            <a:r>
              <a:rPr lang="en-US" sz="800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/ </a:t>
            </a:r>
            <a:r>
              <a:rPr lang="ko-KR" altLang="en-US" sz="800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비밀번호찾기</a:t>
            </a:r>
            <a:endParaRPr lang="en-US" altLang="ko-KR" sz="800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제품 목록 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</a:rPr>
              <a:t>제품 상세 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err="1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마이페이지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장바구니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고객지원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로그인</a:t>
            </a:r>
            <a:endParaRPr lang="en-US" altLang="ko-KR" sz="1000" b="1" dirty="0" smtClean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Activity </a:t>
            </a:r>
            <a:r>
              <a:rPr lang="en-US" sz="1000" b="1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Diagram(</a:t>
            </a:r>
            <a:r>
              <a:rPr lang="en-US" sz="1000" b="1" dirty="0" err="1">
                <a:solidFill>
                  <a:schemeClr val="dk1"/>
                </a:solidFill>
                <a:latin typeface="+mn-ea"/>
                <a:ea typeface="+mn-ea"/>
                <a:sym typeface="Arial"/>
              </a:rPr>
              <a:t>기능설계</a:t>
            </a:r>
            <a:r>
              <a:rPr lang="en-US" sz="1000" b="1" dirty="0" smtClean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)</a:t>
            </a:r>
            <a:endParaRPr sz="12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1777896" y="4029227"/>
            <a:ext cx="143202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092519528"/>
              </p:ext>
            </p:extLst>
          </p:nvPr>
        </p:nvGraphicFramePr>
        <p:xfrm>
          <a:off x="1991615" y="3931701"/>
          <a:ext cx="85826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5826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9_1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장바구니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8" name="Google Shape;88;p13"/>
          <p:cNvCxnSpPr/>
          <p:nvPr/>
        </p:nvCxnSpPr>
        <p:spPr>
          <a:xfrm rot="5400000">
            <a:off x="552480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1777896" y="3719305"/>
            <a:ext cx="321955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972144" y="714362"/>
          <a:ext cx="13573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776972819"/>
              </p:ext>
            </p:extLst>
          </p:nvPr>
        </p:nvGraphicFramePr>
        <p:xfrm>
          <a:off x="847016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베스트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448240649"/>
              </p:ext>
            </p:extLst>
          </p:nvPr>
        </p:nvGraphicFramePr>
        <p:xfrm>
          <a:off x="1928791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신상품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316255938"/>
              </p:ext>
            </p:extLst>
          </p:nvPr>
        </p:nvGraphicFramePr>
        <p:xfrm>
          <a:off x="3030976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룸박스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케이스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1193166261"/>
              </p:ext>
            </p:extLst>
          </p:nvPr>
        </p:nvGraphicFramePr>
        <p:xfrm>
          <a:off x="847016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인기상품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736872455"/>
              </p:ext>
            </p:extLst>
          </p:nvPr>
        </p:nvGraphicFramePr>
        <p:xfrm>
          <a:off x="4112751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주방용품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13"/>
          <p:cNvGraphicFramePr/>
          <p:nvPr>
            <p:extLst>
              <p:ext uri="{D42A27DB-BD31-4B8C-83A1-F6EECF244321}">
                <p14:modId xmlns:p14="http://schemas.microsoft.com/office/powerpoint/2010/main" val="941521542"/>
              </p:ext>
            </p:extLst>
          </p:nvPr>
        </p:nvGraphicFramePr>
        <p:xfrm>
          <a:off x="6276304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부자재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>
            <p:extLst>
              <p:ext uri="{D42A27DB-BD31-4B8C-83A1-F6EECF244321}">
                <p14:modId xmlns:p14="http://schemas.microsoft.com/office/powerpoint/2010/main" val="216843483"/>
              </p:ext>
            </p:extLst>
          </p:nvPr>
        </p:nvGraphicFramePr>
        <p:xfrm>
          <a:off x="7358082" y="15011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세트상품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4458053" y="1103853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flipH="1">
            <a:off x="1376370" y="1285866"/>
            <a:ext cx="6471570" cy="952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128689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231228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463914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52527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3"/>
          <p:cNvCxnSpPr/>
          <p:nvPr/>
        </p:nvCxnSpPr>
        <p:spPr>
          <a:xfrm rot="5400000">
            <a:off x="6680215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3"/>
          <p:cNvCxnSpPr/>
          <p:nvPr/>
        </p:nvCxnSpPr>
        <p:spPr>
          <a:xfrm rot="5400000">
            <a:off x="7751785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3"/>
          <p:cNvCxnSpPr/>
          <p:nvPr/>
        </p:nvCxnSpPr>
        <p:spPr>
          <a:xfrm rot="5400000">
            <a:off x="1209247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/>
          <p:nvPr/>
        </p:nvCxnSpPr>
        <p:spPr>
          <a:xfrm rot="5400000">
            <a:off x="3362592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445323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/>
          <p:nvPr/>
        </p:nvCxnSpPr>
        <p:spPr>
          <a:xfrm rot="5400000">
            <a:off x="6606578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4" name="Google Shape;114;p13"/>
          <p:cNvGraphicFramePr/>
          <p:nvPr>
            <p:extLst>
              <p:ext uri="{D42A27DB-BD31-4B8C-83A1-F6EECF244321}">
                <p14:modId xmlns:p14="http://schemas.microsoft.com/office/powerpoint/2010/main" val="317767378"/>
              </p:ext>
            </p:extLst>
          </p:nvPr>
        </p:nvGraphicFramePr>
        <p:xfrm>
          <a:off x="3030976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원목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751910244"/>
              </p:ext>
            </p:extLst>
          </p:nvPr>
        </p:nvGraphicFramePr>
        <p:xfrm>
          <a:off x="6286512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원단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3"/>
          <p:cNvGraphicFramePr/>
          <p:nvPr>
            <p:extLst>
              <p:ext uri="{D42A27DB-BD31-4B8C-83A1-F6EECF244321}">
                <p14:modId xmlns:p14="http://schemas.microsoft.com/office/powerpoint/2010/main" val="2102752986"/>
              </p:ext>
            </p:extLst>
          </p:nvPr>
        </p:nvGraphicFramePr>
        <p:xfrm>
          <a:off x="6280852" y="23583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끈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3"/>
          <p:cNvGraphicFramePr/>
          <p:nvPr>
            <p:extLst>
              <p:ext uri="{D42A27DB-BD31-4B8C-83A1-F6EECF244321}">
                <p14:modId xmlns:p14="http://schemas.microsoft.com/office/powerpoint/2010/main" val="1593382920"/>
              </p:ext>
            </p:extLst>
          </p:nvPr>
        </p:nvGraphicFramePr>
        <p:xfrm>
          <a:off x="6286512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13"/>
          <p:cNvGraphicFramePr/>
          <p:nvPr>
            <p:extLst>
              <p:ext uri="{D42A27DB-BD31-4B8C-83A1-F6EECF244321}">
                <p14:modId xmlns:p14="http://schemas.microsoft.com/office/powerpoint/2010/main" val="1822030939"/>
              </p:ext>
            </p:extLst>
          </p:nvPr>
        </p:nvGraphicFramePr>
        <p:xfrm>
          <a:off x="3035726" y="23574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가공 목재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3"/>
          <p:cNvGraphicFramePr/>
          <p:nvPr>
            <p:extLst>
              <p:ext uri="{D42A27DB-BD31-4B8C-83A1-F6EECF244321}">
                <p14:modId xmlns:p14="http://schemas.microsoft.com/office/powerpoint/2010/main" val="2610062237"/>
              </p:ext>
            </p:extLst>
          </p:nvPr>
        </p:nvGraphicFramePr>
        <p:xfrm>
          <a:off x="3035726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3"/>
          <p:cNvGraphicFramePr/>
          <p:nvPr>
            <p:extLst>
              <p:ext uri="{D42A27DB-BD31-4B8C-83A1-F6EECF244321}">
                <p14:modId xmlns:p14="http://schemas.microsoft.com/office/powerpoint/2010/main" val="1439148056"/>
              </p:ext>
            </p:extLst>
          </p:nvPr>
        </p:nvGraphicFramePr>
        <p:xfrm>
          <a:off x="848607" y="3621779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>
            <p:extLst>
              <p:ext uri="{D42A27DB-BD31-4B8C-83A1-F6EECF244321}">
                <p14:modId xmlns:p14="http://schemas.microsoft.com/office/powerpoint/2010/main" val="1445921657"/>
              </p:ext>
            </p:extLst>
          </p:nvPr>
        </p:nvGraphicFramePr>
        <p:xfrm>
          <a:off x="4102546" y="3612621"/>
          <a:ext cx="107157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관심상품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3"/>
          <p:cNvGraphicFramePr/>
          <p:nvPr>
            <p:extLst>
              <p:ext uri="{D42A27DB-BD31-4B8C-83A1-F6EECF244321}">
                <p14:modId xmlns:p14="http://schemas.microsoft.com/office/powerpoint/2010/main" val="1467770913"/>
              </p:ext>
            </p:extLst>
          </p:nvPr>
        </p:nvGraphicFramePr>
        <p:xfrm>
          <a:off x="3052706" y="3612621"/>
          <a:ext cx="83136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3136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주문내역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3"/>
          <p:cNvGraphicFramePr/>
          <p:nvPr>
            <p:extLst>
              <p:ext uri="{D42A27DB-BD31-4B8C-83A1-F6EECF244321}">
                <p14:modId xmlns:p14="http://schemas.microsoft.com/office/powerpoint/2010/main" val="3328871168"/>
              </p:ext>
            </p:extLst>
          </p:nvPr>
        </p:nvGraphicFramePr>
        <p:xfrm>
          <a:off x="1991615" y="3621779"/>
          <a:ext cx="857250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57250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3"/>
          <p:cNvGraphicFramePr/>
          <p:nvPr>
            <p:extLst>
              <p:ext uri="{D42A27DB-BD31-4B8C-83A1-F6EECF244321}">
                <p14:modId xmlns:p14="http://schemas.microsoft.com/office/powerpoint/2010/main" val="1032173763"/>
              </p:ext>
            </p:extLst>
          </p:nvPr>
        </p:nvGraphicFramePr>
        <p:xfrm>
          <a:off x="3060627" y="3922543"/>
          <a:ext cx="830580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30580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주문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3"/>
          <p:cNvGraphicFramePr/>
          <p:nvPr>
            <p:extLst>
              <p:ext uri="{D42A27DB-BD31-4B8C-83A1-F6EECF244321}">
                <p14:modId xmlns:p14="http://schemas.microsoft.com/office/powerpoint/2010/main" val="3316562737"/>
              </p:ext>
            </p:extLst>
          </p:nvPr>
        </p:nvGraphicFramePr>
        <p:xfrm>
          <a:off x="5204734" y="15001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3"/>
          <p:cNvGraphicFramePr/>
          <p:nvPr>
            <p:extLst>
              <p:ext uri="{D42A27DB-BD31-4B8C-83A1-F6EECF244321}">
                <p14:modId xmlns:p14="http://schemas.microsoft.com/office/powerpoint/2010/main" val="3684241224"/>
              </p:ext>
            </p:extLst>
          </p:nvPr>
        </p:nvGraphicFramePr>
        <p:xfrm>
          <a:off x="5204734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생활 가구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3"/>
          <p:cNvGraphicFramePr/>
          <p:nvPr>
            <p:extLst>
              <p:ext uri="{D42A27DB-BD31-4B8C-83A1-F6EECF244321}">
                <p14:modId xmlns:p14="http://schemas.microsoft.com/office/powerpoint/2010/main" val="3579217664"/>
              </p:ext>
            </p:extLst>
          </p:nvPr>
        </p:nvGraphicFramePr>
        <p:xfrm>
          <a:off x="5199074" y="23583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사무용 가구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3"/>
          <p:cNvGraphicFramePr/>
          <p:nvPr>
            <p:extLst>
              <p:ext uri="{D42A27DB-BD31-4B8C-83A1-F6EECF244321}">
                <p14:modId xmlns:p14="http://schemas.microsoft.com/office/powerpoint/2010/main" val="4049326247"/>
              </p:ext>
            </p:extLst>
          </p:nvPr>
        </p:nvGraphicFramePr>
        <p:xfrm>
          <a:off x="5204734" y="264414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조명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p13"/>
          <p:cNvCxnSpPr/>
          <p:nvPr/>
        </p:nvCxnSpPr>
        <p:spPr>
          <a:xfrm rot="5400000">
            <a:off x="559684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2" name="Google Shape;142;p13"/>
          <p:cNvGraphicFramePr/>
          <p:nvPr>
            <p:extLst>
              <p:ext uri="{D42A27DB-BD31-4B8C-83A1-F6EECF244321}">
                <p14:modId xmlns:p14="http://schemas.microsoft.com/office/powerpoint/2010/main" val="898697190"/>
              </p:ext>
            </p:extLst>
          </p:nvPr>
        </p:nvGraphicFramePr>
        <p:xfrm>
          <a:off x="848607" y="3932655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800" b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장바구니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oogle Shape;123;p13"/>
          <p:cNvGraphicFramePr/>
          <p:nvPr>
            <p:extLst>
              <p:ext uri="{D42A27DB-BD31-4B8C-83A1-F6EECF244321}">
                <p14:modId xmlns:p14="http://schemas.microsoft.com/office/powerpoint/2010/main" val="461447897"/>
              </p:ext>
            </p:extLst>
          </p:nvPr>
        </p:nvGraphicFramePr>
        <p:xfrm>
          <a:off x="4112092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도자기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oogle Shape;125;p13"/>
          <p:cNvGraphicFramePr/>
          <p:nvPr>
            <p:extLst>
              <p:ext uri="{D42A27DB-BD31-4B8C-83A1-F6EECF244321}">
                <p14:modId xmlns:p14="http://schemas.microsoft.com/office/powerpoint/2010/main" val="3851416301"/>
              </p:ext>
            </p:extLst>
          </p:nvPr>
        </p:nvGraphicFramePr>
        <p:xfrm>
          <a:off x="4112092" y="23574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금속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127;p13"/>
          <p:cNvGraphicFramePr/>
          <p:nvPr>
            <p:extLst>
              <p:ext uri="{D42A27DB-BD31-4B8C-83A1-F6EECF244321}">
                <p14:modId xmlns:p14="http://schemas.microsoft.com/office/powerpoint/2010/main" val="2596168967"/>
              </p:ext>
            </p:extLst>
          </p:nvPr>
        </p:nvGraphicFramePr>
        <p:xfrm>
          <a:off x="4112092" y="264223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플라스틱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28;p13"/>
          <p:cNvGraphicFramePr/>
          <p:nvPr>
            <p:extLst>
              <p:ext uri="{D42A27DB-BD31-4B8C-83A1-F6EECF244321}">
                <p14:modId xmlns:p14="http://schemas.microsoft.com/office/powerpoint/2010/main" val="2164064974"/>
              </p:ext>
            </p:extLst>
          </p:nvPr>
        </p:nvGraphicFramePr>
        <p:xfrm>
          <a:off x="4112092" y="292798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Google Shape;139;p13"/>
          <p:cNvGraphicFramePr/>
          <p:nvPr>
            <p:extLst>
              <p:ext uri="{D42A27DB-BD31-4B8C-83A1-F6EECF244321}">
                <p14:modId xmlns:p14="http://schemas.microsoft.com/office/powerpoint/2010/main" val="210663710"/>
              </p:ext>
            </p:extLst>
          </p:nvPr>
        </p:nvGraphicFramePr>
        <p:xfrm>
          <a:off x="5204737" y="29334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5_4.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벽지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140;p13"/>
          <p:cNvGraphicFramePr/>
          <p:nvPr>
            <p:extLst>
              <p:ext uri="{D42A27DB-BD31-4B8C-83A1-F6EECF244321}">
                <p14:modId xmlns:p14="http://schemas.microsoft.com/office/powerpoint/2010/main" val="2820517835"/>
              </p:ext>
            </p:extLst>
          </p:nvPr>
        </p:nvGraphicFramePr>
        <p:xfrm>
          <a:off x="5210397" y="321923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5_5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" name="Google Shape;83;p13"/>
          <p:cNvCxnSpPr/>
          <p:nvPr/>
        </p:nvCxnSpPr>
        <p:spPr>
          <a:xfrm flipH="1">
            <a:off x="1787426" y="4656080"/>
            <a:ext cx="437842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5" name="Google Shape;84;p13"/>
          <p:cNvGraphicFramePr/>
          <p:nvPr>
            <p:extLst>
              <p:ext uri="{D42A27DB-BD31-4B8C-83A1-F6EECF244321}">
                <p14:modId xmlns:p14="http://schemas.microsoft.com/office/powerpoint/2010/main" val="2836108081"/>
              </p:ext>
            </p:extLst>
          </p:nvPr>
        </p:nvGraphicFramePr>
        <p:xfrm>
          <a:off x="5903875" y="4549395"/>
          <a:ext cx="882703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82703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가입완료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85;p13"/>
          <p:cNvGraphicFramePr/>
          <p:nvPr>
            <p:extLst>
              <p:ext uri="{D42A27DB-BD31-4B8C-83A1-F6EECF244321}">
                <p14:modId xmlns:p14="http://schemas.microsoft.com/office/powerpoint/2010/main" val="1086565475"/>
              </p:ext>
            </p:extLst>
          </p:nvPr>
        </p:nvGraphicFramePr>
        <p:xfrm>
          <a:off x="4801821" y="4549395"/>
          <a:ext cx="849377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849377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정보입력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87;p13"/>
          <p:cNvGraphicFramePr/>
          <p:nvPr>
            <p:extLst>
              <p:ext uri="{D42A27DB-BD31-4B8C-83A1-F6EECF244321}">
                <p14:modId xmlns:p14="http://schemas.microsoft.com/office/powerpoint/2010/main" val="1861089606"/>
              </p:ext>
            </p:extLst>
          </p:nvPr>
        </p:nvGraphicFramePr>
        <p:xfrm>
          <a:off x="3514684" y="4558554"/>
          <a:ext cx="107157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11_2.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회원가입약관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9" name="Google Shape;89;p13"/>
          <p:cNvCxnSpPr/>
          <p:nvPr/>
        </p:nvCxnSpPr>
        <p:spPr>
          <a:xfrm flipH="1">
            <a:off x="1787426" y="4346158"/>
            <a:ext cx="306651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3" name="Google Shape;131;p13"/>
          <p:cNvGraphicFramePr/>
          <p:nvPr>
            <p:extLst>
              <p:ext uri="{D42A27DB-BD31-4B8C-83A1-F6EECF244321}">
                <p14:modId xmlns:p14="http://schemas.microsoft.com/office/powerpoint/2010/main" val="3751794316"/>
              </p:ext>
            </p:extLst>
          </p:nvPr>
        </p:nvGraphicFramePr>
        <p:xfrm>
          <a:off x="858138" y="424863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고객지원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34;p13"/>
          <p:cNvGraphicFramePr/>
          <p:nvPr>
            <p:extLst>
              <p:ext uri="{D42A27DB-BD31-4B8C-83A1-F6EECF244321}">
                <p14:modId xmlns:p14="http://schemas.microsoft.com/office/powerpoint/2010/main" val="3898485761"/>
              </p:ext>
            </p:extLst>
          </p:nvPr>
        </p:nvGraphicFramePr>
        <p:xfrm>
          <a:off x="3178518" y="4239474"/>
          <a:ext cx="1035342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3534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.1:1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채팅하기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35;p13"/>
          <p:cNvGraphicFramePr/>
          <p:nvPr>
            <p:extLst>
              <p:ext uri="{D42A27DB-BD31-4B8C-83A1-F6EECF244321}">
                <p14:modId xmlns:p14="http://schemas.microsoft.com/office/powerpoint/2010/main" val="1270813800"/>
              </p:ext>
            </p:extLst>
          </p:nvPr>
        </p:nvGraphicFramePr>
        <p:xfrm>
          <a:off x="2001146" y="4248632"/>
          <a:ext cx="963034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963034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고객지원실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2;p13"/>
          <p:cNvGraphicFramePr/>
          <p:nvPr>
            <p:extLst>
              <p:ext uri="{D42A27DB-BD31-4B8C-83A1-F6EECF244321}">
                <p14:modId xmlns:p14="http://schemas.microsoft.com/office/powerpoint/2010/main" val="674621522"/>
              </p:ext>
            </p:extLst>
          </p:nvPr>
        </p:nvGraphicFramePr>
        <p:xfrm>
          <a:off x="858138" y="4559508"/>
          <a:ext cx="1000125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graphicFrame>
        <p:nvGraphicFramePr>
          <p:cNvPr id="70" name="Google Shape;134;p13"/>
          <p:cNvGraphicFramePr/>
          <p:nvPr>
            <p:extLst>
              <p:ext uri="{D42A27DB-BD31-4B8C-83A1-F6EECF244321}">
                <p14:modId xmlns:p14="http://schemas.microsoft.com/office/powerpoint/2010/main" val="3621122285"/>
              </p:ext>
            </p:extLst>
          </p:nvPr>
        </p:nvGraphicFramePr>
        <p:xfrm>
          <a:off x="4466298" y="4239473"/>
          <a:ext cx="1035342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03534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84;p13"/>
          <p:cNvGraphicFramePr/>
          <p:nvPr>
            <p:extLst>
              <p:ext uri="{D42A27DB-BD31-4B8C-83A1-F6EECF244321}">
                <p14:modId xmlns:p14="http://schemas.microsoft.com/office/powerpoint/2010/main" val="3095717464"/>
              </p:ext>
            </p:extLst>
          </p:nvPr>
        </p:nvGraphicFramePr>
        <p:xfrm>
          <a:off x="2007172" y="4549395"/>
          <a:ext cx="1256728" cy="21337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2567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550846" y="1308482"/>
            <a:ext cx="5787849" cy="2185139"/>
            <a:chOff x="99752" y="915566"/>
            <a:chExt cx="6708373" cy="2021043"/>
          </a:xfrm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54288" y="947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79121" y="1733344"/>
            <a:ext cx="5021400" cy="1514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 smtClean="0">
                <a:latin typeface="+mj-ea"/>
                <a:ea typeface="+mj-ea"/>
              </a:rPr>
              <a:t>MINIDECO</a:t>
            </a:r>
            <a:endParaRPr lang="en-US" altLang="ko-KR" sz="3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+mj-ea"/>
                <a:ea typeface="+mj-ea"/>
              </a:rPr>
              <a:t>2020 </a:t>
            </a:r>
            <a:r>
              <a:rPr lang="ko-KR" altLang="en-US" sz="3600" dirty="0" smtClean="0">
                <a:latin typeface="+mj-ea"/>
                <a:ea typeface="+mj-ea"/>
              </a:rPr>
              <a:t>신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상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err="1" smtClean="0">
                <a:latin typeface="+mj-ea"/>
                <a:ea typeface="+mj-ea"/>
              </a:rPr>
              <a:t>런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#2020 #</a:t>
            </a:r>
            <a:r>
              <a:rPr lang="ko-KR" altLang="en-US" dirty="0" err="1" smtClean="0">
                <a:latin typeface="+mj-ea"/>
                <a:ea typeface="+mj-ea"/>
              </a:rPr>
              <a:t>미니어처가구트렌</a:t>
            </a:r>
            <a:r>
              <a:rPr lang="ko-KR" altLang="en-US" dirty="0" err="1">
                <a:latin typeface="+mj-ea"/>
                <a:ea typeface="+mj-ea"/>
              </a:rPr>
              <a:t>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350895" y="2290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081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58900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5662400" y="326084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999" y="3630840"/>
            <a:ext cx="583814" cy="2616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베스트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543226" y="3769340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767740" y="3769339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59406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43226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913492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73851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270425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8693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738514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913492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086934" y="4025345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5257571" y="402466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9406" y="4952946"/>
            <a:ext cx="5791019" cy="1919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주요 </a:t>
            </a:r>
            <a:r>
              <a:rPr lang="ko-KR" altLang="en-US" sz="1000" dirty="0">
                <a:latin typeface="+mn-ea"/>
                <a:ea typeface="+mn-ea"/>
              </a:rPr>
              <a:t>홍보이미지 롤링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 </a:t>
            </a:r>
            <a:r>
              <a:rPr lang="ko-KR" altLang="en-US" sz="1000" dirty="0" smtClean="0">
                <a:latin typeface="+mn-ea"/>
                <a:ea typeface="+mn-ea"/>
              </a:rPr>
              <a:t>최대</a:t>
            </a:r>
            <a:r>
              <a:rPr lang="en-US" altLang="ko-KR" sz="1000" dirty="0" smtClean="0">
                <a:latin typeface="+mn-ea"/>
                <a:ea typeface="+mn-ea"/>
              </a:rPr>
              <a:t> 3</a:t>
            </a:r>
            <a:r>
              <a:rPr lang="ko-KR" altLang="en-US" sz="1000" dirty="0" smtClean="0">
                <a:latin typeface="+mn-ea"/>
                <a:ea typeface="+mn-ea"/>
              </a:rPr>
              <a:t>개</a:t>
            </a:r>
            <a:r>
              <a:rPr lang="en-US" altLang="ko-KR" sz="1000" dirty="0" smtClean="0">
                <a:latin typeface="+mn-ea"/>
                <a:ea typeface="+mn-ea"/>
              </a:rPr>
              <a:t>/ </a:t>
            </a:r>
            <a:r>
              <a:rPr lang="ko-KR" altLang="en-US" sz="1000" dirty="0" smtClean="0">
                <a:latin typeface="+mn-ea"/>
                <a:ea typeface="+mn-ea"/>
              </a:rPr>
              <a:t>가로 방향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1_2. </a:t>
            </a:r>
            <a:r>
              <a:rPr lang="ko-KR" altLang="en-US" sz="1000" dirty="0" smtClean="0">
                <a:latin typeface="+mn-ea"/>
                <a:ea typeface="+mn-ea"/>
              </a:rPr>
              <a:t>홍보이미지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관련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1_3.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홍보이미지로 스크롤</a:t>
            </a:r>
            <a:endParaRPr lang="en-US" altLang="ko-KR" sz="1000" dirty="0" smtClean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메뉴에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하위메뉴 통으로 </a:t>
            </a:r>
            <a:r>
              <a:rPr lang="ko-KR" altLang="en-US" sz="1000" dirty="0" err="1" smtClean="0">
                <a:latin typeface="+mn-ea"/>
                <a:ea typeface="+mn-ea"/>
              </a:rPr>
              <a:t>드랍다운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(</a:t>
            </a:r>
            <a:r>
              <a:rPr lang="ko-KR" altLang="en-US" sz="1000" dirty="0" smtClean="0">
                <a:latin typeface="+mn-ea"/>
                <a:ea typeface="+mn-ea"/>
              </a:rPr>
              <a:t>기존 화면 위에 겹치게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제품 이미지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제품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54288" y="40253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8;p15"/>
          <p:cNvSpPr/>
          <p:nvPr/>
        </p:nvSpPr>
        <p:spPr>
          <a:xfrm>
            <a:off x="504499" y="3892450"/>
            <a:ext cx="5923249" cy="11564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8;p15"/>
          <p:cNvSpPr/>
          <p:nvPr/>
        </p:nvSpPr>
        <p:spPr>
          <a:xfrm>
            <a:off x="511476" y="841750"/>
            <a:ext cx="5923249" cy="414888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5121" y="32469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57501" y="32607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735828" y="32607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735828" y="32744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03186" y="32744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03186" y="32882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069008" y="32882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4069008" y="33019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60119" y="32607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5260119" y="32744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055" y="53121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3523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26798" y="52203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3089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66021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641" y="1903125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2109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05384" y="189394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1675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44607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5755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539575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909841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73486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266774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08328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1734863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909841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4083283" y="824281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5253920" y="82360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9581" y="3288864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13049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06324" y="3279682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082615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45547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56695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540515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910781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73580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267714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08422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V="1">
            <a:off x="1735803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2910781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084223" y="2210020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5254860" y="220934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94064" y="3965808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 flipH="1">
            <a:off x="543226" y="4104308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3767740" y="4104307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909922" y="3609203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49970" y="4340490"/>
            <a:ext cx="1312396" cy="8030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037626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55680" y="4340492"/>
            <a:ext cx="1312396" cy="80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2049200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/>
          <p:nvPr/>
        </p:nvCxnSpPr>
        <p:spPr>
          <a:xfrm flipV="1">
            <a:off x="577136" y="4340488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2070656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3560698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5049179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9253" y="4957539"/>
            <a:ext cx="6253168" cy="1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6889175" y="439594"/>
            <a:ext cx="2254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제품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err="1" smtClean="0">
                <a:latin typeface="+mn-ea"/>
                <a:ea typeface="+mn-ea"/>
              </a:rPr>
              <a:t>더보기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</a:t>
            </a:r>
            <a:r>
              <a:rPr lang="ko-KR" altLang="en-US" sz="1000" dirty="0">
                <a:latin typeface="+mn-ea"/>
                <a:ea typeface="+mn-ea"/>
              </a:rPr>
              <a:t>크</a:t>
            </a:r>
          </a:p>
        </p:txBody>
      </p:sp>
      <p:sp>
        <p:nvSpPr>
          <p:cNvPr id="188" name="Google Shape;188;p14"/>
          <p:cNvSpPr/>
          <p:nvPr/>
        </p:nvSpPr>
        <p:spPr>
          <a:xfrm>
            <a:off x="3075014" y="3620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1241" y="81441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8;p15"/>
          <p:cNvSpPr/>
          <p:nvPr/>
        </p:nvSpPr>
        <p:spPr>
          <a:xfrm>
            <a:off x="494200" y="444204"/>
            <a:ext cx="5923249" cy="312786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194512" y="649388"/>
            <a:ext cx="36000" cy="3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094064" y="1299649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543226" y="1438149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3767740" y="1438148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548500" y="1748107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036156" y="1748105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54210" y="1748108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047730" y="1748105"/>
            <a:ext cx="1312396" cy="13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210" y="224566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021242" y="224566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1/2 액자 5"/>
          <p:cNvSpPr/>
          <p:nvPr/>
        </p:nvSpPr>
        <p:spPr>
          <a:xfrm rot="18900000">
            <a:off x="674712" y="233008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1/2 액자 84"/>
          <p:cNvSpPr/>
          <p:nvPr/>
        </p:nvSpPr>
        <p:spPr>
          <a:xfrm rot="2700000" flipH="1">
            <a:off x="6073164" y="2330080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709502" y="3254137"/>
            <a:ext cx="115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70837" y="31718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563217" y="31856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1741544" y="31856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1741544" y="31993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908902" y="31993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2908902" y="32131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074724" y="32131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4074724" y="32268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5265835" y="31856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 flipV="1">
            <a:off x="5265835" y="31993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5771" y="52370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39239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932514" y="51452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08805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71737" y="52370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32514" y="944244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144106" y="4718252"/>
            <a:ext cx="26164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Google Shape;188;p14"/>
          <p:cNvSpPr/>
          <p:nvPr/>
        </p:nvSpPr>
        <p:spPr>
          <a:xfrm>
            <a:off x="246426" y="20679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404869" y="38752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smtClean="0">
                <a:latin typeface="+mn-ea"/>
                <a:ea typeface="+mn-ea"/>
              </a:rPr>
              <a:t>추천 제품 이미지 롤링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최대 </a:t>
            </a:r>
            <a:r>
              <a:rPr lang="en-US" altLang="ko-KR" sz="1000" dirty="0" smtClean="0">
                <a:latin typeface="+mn-ea"/>
                <a:ea typeface="+mn-ea"/>
              </a:rPr>
              <a:t>20</a:t>
            </a:r>
            <a:r>
              <a:rPr lang="ko-KR" altLang="en-US" sz="1000" dirty="0" smtClean="0">
                <a:latin typeface="+mn-ea"/>
                <a:ea typeface="+mn-ea"/>
              </a:rPr>
              <a:t>개</a:t>
            </a:r>
            <a:r>
              <a:rPr lang="en-US" altLang="ko-KR" sz="1000" dirty="0" smtClean="0">
                <a:latin typeface="+mn-ea"/>
                <a:ea typeface="+mn-ea"/>
              </a:rPr>
              <a:t>/ </a:t>
            </a:r>
            <a:r>
              <a:rPr lang="ko-KR" altLang="en-US" sz="1000" dirty="0" err="1" smtClean="0">
                <a:latin typeface="+mn-ea"/>
                <a:ea typeface="+mn-ea"/>
              </a:rPr>
              <a:t>메리고어라운드</a:t>
            </a:r>
            <a:r>
              <a:rPr lang="ko-KR" altLang="en-US" sz="1000" dirty="0" smtClean="0">
                <a:latin typeface="+mn-ea"/>
                <a:ea typeface="+mn-ea"/>
              </a:rPr>
              <a:t> 방식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5_2. </a:t>
            </a:r>
            <a:r>
              <a:rPr lang="ko-KR" altLang="en-US" sz="1000" dirty="0" smtClean="0">
                <a:latin typeface="+mn-ea"/>
                <a:ea typeface="+mn-ea"/>
              </a:rPr>
              <a:t>제품 이미지에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좌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smtClean="0">
                <a:latin typeface="+mn-ea"/>
                <a:ea typeface="+mn-ea"/>
              </a:rPr>
              <a:t>우 페이지 이동버튼 </a:t>
            </a:r>
            <a:r>
              <a:rPr lang="en-US" altLang="ko-KR" sz="1000" dirty="0" smtClean="0">
                <a:latin typeface="+mn-ea"/>
                <a:ea typeface="+mn-ea"/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err="1" smtClean="0">
                <a:latin typeface="+mn-ea"/>
                <a:ea typeface="+mn-ea"/>
              </a:rPr>
              <a:t>인디게이터</a:t>
            </a:r>
            <a:r>
              <a:rPr lang="ko-KR" altLang="en-US" sz="1000" dirty="0" smtClean="0">
                <a:latin typeface="+mn-ea"/>
                <a:ea typeface="+mn-ea"/>
              </a:rPr>
              <a:t> 나타남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6_1.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이동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r>
              <a:rPr lang="en-US" altLang="ko-KR" sz="1000" dirty="0" smtClean="0">
                <a:latin typeface="+mn-ea"/>
                <a:ea typeface="+mn-ea"/>
              </a:rPr>
              <a:t>   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Google Shape;218;p15"/>
          <p:cNvSpPr/>
          <p:nvPr/>
        </p:nvSpPr>
        <p:spPr>
          <a:xfrm>
            <a:off x="494200" y="1606550"/>
            <a:ext cx="5923249" cy="196552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2672106" y="3875272"/>
            <a:ext cx="1532592" cy="21602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0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41036" y="3771875"/>
            <a:ext cx="779463" cy="201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41533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Header – </a:t>
            </a:r>
            <a:r>
              <a:rPr lang="en-US" sz="700" dirty="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sub menu </a:t>
            </a:r>
            <a:r>
              <a:rPr lang="en-US" sz="700" dirty="0" err="1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없는</a:t>
            </a:r>
            <a:r>
              <a:rPr lang="en-US" sz="700" dirty="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7;p14"/>
          <p:cNvSpPr/>
          <p:nvPr/>
        </p:nvSpPr>
        <p:spPr>
          <a:xfrm>
            <a:off x="103981" y="734456"/>
            <a:ext cx="6708373" cy="1418194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61;p14"/>
          <p:cNvSpPr txBox="1"/>
          <p:nvPr/>
        </p:nvSpPr>
        <p:spPr>
          <a:xfrm>
            <a:off x="4568547" y="930378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32" name="Google Shape;162;p14"/>
          <p:cNvGrpSpPr/>
          <p:nvPr/>
        </p:nvGrpSpPr>
        <p:grpSpPr>
          <a:xfrm>
            <a:off x="2807357" y="981839"/>
            <a:ext cx="1296144" cy="432049"/>
            <a:chOff x="179512" y="411510"/>
            <a:chExt cx="1296144" cy="432049"/>
          </a:xfrm>
        </p:grpSpPr>
        <p:sp>
          <p:nvSpPr>
            <p:cNvPr id="3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" name="Google Shape;165;p14"/>
          <p:cNvSpPr txBox="1"/>
          <p:nvPr/>
        </p:nvSpPr>
        <p:spPr>
          <a:xfrm>
            <a:off x="2980965" y="1039904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188;p14"/>
          <p:cNvSpPr/>
          <p:nvPr/>
        </p:nvSpPr>
        <p:spPr>
          <a:xfrm>
            <a:off x="4489227" y="9089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1900" y="1542225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0175" y="1570800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4426" y="1570800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0040" y="1571893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75232" y="1571893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2957" y="1571893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9613" y="1571893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1329" y="1570800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363129" y="1543813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201329" y="1537956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40039" y="1540752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75232" y="154222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22957" y="1540638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544425" y="1542340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1900" y="1542397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6965" y="179755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22;p15"/>
          <p:cNvSpPr/>
          <p:nvPr/>
        </p:nvSpPr>
        <p:spPr>
          <a:xfrm>
            <a:off x="103981" y="233211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Header – </a:t>
            </a:r>
            <a:r>
              <a:rPr lang="en-US" sz="7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sub menu 있는 경우</a:t>
            </a: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47;p14"/>
          <p:cNvSpPr/>
          <p:nvPr/>
        </p:nvSpPr>
        <p:spPr>
          <a:xfrm>
            <a:off x="105035" y="2658506"/>
            <a:ext cx="6708373" cy="226591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1;p14"/>
          <p:cNvSpPr txBox="1"/>
          <p:nvPr/>
        </p:nvSpPr>
        <p:spPr>
          <a:xfrm>
            <a:off x="4573137" y="2827375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56" name="Google Shape;162;p14"/>
          <p:cNvGrpSpPr/>
          <p:nvPr/>
        </p:nvGrpSpPr>
        <p:grpSpPr>
          <a:xfrm>
            <a:off x="2811947" y="2878836"/>
            <a:ext cx="1296144" cy="432049"/>
            <a:chOff x="179512" y="411510"/>
            <a:chExt cx="1296144" cy="432049"/>
          </a:xfrm>
        </p:grpSpPr>
        <p:sp>
          <p:nvSpPr>
            <p:cNvPr id="57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" name="Google Shape;165;p14"/>
          <p:cNvSpPr txBox="1"/>
          <p:nvPr/>
        </p:nvSpPr>
        <p:spPr>
          <a:xfrm>
            <a:off x="2985555" y="2936901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0" name="Google Shape;188;p14"/>
          <p:cNvSpPr/>
          <p:nvPr/>
        </p:nvSpPr>
        <p:spPr>
          <a:xfrm>
            <a:off x="252776" y="40357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6490" y="3439222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84765" y="3467797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49016" y="3467797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4630" y="3468890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9822" y="3468890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27547" y="3468890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74203" y="3468890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05919" y="3467797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367719" y="3440810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205919" y="3434953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44629" y="343774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879822" y="3439222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27547" y="343763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49015" y="343933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56490" y="3439394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1555" y="3694551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84765" y="474397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367815" y="3699722"/>
            <a:ext cx="0" cy="104551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206091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044630" y="3683241"/>
            <a:ext cx="0" cy="106073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879995" y="3690197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727547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549016" y="3683241"/>
            <a:ext cx="0" cy="1062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4765" y="372791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인기상품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93994" y="3727932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+mn-ea"/>
                <a:ea typeface="+mn-ea"/>
              </a:rPr>
              <a:t>신상품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33797" y="3727932"/>
            <a:ext cx="782954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원목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가공목재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72845" y="3728310"/>
            <a:ext cx="782954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도자기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금속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플라스틱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12207" y="3728310"/>
            <a:ext cx="782954" cy="101566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생활 가구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사무용 가구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조명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벽지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42214" y="3727919"/>
            <a:ext cx="782954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원단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끈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리본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기</a:t>
            </a:r>
            <a:r>
              <a:rPr lang="ko-KR" altLang="en-US" sz="800" dirty="0">
                <a:latin typeface="+mn-ea"/>
                <a:ea typeface="+mn-ea"/>
              </a:rPr>
              <a:t>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73115" y="3728310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09267" y="3687309"/>
            <a:ext cx="833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oogle Shape;218;p15"/>
          <p:cNvSpPr/>
          <p:nvPr/>
        </p:nvSpPr>
        <p:spPr>
          <a:xfrm>
            <a:off x="494200" y="3363760"/>
            <a:ext cx="5923249" cy="1481290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9175" y="439594"/>
            <a:ext cx="22548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서브메뉴에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영역에 밑줄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 smtClean="0">
                <a:latin typeface="+mn-ea"/>
                <a:ea typeface="+mn-ea"/>
              </a:rPr>
              <a:t>서</a:t>
            </a:r>
            <a:r>
              <a:rPr lang="ko-KR" altLang="en-US" sz="1000" dirty="0">
                <a:latin typeface="+mn-ea"/>
                <a:ea typeface="+mn-ea"/>
              </a:rPr>
              <a:t>브</a:t>
            </a:r>
            <a:r>
              <a:rPr lang="ko-KR" altLang="en-US" sz="1000" dirty="0" smtClean="0">
                <a:latin typeface="+mn-ea"/>
                <a:ea typeface="+mn-ea"/>
              </a:rPr>
              <a:t>카테고리에 커서 </a:t>
            </a:r>
            <a:r>
              <a:rPr lang="ko-KR" altLang="en-US" sz="1000" dirty="0" err="1" smtClean="0">
                <a:latin typeface="+mn-ea"/>
                <a:ea typeface="+mn-ea"/>
              </a:rPr>
              <a:t>호버할</a:t>
            </a:r>
            <a:r>
              <a:rPr lang="ko-KR" altLang="en-US" sz="1000" dirty="0" smtClean="0">
                <a:latin typeface="+mn-ea"/>
                <a:ea typeface="+mn-ea"/>
              </a:rPr>
              <a:t>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영역 배경색 변화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95" name="Google Shape;218;p15"/>
          <p:cNvSpPr/>
          <p:nvPr/>
        </p:nvSpPr>
        <p:spPr>
          <a:xfrm>
            <a:off x="4742215" y="925177"/>
            <a:ext cx="1569344" cy="20512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1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ln w="3175"/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89175" y="439594"/>
            <a:ext cx="22548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 </a:t>
            </a:r>
            <a:r>
              <a:rPr lang="ko-KR" altLang="en-US" sz="1000" dirty="0" smtClean="0">
                <a:latin typeface="+mn-ea"/>
                <a:ea typeface="+mn-ea"/>
              </a:rPr>
              <a:t>텍스트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3_1. </a:t>
            </a:r>
            <a:r>
              <a:rPr lang="ko-KR" altLang="en-US" sz="1000" dirty="0" smtClean="0">
                <a:latin typeface="+mn-ea"/>
                <a:ea typeface="+mn-ea"/>
              </a:rPr>
              <a:t>버튼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4_1. </a:t>
            </a:r>
            <a:r>
              <a:rPr lang="ko-KR" altLang="en-US" sz="1000" dirty="0" smtClean="0">
                <a:latin typeface="+mn-ea"/>
                <a:ea typeface="+mn-ea"/>
              </a:rPr>
              <a:t>버튼 </a:t>
            </a:r>
            <a:r>
              <a:rPr lang="ko-KR" altLang="en-US" sz="1000" dirty="0" smtClean="0">
                <a:latin typeface="+mn-ea"/>
                <a:ea typeface="+mn-ea"/>
              </a:rPr>
              <a:t>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링크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434088" y="1534276"/>
            <a:ext cx="0" cy="189472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2106" y="3890950"/>
            <a:ext cx="15872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공지사항 │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이용약관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개인정보취급방침 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75198" y="4064301"/>
            <a:ext cx="318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회사명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네오팝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대표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130-23-44405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소재지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경기도 부천시 원미구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옥산로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184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번길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39(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도당동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)4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층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개인정보보호책임자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최종오</a:t>
            </a:r>
            <a:endParaRPr lang="en-US" altLang="ko-KR" sz="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고객지원실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: 010-6211-2216 / E-mail : jongottan@naver.com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Hosting by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심플렉스인터넷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주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44106" y="4718252"/>
            <a:ext cx="26164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공정위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 표준약관 │ 주민번호</a:t>
            </a:r>
            <a:r>
              <a:rPr lang="en-US" altLang="ko-KR" sz="600" dirty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비밀번호 </a:t>
            </a: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안심쇼핑몰 </a:t>
            </a:r>
            <a:r>
              <a:rPr lang="ko-KR" altLang="en-US" sz="600" dirty="0" smtClean="0">
                <a:solidFill>
                  <a:schemeClr val="tx1"/>
                </a:solidFill>
                <a:latin typeface="+mj-ea"/>
                <a:ea typeface="+mj-ea"/>
              </a:rPr>
              <a:t>│ </a:t>
            </a:r>
            <a:r>
              <a:rPr lang="ko-KR" altLang="en-US" sz="600" dirty="0" err="1" smtClean="0">
                <a:solidFill>
                  <a:schemeClr val="tx1"/>
                </a:solidFill>
                <a:latin typeface="+mj-ea"/>
                <a:ea typeface="+mj-ea"/>
              </a:rPr>
              <a:t>이니페이에스크로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2085" y="1745327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  <a:ea typeface="+mn-ea"/>
              </a:rPr>
              <a:t>회원 로그인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62450" y="1743948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  <a:ea typeface="+mn-ea"/>
              </a:rPr>
              <a:t>회원 가입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594486" y="2075183"/>
            <a:ext cx="271386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588231" y="2061216"/>
            <a:ext cx="271386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485" y="2329694"/>
            <a:ext cx="774073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아이디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485" y="2589588"/>
            <a:ext cx="783465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atin typeface="+mn-ea"/>
                <a:ea typeface="+mn-ea"/>
              </a:rPr>
              <a:t>비밀번호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7951" y="2329694"/>
            <a:ext cx="1813436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377951" y="2589588"/>
            <a:ext cx="1819920" cy="1846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377952" y="2820613"/>
            <a:ext cx="967088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아이디 찾기</a:t>
            </a:r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45039" y="2820613"/>
            <a:ext cx="846348" cy="1692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latin typeface="+mn-ea"/>
                <a:ea typeface="+mn-ea"/>
              </a:rPr>
              <a:t>비밀번호 찾기</a:t>
            </a:r>
            <a:endParaRPr lang="ko-KR" altLang="en-US" sz="500" dirty="0">
              <a:latin typeface="+mn-ea"/>
              <a:ea typeface="+mn-ea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346930" y="2839663"/>
            <a:ext cx="0" cy="1000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8;p15"/>
          <p:cNvSpPr/>
          <p:nvPr/>
        </p:nvSpPr>
        <p:spPr>
          <a:xfrm>
            <a:off x="594485" y="3212976"/>
            <a:ext cx="1288800" cy="216024"/>
          </a:xfrm>
          <a:prstGeom prst="roundRect">
            <a:avLst>
              <a:gd name="adj" fmla="val 9813"/>
            </a:avLst>
          </a:prstGeom>
          <a:noFill/>
          <a:ln w="31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로그인</a:t>
            </a:r>
            <a:endParaRPr sz="7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88231" y="2328747"/>
            <a:ext cx="2722273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아직 회원이 아니십니까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회원을 위한 다양한 혜택이 준비되어 있습니다</a:t>
            </a:r>
            <a:r>
              <a:rPr lang="en-US" altLang="ko-KR" sz="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38444" y="2888554"/>
            <a:ext cx="1813436" cy="32442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회원가입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Google Shape;218;p15"/>
          <p:cNvSpPr/>
          <p:nvPr/>
        </p:nvSpPr>
        <p:spPr>
          <a:xfrm>
            <a:off x="2019299" y="3212976"/>
            <a:ext cx="1289049" cy="216024"/>
          </a:xfrm>
          <a:prstGeom prst="roundRect">
            <a:avLst>
              <a:gd name="adj" fmla="val 9813"/>
            </a:avLst>
          </a:prstGeom>
          <a:solidFill>
            <a:srgbClr val="00B050"/>
          </a:solidFill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네이버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 로그인</a:t>
            </a:r>
            <a:endParaRPr sz="700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1314390" y="27972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90;p14"/>
          <p:cNvSpPr/>
          <p:nvPr/>
        </p:nvSpPr>
        <p:spPr>
          <a:xfrm>
            <a:off x="3960691" y="27738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18;p15"/>
          <p:cNvSpPr/>
          <p:nvPr/>
        </p:nvSpPr>
        <p:spPr>
          <a:xfrm>
            <a:off x="1575073" y="2797239"/>
            <a:ext cx="1532592" cy="21602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878205" y="3098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2144106" y="30985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H="1">
            <a:off x="557502" y="3830829"/>
            <a:ext cx="578530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4757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973</Words>
  <Application>Microsoft Office PowerPoint</Application>
  <PresentationFormat>화면 슬라이드 쇼(16:9)</PresentationFormat>
  <Paragraphs>333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표지</vt:lpstr>
      <vt:lpstr>간지등</vt:lpstr>
      <vt:lpstr>1_디자인 사용자 지정</vt:lpstr>
      <vt:lpstr>Minideco 홈페이지 리뉴얼</vt:lpstr>
      <vt:lpstr>Document History</vt:lpstr>
      <vt:lpstr>Index</vt:lpstr>
      <vt:lpstr>Information Architecture(정보구조)</vt:lpstr>
      <vt:lpstr>MAIN</vt:lpstr>
      <vt:lpstr>MAIN</vt:lpstr>
      <vt:lpstr>MAIN</vt:lpstr>
      <vt:lpstr>Navigation</vt:lpstr>
      <vt:lpstr>로그인/ 회원가입</vt:lpstr>
      <vt:lpstr>로그인/ 회원가입 &gt; Error Message</vt:lpstr>
      <vt:lpstr>로그인/ 회원가입 &gt; Error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43</cp:revision>
  <dcterms:modified xsi:type="dcterms:W3CDTF">2020-02-03T08:55:01Z</dcterms:modified>
</cp:coreProperties>
</file>