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3"/>
  </p:notesMasterIdLst>
  <p:handoutMasterIdLst>
    <p:handoutMasterId r:id="rId14"/>
  </p:handoutMasterIdLst>
  <p:sldIdLst>
    <p:sldId id="288" r:id="rId4"/>
    <p:sldId id="257" r:id="rId5"/>
    <p:sldId id="258" r:id="rId6"/>
    <p:sldId id="259" r:id="rId7"/>
    <p:sldId id="290" r:id="rId8"/>
    <p:sldId id="291" r:id="rId9"/>
    <p:sldId id="292" r:id="rId10"/>
    <p:sldId id="293" r:id="rId11"/>
    <p:sldId id="29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9" autoAdjust="0"/>
    <p:restoredTop sz="96445" autoAdjust="0"/>
  </p:normalViewPr>
  <p:slideViewPr>
    <p:cSldViewPr snapToGrid="0">
      <p:cViewPr>
        <p:scale>
          <a:sx n="125" d="100"/>
          <a:sy n="125" d="100"/>
        </p:scale>
        <p:origin x="-576" y="-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120650"/>
            <a:ext cx="7035168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4248472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dirty="0"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Main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#1. </a:t>
            </a:r>
            <a:r>
              <a:rPr lang="ko-KR" altLang="en-US" sz="1000" b="1" dirty="0" err="1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쇼츠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화려한 프린트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#3. </a:t>
            </a:r>
            <a:r>
              <a:rPr lang="ko-KR" altLang="en-US" sz="1000" b="1" dirty="0" err="1" smtClean="0">
                <a:solidFill>
                  <a:srgbClr val="3F3F3F"/>
                </a:solidFill>
                <a:latin typeface="+mn-ea"/>
                <a:ea typeface="+mn-ea"/>
              </a:rPr>
              <a:t>올블랙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나의 취향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나에게 맞는 스타일</a:t>
            </a:r>
            <a:endParaRPr lang="en-US" sz="1000" b="1" dirty="0" smtClean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>
            <a:stCxn id="124" idx="2"/>
            <a:endCxn id="118" idx="0"/>
          </p:cNvCxnSpPr>
          <p:nvPr/>
        </p:nvCxnSpPr>
        <p:spPr>
          <a:xfrm>
            <a:off x="6426581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>
            <a:stCxn id="121" idx="2"/>
            <a:endCxn id="115" idx="0"/>
          </p:cNvCxnSpPr>
          <p:nvPr/>
        </p:nvCxnSpPr>
        <p:spPr>
          <a:xfrm>
            <a:off x="2790086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>
            <a:stCxn id="122" idx="2"/>
            <a:endCxn id="117" idx="0"/>
          </p:cNvCxnSpPr>
          <p:nvPr/>
        </p:nvCxnSpPr>
        <p:spPr>
          <a:xfrm>
            <a:off x="4571090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13"/>
          <p:cNvCxnSpPr>
            <a:stCxn id="125" idx="2"/>
            <a:endCxn id="119" idx="0"/>
          </p:cNvCxnSpPr>
          <p:nvPr/>
        </p:nvCxnSpPr>
        <p:spPr>
          <a:xfrm>
            <a:off x="8143462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108;p13"/>
          <p:cNvCxnSpPr>
            <a:stCxn id="92" idx="2"/>
            <a:endCxn id="64" idx="0"/>
          </p:cNvCxnSpPr>
          <p:nvPr/>
        </p:nvCxnSpPr>
        <p:spPr>
          <a:xfrm>
            <a:off x="1080675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2841608159"/>
              </p:ext>
            </p:extLst>
          </p:nvPr>
        </p:nvGraphicFramePr>
        <p:xfrm>
          <a:off x="360675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뉴베이직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843755329"/>
              </p:ext>
            </p:extLst>
          </p:nvPr>
        </p:nvGraphicFramePr>
        <p:xfrm>
          <a:off x="3893249" y="82393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3596138430"/>
              </p:ext>
            </p:extLst>
          </p:nvPr>
        </p:nvGraphicFramePr>
        <p:xfrm>
          <a:off x="360675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en-US" altLang="ko-KR" dirty="0"/>
          </a:p>
        </p:txBody>
      </p:sp>
      <p:cxnSp>
        <p:nvCxnSpPr>
          <p:cNvPr id="82" name="Google Shape;88;p13"/>
          <p:cNvCxnSpPr>
            <a:endCxn id="124" idx="0"/>
          </p:cNvCxnSpPr>
          <p:nvPr/>
        </p:nvCxnSpPr>
        <p:spPr>
          <a:xfrm>
            <a:off x="6426581" y="1395013"/>
            <a:ext cx="0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08;p13"/>
          <p:cNvCxnSpPr>
            <a:endCxn id="121" idx="0"/>
          </p:cNvCxnSpPr>
          <p:nvPr/>
        </p:nvCxnSpPr>
        <p:spPr>
          <a:xfrm>
            <a:off x="2790086" y="1395013"/>
            <a:ext cx="0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09;p13"/>
          <p:cNvCxnSpPr>
            <a:endCxn id="122" idx="0"/>
          </p:cNvCxnSpPr>
          <p:nvPr/>
        </p:nvCxnSpPr>
        <p:spPr>
          <a:xfrm>
            <a:off x="4571090" y="1399883"/>
            <a:ext cx="0" cy="57658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110;p13"/>
          <p:cNvCxnSpPr>
            <a:endCxn id="125" idx="0"/>
          </p:cNvCxnSpPr>
          <p:nvPr/>
        </p:nvCxnSpPr>
        <p:spPr>
          <a:xfrm>
            <a:off x="8134458" y="1395013"/>
            <a:ext cx="9004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8;p13"/>
          <p:cNvCxnSpPr>
            <a:endCxn id="92" idx="0"/>
          </p:cNvCxnSpPr>
          <p:nvPr/>
        </p:nvCxnSpPr>
        <p:spPr>
          <a:xfrm>
            <a:off x="1080675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08;p13"/>
          <p:cNvCxnSpPr/>
          <p:nvPr/>
        </p:nvCxnSpPr>
        <p:spPr>
          <a:xfrm flipH="1" flipV="1">
            <a:off x="1071150" y="1389317"/>
            <a:ext cx="7062788" cy="1056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/>
          <p:nvPr/>
        </p:nvCxnSpPr>
        <p:spPr>
          <a:xfrm rot="5400000">
            <a:off x="4391911" y="1214507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852760977"/>
              </p:ext>
            </p:extLst>
          </p:nvPr>
        </p:nvGraphicFramePr>
        <p:xfrm>
          <a:off x="2070086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시선강탈 프린트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2969542476"/>
              </p:ext>
            </p:extLst>
          </p:nvPr>
        </p:nvGraphicFramePr>
        <p:xfrm>
          <a:off x="3851090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무심한 듯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시크하게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4;p13"/>
          <p:cNvGraphicFramePr/>
          <p:nvPr>
            <p:extLst>
              <p:ext uri="{D42A27DB-BD31-4B8C-83A1-F6EECF244321}">
                <p14:modId xmlns:p14="http://schemas.microsoft.com/office/powerpoint/2010/main" val="2531896884"/>
              </p:ext>
            </p:extLst>
          </p:nvPr>
        </p:nvGraphicFramePr>
        <p:xfrm>
          <a:off x="5706581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 취향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4;p13"/>
          <p:cNvGraphicFramePr/>
          <p:nvPr>
            <p:extLst>
              <p:ext uri="{D42A27DB-BD31-4B8C-83A1-F6EECF244321}">
                <p14:modId xmlns:p14="http://schemas.microsoft.com/office/powerpoint/2010/main" val="2328663128"/>
              </p:ext>
            </p:extLst>
          </p:nvPr>
        </p:nvGraphicFramePr>
        <p:xfrm>
          <a:off x="7423462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나에게 맞는 스타일</a:t>
                      </a:r>
                      <a:endParaRPr lang="en-US" altLang="ko-KR" sz="800" b="0" u="none" strike="noStrike" cap="none" dirty="0" smtClean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2602996094"/>
              </p:ext>
            </p:extLst>
          </p:nvPr>
        </p:nvGraphicFramePr>
        <p:xfrm>
          <a:off x="2070086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 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3011349358"/>
              </p:ext>
            </p:extLst>
          </p:nvPr>
        </p:nvGraphicFramePr>
        <p:xfrm>
          <a:off x="3851090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92;p13"/>
          <p:cNvGraphicFramePr/>
          <p:nvPr>
            <p:extLst>
              <p:ext uri="{D42A27DB-BD31-4B8C-83A1-F6EECF244321}">
                <p14:modId xmlns:p14="http://schemas.microsoft.com/office/powerpoint/2010/main" val="1024242349"/>
              </p:ext>
            </p:extLst>
          </p:nvPr>
        </p:nvGraphicFramePr>
        <p:xfrm>
          <a:off x="5706581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 취향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92;p13"/>
          <p:cNvGraphicFramePr/>
          <p:nvPr>
            <p:extLst>
              <p:ext uri="{D42A27DB-BD31-4B8C-83A1-F6EECF244321}">
                <p14:modId xmlns:p14="http://schemas.microsoft.com/office/powerpoint/2010/main" val="3497980718"/>
              </p:ext>
            </p:extLst>
          </p:nvPr>
        </p:nvGraphicFramePr>
        <p:xfrm>
          <a:off x="7423462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나에게 맞는 스타일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1_1. </a:t>
            </a:r>
            <a:r>
              <a:rPr lang="ko-KR" altLang="en-US" dirty="0" smtClean="0"/>
              <a:t>스크롤 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다음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(transition)</a:t>
            </a:r>
          </a:p>
          <a:p>
            <a:endParaRPr lang="en-US" altLang="ko-KR" dirty="0"/>
          </a:p>
          <a:p>
            <a:r>
              <a:rPr lang="en-US" altLang="ko-KR" dirty="0" smtClean="0"/>
              <a:t>2_1.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</a:p>
          <a:p>
            <a:r>
              <a:rPr lang="en-US" altLang="ko-KR" dirty="0" smtClean="0"/>
              <a:t>2_2. </a:t>
            </a:r>
            <a:r>
              <a:rPr lang="ko-KR" altLang="en-US" dirty="0" smtClean="0"/>
              <a:t>페이지 좌측에서 </a:t>
            </a:r>
            <a:r>
              <a:rPr lang="en-US" altLang="ko-KR" dirty="0" smtClean="0"/>
              <a:t>translate</a:t>
            </a:r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 smtClean="0"/>
              <a:t>텍스트 하단에서 </a:t>
            </a:r>
            <a:r>
              <a:rPr lang="en-US" altLang="ko-KR" dirty="0" smtClean="0"/>
              <a:t>translate,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transition: .5s</a:t>
            </a:r>
          </a:p>
          <a:p>
            <a:r>
              <a:rPr lang="en-US" altLang="ko-KR" dirty="0" smtClean="0"/>
              <a:t>3_2. </a:t>
            </a:r>
            <a:r>
              <a:rPr lang="ko-KR" altLang="en-US" dirty="0" smtClean="0"/>
              <a:t>텍스트 바탕 왼쪽부터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width 0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100%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해당 페이지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    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Google Shape;189;p14"/>
          <p:cNvSpPr/>
          <p:nvPr/>
        </p:nvSpPr>
        <p:spPr>
          <a:xfrm>
            <a:off x="274320" y="6254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8" name="Google Shape;189;p14"/>
          <p:cNvSpPr/>
          <p:nvPr/>
        </p:nvSpPr>
        <p:spPr>
          <a:xfrm>
            <a:off x="3041148" y="459219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Google Shape;189;p14"/>
          <p:cNvSpPr/>
          <p:nvPr/>
        </p:nvSpPr>
        <p:spPr>
          <a:xfrm>
            <a:off x="5924859" y="19128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8537" y="2328089"/>
            <a:ext cx="3270447" cy="5539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2020 </a:t>
            </a:r>
            <a:r>
              <a:rPr lang="ko-KR" altLang="en-US" sz="2000" dirty="0" smtClean="0">
                <a:latin typeface="+mn-ea"/>
                <a:ea typeface="+mn-ea"/>
              </a:rPr>
              <a:t>봄</a:t>
            </a:r>
            <a:r>
              <a:rPr lang="en-US" altLang="ko-KR" sz="2000" dirty="0" smtClean="0">
                <a:latin typeface="+mn-ea"/>
                <a:ea typeface="+mn-ea"/>
              </a:rPr>
              <a:t>/</a:t>
            </a:r>
            <a:r>
              <a:rPr lang="ko-KR" altLang="en-US" sz="2000" dirty="0" smtClean="0">
                <a:latin typeface="+mn-ea"/>
                <a:ea typeface="+mn-ea"/>
              </a:rPr>
              <a:t>여름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패션 키워드 </a:t>
            </a:r>
            <a:r>
              <a:rPr lang="en-US" altLang="ko-KR" sz="2000" dirty="0" smtClean="0">
                <a:latin typeface="+mn-ea"/>
                <a:ea typeface="+mn-ea"/>
              </a:rPr>
              <a:t>3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9" name="Google Shape;189;p14"/>
          <p:cNvSpPr/>
          <p:nvPr/>
        </p:nvSpPr>
        <p:spPr>
          <a:xfrm>
            <a:off x="1690525" y="21957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84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  <a:r>
              <a:rPr lang="en-US" altLang="ko-KR" dirty="0" smtClean="0"/>
              <a:t>2_3.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좌측에서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/>
              <a:t>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0.5s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</a:t>
            </a:r>
            <a:r>
              <a:rPr lang="en-US" altLang="ko-KR" dirty="0"/>
              <a:t>: .</a:t>
            </a:r>
            <a:r>
              <a:rPr lang="en-US" altLang="ko-KR" dirty="0" smtClean="0"/>
              <a:t>5s)</a:t>
            </a:r>
          </a:p>
          <a:p>
            <a:endParaRPr lang="en-US" altLang="ko-KR" dirty="0"/>
          </a:p>
          <a:p>
            <a:r>
              <a:rPr lang="en-US" altLang="ko-KR" dirty="0" smtClean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쇼츠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66104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34200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813473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00603" y="649605"/>
            <a:ext cx="1066319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뉴베이직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쇼츠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7531" y="3730912"/>
            <a:ext cx="2212465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‘</a:t>
            </a:r>
            <a:r>
              <a:rPr lang="ko-KR" altLang="en-US" sz="900" dirty="0" err="1" smtClean="0">
                <a:latin typeface="+mn-ea"/>
                <a:ea typeface="+mn-ea"/>
              </a:rPr>
              <a:t>쇼츠</a:t>
            </a:r>
            <a:r>
              <a:rPr lang="en-US" altLang="ko-KR" sz="900" dirty="0" smtClean="0">
                <a:latin typeface="+mn-ea"/>
                <a:ea typeface="+mn-ea"/>
              </a:rPr>
              <a:t>’ </a:t>
            </a:r>
            <a:r>
              <a:rPr lang="ko-KR" altLang="en-US" sz="900" dirty="0" smtClean="0">
                <a:latin typeface="+mn-ea"/>
                <a:ea typeface="+mn-ea"/>
              </a:rPr>
              <a:t>아이템 하나면 이번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시즌 준비 완료</a:t>
            </a:r>
            <a:r>
              <a:rPr lang="en-US" altLang="ko-KR" sz="9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9140" y="4030994"/>
            <a:ext cx="262924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한계 없는 다양한 소재를 활용한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쇼츠를</a:t>
            </a:r>
            <a:r>
              <a:rPr lang="ko-KR" altLang="en-US" sz="800" dirty="0" smtClean="0">
                <a:latin typeface="+mn-ea"/>
                <a:ea typeface="+mn-ea"/>
              </a:rPr>
              <a:t> 통해 </a:t>
            </a:r>
            <a:r>
              <a:rPr lang="ko-KR" altLang="en-US" sz="800" dirty="0" err="1" smtClean="0">
                <a:latin typeface="+mn-ea"/>
                <a:ea typeface="+mn-ea"/>
              </a:rPr>
              <a:t>스트릿룩</a:t>
            </a:r>
            <a:r>
              <a:rPr lang="ko-KR" altLang="en-US" sz="800" dirty="0" smtClean="0">
                <a:latin typeface="+mn-ea"/>
                <a:ea typeface="+mn-ea"/>
              </a:rPr>
              <a:t> 변주곡을 연출해보자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6851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2104069" y="377531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62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24132" y="243541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189;p14"/>
          <p:cNvSpPr/>
          <p:nvPr/>
        </p:nvSpPr>
        <p:spPr>
          <a:xfrm>
            <a:off x="3079478" y="463328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페이지 </a:t>
            </a:r>
            <a:r>
              <a:rPr lang="ko-KR" altLang="en-US" dirty="0"/>
              <a:t>좌측에서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translate (transition 0.5s)</a:t>
            </a:r>
          </a:p>
          <a:p>
            <a:r>
              <a:rPr lang="en-US" altLang="ko-KR" dirty="0" smtClean="0"/>
              <a:t>2_3.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좌측에서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translate (transition 0.5s)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</a:t>
            </a:r>
            <a:r>
              <a:rPr lang="en-US" altLang="ko-KR" dirty="0"/>
              <a:t>.5s)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 </a:t>
            </a:r>
            <a:r>
              <a:rPr lang="en-US" altLang="ko-KR" dirty="0"/>
              <a:t>.</a:t>
            </a:r>
            <a:r>
              <a:rPr lang="en-US" altLang="ko-KR" dirty="0" smtClean="0"/>
              <a:t>5s)</a:t>
            </a:r>
          </a:p>
          <a:p>
            <a:endParaRPr lang="en-US" altLang="ko-KR" dirty="0"/>
          </a:p>
          <a:p>
            <a:r>
              <a:rPr lang="en-US" altLang="ko-KR" dirty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#2. </a:t>
            </a:r>
            <a:r>
              <a:rPr lang="ko-KR" altLang="en-US" dirty="0" smtClean="0"/>
              <a:t>시선강탈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73783" y="2565364"/>
            <a:ext cx="381835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Prints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813473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34079" y="649605"/>
            <a:ext cx="1199367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+mn-ea"/>
                <a:ea typeface="+mn-ea"/>
              </a:rPr>
              <a:t>시선강탈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프린트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6207" y="3730912"/>
            <a:ext cx="2775119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강렬한 무드의 프린트 아이템으로 </a:t>
            </a:r>
            <a:r>
              <a:rPr lang="ko-KR" altLang="en-US" sz="900" dirty="0" err="1" smtClean="0">
                <a:latin typeface="+mn-ea"/>
                <a:ea typeface="+mn-ea"/>
              </a:rPr>
              <a:t>뉴트로</a:t>
            </a:r>
            <a:r>
              <a:rPr lang="ko-KR" altLang="en-US" sz="900" dirty="0" smtClean="0">
                <a:latin typeface="+mn-ea"/>
                <a:ea typeface="+mn-ea"/>
              </a:rPr>
              <a:t> 스타일 정복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6781" y="4030994"/>
            <a:ext cx="301396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이국적인 트로피컬 프린트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지속가능성 테마의 </a:t>
            </a:r>
            <a:r>
              <a:rPr lang="ko-KR" altLang="en-US" sz="800" dirty="0" err="1" smtClean="0">
                <a:latin typeface="+mn-ea"/>
                <a:ea typeface="+mn-ea"/>
              </a:rPr>
              <a:t>보태니컬</a:t>
            </a:r>
            <a:r>
              <a:rPr lang="ko-KR" altLang="en-US" sz="800" dirty="0" smtClean="0">
                <a:latin typeface="+mn-ea"/>
                <a:ea typeface="+mn-ea"/>
              </a:rPr>
              <a:t> 프린트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ko-KR" altLang="en-US" sz="800" dirty="0" smtClean="0">
                <a:latin typeface="+mn-ea"/>
                <a:ea typeface="+mn-ea"/>
              </a:rPr>
              <a:t>등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대담한 프린트 아이템을 활용하여 </a:t>
            </a:r>
            <a:r>
              <a:rPr lang="ko-KR" altLang="en-US" sz="800" dirty="0" err="1" smtClean="0">
                <a:latin typeface="+mn-ea"/>
                <a:ea typeface="+mn-ea"/>
              </a:rPr>
              <a:t>뉴트로</a:t>
            </a:r>
            <a:r>
              <a:rPr lang="ko-KR" altLang="en-US" sz="800" dirty="0" smtClean="0">
                <a:latin typeface="+mn-ea"/>
                <a:ea typeface="+mn-ea"/>
              </a:rPr>
              <a:t> 열풍에 동참해보자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049838" y="2060641"/>
            <a:ext cx="6733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1911541" y="3775317"/>
            <a:ext cx="3013966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01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524140" y="2661043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525512" y="243541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89;p14"/>
          <p:cNvSpPr/>
          <p:nvPr/>
        </p:nvSpPr>
        <p:spPr>
          <a:xfrm>
            <a:off x="3064238" y="45916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</a:t>
            </a:r>
          </a:p>
          <a:p>
            <a:r>
              <a:rPr lang="en-US" altLang="ko-KR" dirty="0"/>
              <a:t>2_3. </a:t>
            </a:r>
            <a:r>
              <a:rPr lang="ko-KR" altLang="en-US" dirty="0"/>
              <a:t>텍스트 </a:t>
            </a:r>
            <a:r>
              <a:rPr lang="ko-KR" altLang="en-US" dirty="0" err="1"/>
              <a:t>인디케이터</a:t>
            </a:r>
            <a:r>
              <a:rPr lang="ko-KR" altLang="en-US" dirty="0"/>
              <a:t> 좌측에서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</a:t>
            </a:r>
            <a:r>
              <a:rPr lang="en-US" altLang="ko-KR" dirty="0"/>
              <a:t>.5s)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 </a:t>
            </a:r>
            <a:r>
              <a:rPr lang="en-US" altLang="ko-KR" dirty="0"/>
              <a:t>.</a:t>
            </a:r>
            <a:r>
              <a:rPr lang="en-US" altLang="ko-KR" dirty="0" smtClean="0"/>
              <a:t>5s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무심한듯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시크하게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</a:t>
            </a:r>
            <a:r>
              <a:rPr lang="en-US" altLang="ko-KR" dirty="0" smtClean="0"/>
              <a:t>-</a:t>
            </a:r>
            <a:r>
              <a:rPr lang="ko-KR" altLang="en-US" dirty="0" smtClean="0"/>
              <a:t>블랙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524148" y="266104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62133" y="2791583"/>
            <a:ext cx="49084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All-black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414280" y="60670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22292" y="649605"/>
            <a:ext cx="1822936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무심한듯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err="1" smtClean="0">
                <a:latin typeface="+mn-ea"/>
                <a:ea typeface="+mn-ea"/>
              </a:rPr>
              <a:t>시크하게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올</a:t>
            </a:r>
            <a:r>
              <a:rPr lang="en-US" altLang="ko-KR" sz="1100" dirty="0" smtClean="0">
                <a:latin typeface="+mn-ea"/>
                <a:ea typeface="+mn-ea"/>
              </a:rPr>
              <a:t>-</a:t>
            </a:r>
            <a:r>
              <a:rPr lang="ko-KR" altLang="en-US" sz="1100" dirty="0" smtClean="0">
                <a:latin typeface="+mn-ea"/>
                <a:ea typeface="+mn-ea"/>
              </a:rPr>
              <a:t>블랙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0774" y="3730912"/>
            <a:ext cx="2165978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머리 끝부터 발끝까지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블랙으로 완전무장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5097" y="4030994"/>
            <a:ext cx="267733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강렬한 </a:t>
            </a:r>
            <a:r>
              <a:rPr lang="ko-KR" altLang="en-US" sz="800" dirty="0" err="1" smtClean="0">
                <a:latin typeface="+mn-ea"/>
                <a:ea typeface="+mn-ea"/>
              </a:rPr>
              <a:t>포스의</a:t>
            </a:r>
            <a:r>
              <a:rPr lang="ko-KR" altLang="en-US" sz="800" dirty="0" smtClean="0">
                <a:latin typeface="+mn-ea"/>
                <a:ea typeface="+mn-ea"/>
              </a:rPr>
              <a:t> 가죽 아이템부터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여성미를 강조할 수 있는 레이스 아이템까지 블랙이면 </a:t>
            </a:r>
            <a:r>
              <a:rPr lang="en-US" altLang="ko-KR" sz="800" dirty="0" smtClean="0">
                <a:latin typeface="+mn-ea"/>
                <a:ea typeface="+mn-ea"/>
              </a:rPr>
              <a:t>OK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5973638" y="2060641"/>
            <a:ext cx="7495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2104069" y="377531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62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525520" y="243541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89;p14"/>
          <p:cNvSpPr/>
          <p:nvPr/>
        </p:nvSpPr>
        <p:spPr>
          <a:xfrm>
            <a:off x="3064238" y="45916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1_1. </a:t>
            </a:r>
            <a:r>
              <a:rPr lang="ko-KR" altLang="en-US" dirty="0" smtClean="0"/>
              <a:t>텍스트 하단에서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0.5s)</a:t>
            </a:r>
          </a:p>
          <a:p>
            <a:endParaRPr lang="en-US" altLang="ko-KR" dirty="0"/>
          </a:p>
          <a:p>
            <a:r>
              <a:rPr lang="en-US" altLang="ko-KR" dirty="0" smtClean="0"/>
              <a:t>2_1. </a:t>
            </a:r>
            <a:r>
              <a:rPr lang="ko-KR" altLang="en-US" dirty="0" smtClean="0"/>
              <a:t>텍스트 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0.5s)</a:t>
            </a:r>
          </a:p>
          <a:p>
            <a:endParaRPr lang="en-US" altLang="ko-KR" dirty="0"/>
          </a:p>
          <a:p>
            <a:r>
              <a:rPr lang="en-US" altLang="ko-KR" dirty="0" smtClean="0"/>
              <a:t>3_1</a:t>
            </a:r>
            <a:r>
              <a:rPr lang="en-US" altLang="ko-KR" dirty="0"/>
              <a:t>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</a:t>
            </a:r>
            <a:r>
              <a:rPr lang="ko-KR" altLang="en-US" dirty="0" smtClean="0"/>
              <a:t>페이지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 smtClean="0"/>
              <a:t>3_2</a:t>
            </a:r>
            <a:r>
              <a:rPr lang="en-US" altLang="ko-KR" dirty="0"/>
              <a:t>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(transition 0.5s)</a:t>
            </a:r>
          </a:p>
          <a:p>
            <a:r>
              <a:rPr lang="en-US" altLang="ko-KR" dirty="0" smtClean="0"/>
              <a:t>3_3</a:t>
            </a:r>
            <a:r>
              <a:rPr lang="en-US" altLang="ko-KR" dirty="0"/>
              <a:t>. </a:t>
            </a:r>
            <a:r>
              <a:rPr lang="ko-KR" altLang="en-US" dirty="0"/>
              <a:t>텍스트 </a:t>
            </a:r>
            <a:r>
              <a:rPr lang="ko-KR" altLang="en-US" dirty="0" err="1"/>
              <a:t>인디케이터</a:t>
            </a:r>
            <a:r>
              <a:rPr lang="ko-KR" altLang="en-US" dirty="0"/>
              <a:t> 좌측에서</a:t>
            </a:r>
            <a:endParaRPr lang="en-US" altLang="ko-KR" dirty="0"/>
          </a:p>
          <a:p>
            <a:r>
              <a:rPr lang="en-US" altLang="ko-KR" dirty="0"/>
              <a:t>        translate (transition 0.5s)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4_1. </a:t>
            </a:r>
            <a:r>
              <a:rPr lang="ko-KR" altLang="en-US" dirty="0" smtClean="0"/>
              <a:t>텍스트 투명도 </a:t>
            </a:r>
            <a:r>
              <a:rPr lang="en-US" altLang="ko-KR" dirty="0" smtClean="0"/>
              <a:t>0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100%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0.5s)</a:t>
            </a:r>
          </a:p>
          <a:p>
            <a:r>
              <a:rPr lang="en-US" altLang="ko-KR" dirty="0" smtClean="0"/>
              <a:t>4_2.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scale 1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1.2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 smtClean="0"/>
              <a:t>버튼에 </a:t>
            </a:r>
            <a:r>
              <a:rPr lang="en-US" altLang="ko-KR" dirty="0" smtClean="0"/>
              <a:t>hover</a:t>
            </a:r>
            <a:r>
              <a:rPr lang="ko-KR" altLang="en-US" dirty="0" smtClean="0"/>
              <a:t>할 경우</a:t>
            </a:r>
            <a:endParaRPr lang="en-US" altLang="ko-KR" dirty="0" smtClean="0"/>
          </a:p>
          <a:p>
            <a:r>
              <a:rPr lang="en-US" altLang="ko-KR" dirty="0" smtClean="0"/>
              <a:t>       scale 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1.2</a:t>
            </a:r>
          </a:p>
          <a:p>
            <a:r>
              <a:rPr lang="en-US" altLang="ko-KR" dirty="0" smtClean="0"/>
              <a:t>5_2. </a:t>
            </a:r>
            <a:r>
              <a:rPr lang="ko-KR" altLang="en-US" dirty="0" smtClean="0"/>
              <a:t>버튼 클릭할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해당 페이지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</a:t>
            </a:r>
          </a:p>
          <a:p>
            <a:endParaRPr lang="en-US" altLang="ko-KR" dirty="0"/>
          </a:p>
          <a:p>
            <a:r>
              <a:rPr lang="en-US" altLang="ko-KR" dirty="0" smtClean="0"/>
              <a:t>6_1. </a:t>
            </a:r>
            <a:r>
              <a:rPr lang="ko-KR" altLang="en-US" dirty="0" smtClean="0"/>
              <a:t>이미지 페이지 상단에서 </a:t>
            </a:r>
            <a:endParaRPr lang="en-US" altLang="ko-KR" dirty="0" smtClean="0"/>
          </a:p>
          <a:p>
            <a:r>
              <a:rPr lang="en-US" altLang="ko-KR" smtClean="0"/>
              <a:t>        trasnlate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나의 취향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64821" y="2103856"/>
            <a:ext cx="4946545" cy="1569660"/>
            <a:chOff x="878003" y="2175510"/>
            <a:chExt cx="471674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878003" y="2175510"/>
              <a:ext cx="3767956" cy="156966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다양한 스타일에 활용할 수 있는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기본 아이템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이 필요하다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강남역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지하에서도 한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눈에 띄고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3.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시크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하면서도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강렬한 인상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을 주고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2331" y="2175510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2330" y="2702576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2331" y="3229644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266636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08067" y="3035441"/>
            <a:ext cx="635109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My 2020 S/S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Google Shape;189;p14"/>
          <p:cNvSpPr/>
          <p:nvPr/>
        </p:nvSpPr>
        <p:spPr>
          <a:xfrm>
            <a:off x="5800055" y="194608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8;p15"/>
          <p:cNvSpPr/>
          <p:nvPr/>
        </p:nvSpPr>
        <p:spPr>
          <a:xfrm>
            <a:off x="5908067" y="2060641"/>
            <a:ext cx="815162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5520" y="243807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3687" y="312293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3687" y="289465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165497" y="572539"/>
            <a:ext cx="1262256" cy="1210541"/>
            <a:chOff x="1775460" y="1541146"/>
            <a:chExt cx="1262256" cy="2119312"/>
          </a:xfrm>
        </p:grpSpPr>
        <p:sp>
          <p:nvSpPr>
            <p:cNvPr id="37" name="직사각형 36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97622" y="3744160"/>
            <a:ext cx="1137858" cy="1091240"/>
            <a:chOff x="1775460" y="1541146"/>
            <a:chExt cx="1262256" cy="2119312"/>
          </a:xfrm>
        </p:grpSpPr>
        <p:sp>
          <p:nvSpPr>
            <p:cNvPr id="40" name="직사각형 39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218;p15"/>
          <p:cNvSpPr/>
          <p:nvPr/>
        </p:nvSpPr>
        <p:spPr>
          <a:xfrm>
            <a:off x="4644898" y="1982042"/>
            <a:ext cx="981635" cy="16150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580083" y="3602927"/>
            <a:ext cx="1015042" cy="973455"/>
            <a:chOff x="1775460" y="1541146"/>
            <a:chExt cx="1262256" cy="2119312"/>
          </a:xfrm>
        </p:grpSpPr>
        <p:sp>
          <p:nvSpPr>
            <p:cNvPr id="43" name="직사각형 42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218;p15"/>
          <p:cNvSpPr/>
          <p:nvPr/>
        </p:nvSpPr>
        <p:spPr>
          <a:xfrm>
            <a:off x="464822" y="2134442"/>
            <a:ext cx="3904412" cy="14626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9;p14"/>
          <p:cNvSpPr/>
          <p:nvPr/>
        </p:nvSpPr>
        <p:spPr>
          <a:xfrm>
            <a:off x="4536886" y="18740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45" name="Google Shape;189;p14"/>
          <p:cNvSpPr/>
          <p:nvPr/>
        </p:nvSpPr>
        <p:spPr>
          <a:xfrm>
            <a:off x="4680054" y="10722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7" name="Google Shape;189;p14"/>
          <p:cNvSpPr/>
          <p:nvPr/>
        </p:nvSpPr>
        <p:spPr>
          <a:xfrm>
            <a:off x="1258539" y="417956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8" name="Google Shape;189;p14"/>
          <p:cNvSpPr/>
          <p:nvPr/>
        </p:nvSpPr>
        <p:spPr>
          <a:xfrm>
            <a:off x="5979592" y="397967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17" name="Google Shape;189;p14"/>
          <p:cNvSpPr/>
          <p:nvPr/>
        </p:nvSpPr>
        <p:spPr>
          <a:xfrm>
            <a:off x="644398" y="199584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771" y="1132394"/>
            <a:ext cx="3449983" cy="41857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2020 S/S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시즌을 앞둔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에게 가장 필요한 아이템은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Google Shape;189;p14"/>
          <p:cNvSpPr/>
          <p:nvPr/>
        </p:nvSpPr>
        <p:spPr>
          <a:xfrm>
            <a:off x="1570267" y="12888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18;p15"/>
          <p:cNvSpPr/>
          <p:nvPr/>
        </p:nvSpPr>
        <p:spPr>
          <a:xfrm>
            <a:off x="3168663" y="1241141"/>
            <a:ext cx="288399" cy="26371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3033755" y="107281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526280" y="466725"/>
            <a:ext cx="0" cy="11071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258539" y="461829"/>
            <a:ext cx="0" cy="328233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24938" y="466725"/>
            <a:ext cx="0" cy="314013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792</Words>
  <Application>Microsoft Office PowerPoint</Application>
  <PresentationFormat>화면 슬라이드 쇼(16:9)</PresentationFormat>
  <Paragraphs>235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Information Architecture(정보구조)</vt:lpstr>
      <vt:lpstr>Main</vt:lpstr>
      <vt:lpstr>키워드 #1. 쇼츠</vt:lpstr>
      <vt:lpstr>키워드 #2. 시선강탈, 프린트</vt:lpstr>
      <vt:lpstr>키워드 #1. 무심한듯 시크하게, 올-블랙</vt:lpstr>
      <vt:lpstr>나의 취향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101</cp:revision>
  <dcterms:modified xsi:type="dcterms:W3CDTF">2020-02-14T03:21:47Z</dcterms:modified>
</cp:coreProperties>
</file>