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1" r:id="rId4"/>
    <p:sldId id="263" r:id="rId5"/>
    <p:sldId id="265" r:id="rId6"/>
    <p:sldId id="26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72" autoAdjust="0"/>
  </p:normalViewPr>
  <p:slideViewPr>
    <p:cSldViewPr>
      <p:cViewPr varScale="1">
        <p:scale>
          <a:sx n="77" d="100"/>
          <a:sy n="77" d="100"/>
        </p:scale>
        <p:origin x="-102" y="-7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42E7E-0848-495D-AB93-EBC3FD45580F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F4DE-162D-40F1-B62D-B93AAA890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6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nu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20/01/html5-article-sec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3schools.com/html/html5_semantic_elements.asp" TargetMode="External"/><Relationship Id="rId5" Type="http://schemas.openxmlformats.org/officeDocument/2006/relationships/hyperlink" Target="https://developer.mozilla.org/en-US/docs/Web/Guide/HTML/Using_HTML_sections_and_outlines" TargetMode="External"/><Relationship Id="rId4" Type="http://schemas.openxmlformats.org/officeDocument/2006/relationships/hyperlink" Target="https://webclub.tistory.com/268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iki/HTML/Usage/Headings/Miss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https://www.w3schools.com/html/html_intro.asp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F4DE-162D-40F1-B62D-B93AAA8907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2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https://validator.w3.org/nu/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F4DE-162D-40F1-B62D-B93AAA8907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3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https://www.smashingmagazine.com/2020/01/html5-article-section/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https://webclub.tistory.com/268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https://developer.mozilla.org/en-US/docs/Web/Guide/HTML/Using_HTML_sections_and_outlines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https://www.w3schools.com/html/html5_semantic_elements.asp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F4DE-162D-40F1-B62D-B93AAA8907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5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https://www.w3.org/wiki/HTML/Usage/Headings/Missing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F4DE-162D-40F1-B62D-B93AAA8907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슬라이드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067694"/>
            <a:ext cx="7772400" cy="1022350"/>
          </a:xfrm>
        </p:spPr>
        <p:txBody>
          <a:bodyPr anchor="ctr"/>
          <a:lstStyle>
            <a:lvl1pPr algn="l">
              <a:defRPr sz="28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942157"/>
            <a:ext cx="7772400" cy="112553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183-6F47-482C-AA27-F941AD3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0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0"/>
            <a:ext cx="8291264" cy="410445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8891-FFD8-49B2-9FD7-C0748B7F8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843558"/>
            <a:ext cx="3970784" cy="40324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843558"/>
            <a:ext cx="3970784" cy="40324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/>
            </a:lvl1pPr>
            <a:lvl2pPr>
              <a:lnSpc>
                <a:spcPct val="150000"/>
              </a:lnSpc>
              <a:defRPr sz="11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4423-3168-461E-B430-D278190ED4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572000" y="843558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2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8891-FFD8-49B2-9FD7-C0748B7F82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91264" cy="512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71550"/>
            <a:ext cx="8291264" cy="38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4876006"/>
            <a:ext cx="540692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EF908891-FFD8-49B2-9FD7-C0748B7F82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76" r:id="rId3"/>
    <p:sldLayoutId id="2147483666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1600" b="1" kern="1200" cap="all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html/html5_semantic_element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unicor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Semantics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7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Semantic Elements?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Semantic element: </a:t>
            </a:r>
            <a:r>
              <a:rPr lang="ko-KR" altLang="en-US" sz="1600" b="0" dirty="0" smtClean="0"/>
              <a:t>요소가 담고 있는 내용을 브라우저와 개발자 모두에게 명확하게 명시</a:t>
            </a:r>
          </a:p>
          <a:p>
            <a:pPr lvl="4" indent="0">
              <a:buNone/>
            </a:pPr>
            <a:r>
              <a:rPr lang="en-US" altLang="ko-KR" sz="1500" dirty="0" smtClean="0"/>
              <a:t>Ex) &lt;form&gt;, &lt;table&gt;, &lt;article&gt; </a:t>
            </a:r>
            <a:r>
              <a:rPr lang="ko-KR" altLang="en-US" sz="1500" dirty="0" smtClean="0"/>
              <a:t>등</a:t>
            </a:r>
            <a:endParaRPr lang="en-US" altLang="ko-KR" sz="15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Non-semantic element: </a:t>
            </a:r>
            <a:r>
              <a:rPr lang="ko-KR" altLang="en-US" sz="1600" b="0" dirty="0" smtClean="0"/>
              <a:t>내용을 한 눈에 알 수 없음</a:t>
            </a:r>
            <a:endParaRPr lang="en-US" altLang="ko-KR" sz="1600" b="0" dirty="0" smtClean="0"/>
          </a:p>
          <a:p>
            <a:pPr lvl="4" indent="0">
              <a:buNone/>
            </a:pPr>
            <a:r>
              <a:rPr lang="en-US" altLang="ko-KR" sz="1500" dirty="0" smtClean="0"/>
              <a:t>Ex) &lt;div&gt;, &lt;span&gt; </a:t>
            </a:r>
            <a:r>
              <a:rPr lang="ko-KR" altLang="en-US" sz="1500" dirty="0" smtClean="0"/>
              <a:t>등</a:t>
            </a:r>
            <a:endParaRPr lang="en-US" altLang="ko-KR" sz="1500" dirty="0" smtClean="0"/>
          </a:p>
          <a:p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표현 방법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클래스 명으로 표시 </a:t>
            </a:r>
            <a:r>
              <a:rPr lang="en-US" altLang="ko-KR" sz="1600" dirty="0" smtClean="0"/>
              <a:t>ex) &lt;div class=“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”&gt;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/>
              <a:t>Semantic </a:t>
            </a:r>
            <a:r>
              <a:rPr lang="ko-KR" altLang="en-US" sz="1600" dirty="0" smtClean="0"/>
              <a:t>요소 사용 </a:t>
            </a:r>
            <a:r>
              <a:rPr lang="en-US" altLang="ko-KR" sz="1600" dirty="0" smtClean="0"/>
              <a:t>ex) &lt;header&gt;, &lt;article&gt;, &lt;aside&gt;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140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91264" cy="512995"/>
          </a:xfrm>
        </p:spPr>
        <p:txBody>
          <a:bodyPr/>
          <a:lstStyle/>
          <a:p>
            <a:r>
              <a:rPr lang="en-US" altLang="ko-KR" dirty="0" smtClean="0"/>
              <a:t>Semantic Elements_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87974"/>
            <a:ext cx="8291264" cy="432048"/>
          </a:xfrm>
        </p:spPr>
        <p:txBody>
          <a:bodyPr/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https://www.w3schools.com/html/html5_semantic_elements.asp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6658"/>
            <a:ext cx="7262813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92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&lt;Section&gt;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&lt;Article&gt;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&lt;section&gt;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="0" dirty="0"/>
              <a:t>html </a:t>
            </a:r>
            <a:r>
              <a:rPr lang="ko-KR" altLang="en-US" b="0" dirty="0" smtClean="0"/>
              <a:t>문서에서 내용이 관련되어 있는 요소의 그룹   </a:t>
            </a:r>
            <a:r>
              <a:rPr lang="en-US" altLang="ko-KR" dirty="0" smtClean="0"/>
              <a:t>*heading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&lt;article&gt; </a:t>
            </a:r>
            <a:r>
              <a:rPr lang="ko-KR" altLang="en-US" dirty="0" smtClean="0"/>
              <a:t>≒ 옷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독립적인</a:t>
            </a:r>
            <a:r>
              <a:rPr lang="ko-KR" altLang="en-US" b="0" dirty="0" smtClean="0"/>
              <a:t> 내용 요소</a:t>
            </a:r>
            <a:endParaRPr lang="en-US" altLang="ko-KR" b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altLang="ko-KR" b="0" dirty="0" smtClean="0"/>
              <a:t>&lt;article&gt;</a:t>
            </a:r>
            <a:r>
              <a:rPr lang="ko-KR" altLang="en-US" b="0" dirty="0" smtClean="0"/>
              <a:t>은 반드시 </a:t>
            </a:r>
            <a:r>
              <a:rPr lang="ko-KR" altLang="en-US" b="1" dirty="0" smtClean="0"/>
              <a:t>그 자체로 완성된 의미</a:t>
            </a:r>
            <a:r>
              <a:rPr lang="ko-KR" altLang="en-US" dirty="0" smtClean="0"/>
              <a:t>를 가지고 있어야</a:t>
            </a:r>
            <a:r>
              <a:rPr lang="ko-KR" altLang="en-US" b="0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웹사이트의 </a:t>
            </a:r>
            <a:r>
              <a:rPr lang="ko-KR" altLang="en-US" dirty="0"/>
              <a:t>다른 요소들과 </a:t>
            </a:r>
            <a:r>
              <a:rPr lang="ko-KR" altLang="en-US" b="1" dirty="0"/>
              <a:t>독립적</a:t>
            </a:r>
            <a:r>
              <a:rPr lang="ko-KR" altLang="en-US" dirty="0"/>
              <a:t>으로 구분될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문서에서 </a:t>
            </a:r>
            <a:r>
              <a:rPr lang="en-US" altLang="ko-KR" dirty="0" smtClean="0"/>
              <a:t>article</a:t>
            </a:r>
            <a:r>
              <a:rPr lang="ko-KR" altLang="en-US" dirty="0" smtClean="0"/>
              <a:t>을 제외한 모든 요소를 없애도 사용자가 내용을 이해하는 데 문제가 없어야 함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760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&lt;Section&gt;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/>
              <a:t>&lt;Article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Nesting: section &gt; article VS article &gt; section </a:t>
            </a:r>
            <a:r>
              <a:rPr lang="ko-KR" altLang="en-US" dirty="0" smtClean="0"/>
              <a:t>→ 모두 가능</a:t>
            </a:r>
            <a:r>
              <a:rPr lang="en-US" altLang="ko-KR" dirty="0" smtClean="0"/>
              <a:t>!</a:t>
            </a:r>
          </a:p>
          <a:p>
            <a:pPr marL="628650" lvl="1" indent="-171450"/>
            <a:r>
              <a:rPr lang="en-US" altLang="ko-KR" dirty="0" smtClean="0"/>
              <a:t>article</a:t>
            </a:r>
            <a:r>
              <a:rPr lang="ko-KR" altLang="en-US" dirty="0"/>
              <a:t> </a:t>
            </a:r>
            <a:r>
              <a:rPr lang="ko-KR" altLang="en-US" dirty="0" smtClean="0"/>
              <a:t>≒ 옷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오늘의 코디</a:t>
            </a:r>
            <a:r>
              <a:rPr lang="en-US" altLang="ko-KR" dirty="0" smtClean="0"/>
              <a:t>(main)</a:t>
            </a:r>
          </a:p>
          <a:p>
            <a:pPr marL="628650" lvl="1" indent="-171450"/>
            <a:r>
              <a:rPr lang="ko-KR" altLang="en-US" dirty="0" smtClean="0"/>
              <a:t>상의</a:t>
            </a:r>
            <a:r>
              <a:rPr lang="en-US" altLang="ko-KR" dirty="0" smtClean="0"/>
              <a:t>(section): </a:t>
            </a:r>
            <a:r>
              <a:rPr lang="ko-KR" altLang="en-US" dirty="0" smtClean="0"/>
              <a:t>셔츠</a:t>
            </a:r>
            <a:r>
              <a:rPr lang="en-US" altLang="ko-KR" dirty="0" smtClean="0"/>
              <a:t>(article), </a:t>
            </a:r>
            <a:r>
              <a:rPr lang="ko-KR" altLang="en-US" dirty="0" smtClean="0"/>
              <a:t>조끼</a:t>
            </a:r>
            <a:r>
              <a:rPr lang="en-US" altLang="ko-KR" dirty="0" smtClean="0"/>
              <a:t>(a), </a:t>
            </a:r>
            <a:r>
              <a:rPr lang="ko-KR" altLang="en-US" dirty="0" smtClean="0"/>
              <a:t>외투</a:t>
            </a:r>
            <a:r>
              <a:rPr lang="en-US" altLang="ko-KR" dirty="0" smtClean="0"/>
              <a:t>(a)</a:t>
            </a:r>
          </a:p>
          <a:p>
            <a:pPr marL="628650" lvl="1" indent="-171450"/>
            <a:r>
              <a:rPr lang="ko-KR" altLang="en-US" dirty="0" smtClean="0"/>
              <a:t>하의</a:t>
            </a:r>
            <a:r>
              <a:rPr lang="en-US" altLang="ko-KR" dirty="0" smtClean="0"/>
              <a:t>(section): </a:t>
            </a:r>
            <a:r>
              <a:rPr lang="ko-KR" altLang="en-US" dirty="0" smtClean="0"/>
              <a:t>청바지</a:t>
            </a:r>
            <a:r>
              <a:rPr lang="en-US" altLang="ko-KR" dirty="0" smtClean="0"/>
              <a:t>(a)</a:t>
            </a:r>
          </a:p>
          <a:p>
            <a:pPr marL="628650" lvl="1" indent="-171450"/>
            <a:r>
              <a:rPr lang="ko-KR" altLang="en-US" dirty="0" smtClean="0"/>
              <a:t>액세서리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양말</a:t>
            </a:r>
            <a:r>
              <a:rPr lang="en-US" altLang="ko-KR" dirty="0" smtClean="0"/>
              <a:t>(a), </a:t>
            </a:r>
            <a:r>
              <a:rPr lang="ko-KR" altLang="en-US" dirty="0" smtClean="0"/>
              <a:t>반지</a:t>
            </a:r>
            <a:r>
              <a:rPr lang="en-US" altLang="ko-KR" dirty="0" smtClean="0"/>
              <a:t>(a), </a:t>
            </a:r>
            <a:r>
              <a:rPr lang="ko-KR" altLang="en-US" dirty="0" smtClean="0"/>
              <a:t>귀걸이</a:t>
            </a:r>
            <a:r>
              <a:rPr lang="en-US" altLang="ko-KR" dirty="0" smtClean="0"/>
              <a:t>(a)</a:t>
            </a:r>
          </a:p>
          <a:p>
            <a:pPr marL="628650" lvl="1" indent="-171450"/>
            <a:r>
              <a:rPr lang="ko-KR" altLang="en-US" dirty="0" smtClean="0"/>
              <a:t>신발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운동화</a:t>
            </a:r>
            <a:r>
              <a:rPr lang="en-US" altLang="ko-KR" dirty="0" smtClean="0"/>
              <a:t>(a)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err="1" smtClean="0"/>
              <a:t>컨텐츠가</a:t>
            </a:r>
            <a:r>
              <a:rPr lang="ko-KR" altLang="en-US" dirty="0" smtClean="0"/>
              <a:t> </a:t>
            </a:r>
            <a:r>
              <a:rPr lang="ko-KR" altLang="en-US" dirty="0"/>
              <a:t>그 독립된 자체만으로도 의미가 </a:t>
            </a:r>
            <a:r>
              <a:rPr lang="ko-KR" altLang="en-US" dirty="0" smtClean="0"/>
              <a:t>통한다면</a:t>
            </a:r>
            <a:r>
              <a:rPr lang="en-US" altLang="ko-KR" dirty="0" smtClean="0"/>
              <a:t>: &lt;</a:t>
            </a:r>
            <a:r>
              <a:rPr lang="en-US" altLang="ko-KR" dirty="0"/>
              <a:t>article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err="1" smtClean="0"/>
              <a:t>컨텐츠가</a:t>
            </a:r>
            <a:r>
              <a:rPr lang="ko-KR" altLang="en-US" dirty="0" smtClean="0"/>
              <a:t> </a:t>
            </a:r>
            <a:r>
              <a:rPr lang="ko-KR" altLang="en-US" dirty="0"/>
              <a:t>주제와 관련된 </a:t>
            </a:r>
            <a:r>
              <a:rPr lang="ko-KR" altLang="en-US" dirty="0" smtClean="0"/>
              <a:t>것이라면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&lt;section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의미론적인 </a:t>
            </a:r>
            <a:r>
              <a:rPr lang="ko-KR" altLang="en-US" dirty="0"/>
              <a:t>관련성이 </a:t>
            </a:r>
            <a:r>
              <a:rPr lang="ko-KR" altLang="en-US" dirty="0" smtClean="0"/>
              <a:t>없다면</a:t>
            </a:r>
            <a:r>
              <a:rPr lang="en-US" altLang="ko-KR" dirty="0" smtClean="0"/>
              <a:t>: </a:t>
            </a:r>
            <a:r>
              <a:rPr lang="en-US" altLang="ko-KR" dirty="0"/>
              <a:t>&lt;div</a:t>
            </a:r>
            <a:r>
              <a:rPr lang="en-US" altLang="ko-KR" dirty="0" smtClean="0"/>
              <a:t>&gt;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 https://webclub.tistory.com/268 [Web Club]</a:t>
            </a:r>
            <a:endParaRPr lang="en-US" altLang="ko-KR" sz="1000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571750"/>
            <a:ext cx="2520280" cy="2880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563638"/>
            <a:ext cx="3456384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851670"/>
            <a:ext cx="3024336" cy="64807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3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 up validation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>
                <a:hlinkClick r:id="rId3"/>
              </a:rPr>
              <a:t>https://validator.w3.org/unicorn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파일 업로드</a:t>
            </a:r>
            <a:endParaRPr lang="en-US" altLang="ko-KR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validator</a:t>
            </a:r>
            <a:r>
              <a:rPr lang="ko-KR" altLang="en-US" dirty="0" smtClean="0"/>
              <a:t>에 주소 입력</a:t>
            </a:r>
            <a:endParaRPr lang="en-US" altLang="ko-KR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결과 확인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52" y="411510"/>
            <a:ext cx="4700347" cy="415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30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192</TotalTime>
  <Words>297</Words>
  <Application>Microsoft Office PowerPoint</Application>
  <PresentationFormat>화면 슬라이드 쇼(16:9)</PresentationFormat>
  <Paragraphs>48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필수</vt:lpstr>
      <vt:lpstr>HTML Semantics</vt:lpstr>
      <vt:lpstr>What are Semantic Elements?</vt:lpstr>
      <vt:lpstr>Semantic Elements_예시</vt:lpstr>
      <vt:lpstr>&lt;Section&gt; vs &lt;Article&gt;</vt:lpstr>
      <vt:lpstr>&lt;Section&gt; vs &lt;Article&gt;</vt:lpstr>
      <vt:lpstr>Mark up validation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SE</dc:title>
  <dc:creator>Windows 사용자</dc:creator>
  <cp:lastModifiedBy>Windows 사용자</cp:lastModifiedBy>
  <cp:revision>13</cp:revision>
  <dcterms:created xsi:type="dcterms:W3CDTF">2020-02-22T05:56:16Z</dcterms:created>
  <dcterms:modified xsi:type="dcterms:W3CDTF">2020-02-22T09:08:28Z</dcterms:modified>
</cp:coreProperties>
</file>