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  <p:sldMasterId id="2147483656" r:id="rId3"/>
  </p:sldMasterIdLst>
  <p:notesMasterIdLst>
    <p:notesMasterId r:id="rId19"/>
  </p:notesMasterIdLst>
  <p:handoutMasterIdLst>
    <p:handoutMasterId r:id="rId20"/>
  </p:handoutMasterIdLst>
  <p:sldIdLst>
    <p:sldId id="288" r:id="rId4"/>
    <p:sldId id="257" r:id="rId5"/>
    <p:sldId id="300" r:id="rId6"/>
    <p:sldId id="301" r:id="rId7"/>
    <p:sldId id="259" r:id="rId8"/>
    <p:sldId id="302" r:id="rId9"/>
    <p:sldId id="290" r:id="rId10"/>
    <p:sldId id="291" r:id="rId11"/>
    <p:sldId id="292" r:id="rId12"/>
    <p:sldId id="293" r:id="rId13"/>
    <p:sldId id="294" r:id="rId14"/>
    <p:sldId id="303" r:id="rId15"/>
    <p:sldId id="296" r:id="rId16"/>
    <p:sldId id="298" r:id="rId17"/>
    <p:sldId id="304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0256CD5-619F-458F-85D5-6658F6FD1382}">
  <a:tblStyle styleId="{20256CD5-619F-458F-85D5-6658F6FD1382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126DE5-4FBE-4D21-9FE1-DBEE6340F14A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9" autoAdjust="0"/>
    <p:restoredTop sz="96445" autoAdjust="0"/>
  </p:normalViewPr>
  <p:slideViewPr>
    <p:cSldViewPr snapToGrid="0">
      <p:cViewPr>
        <p:scale>
          <a:sx n="125" d="100"/>
          <a:sy n="125" d="100"/>
        </p:scale>
        <p:origin x="-1392" y="-8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FF347-C96B-48CE-B6B4-C4397DE875F5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821A-959C-41B9-B24A-880105F08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79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fancyasnog.com/#home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 smtClean="0">
                <a:hlinkClick r:id="rId2"/>
              </a:rPr>
              <a:t>http://www.ifancyasnog.com/#home</a:t>
            </a:r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79243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8322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http://100everyday.org/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http://100everyday.org/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userDrawn="1">
  <p:cSld name="제목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48178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cxnSp>
        <p:nvCxnSpPr>
          <p:cNvPr id="13" name="Google Shape;13;p2"/>
          <p:cNvCxnSpPr/>
          <p:nvPr/>
        </p:nvCxnSpPr>
        <p:spPr>
          <a:xfrm>
            <a:off x="1100758" y="1500180"/>
            <a:ext cx="7632848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/>
          <p:nvPr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Storyboard</a:t>
            </a:r>
            <a:endParaRPr sz="100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15" name="Google Shape;15;p2"/>
          <p:cNvGraphicFramePr/>
          <p:nvPr>
            <p:extLst>
              <p:ext uri="{D42A27DB-BD31-4B8C-83A1-F6EECF244321}">
                <p14:modId xmlns:p14="http://schemas.microsoft.com/office/powerpoint/2010/main" val="2143455354"/>
              </p:ext>
            </p:extLst>
          </p:nvPr>
        </p:nvGraphicFramePr>
        <p:xfrm>
          <a:off x="395536" y="3552825"/>
          <a:ext cx="8207445" cy="51818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2735815"/>
                <a:gridCol w="2735815"/>
                <a:gridCol w="2735815"/>
              </a:tblGrid>
              <a:tr h="14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Document Version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Last Updated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Author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70161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3160072" y="3824461"/>
            <a:ext cx="2676847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5897880" y="3824461"/>
            <a:ext cx="2687766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14003" y="4693622"/>
            <a:ext cx="8419603" cy="243522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userDrawn="1">
  <p:cSld name="제목만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Google Shape;24;p4"/>
          <p:cNvSpPr txBox="1"/>
          <p:nvPr/>
        </p:nvSpPr>
        <p:spPr>
          <a:xfrm>
            <a:off x="7082287" y="226888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25" name="Google Shape;25;p4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107504" y="639763"/>
            <a:ext cx="8856984" cy="914400"/>
          </a:xfrm>
          <a:prstGeom prst="rect">
            <a:avLst/>
          </a:prstGeo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altLang="ko-KR" dirty="0" err="1" smtClean="0"/>
              <a:t>Fff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0" name="Google Shape;30;p5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4;p4"/>
          <p:cNvSpPr txBox="1"/>
          <p:nvPr userDrawn="1"/>
        </p:nvSpPr>
        <p:spPr>
          <a:xfrm>
            <a:off x="7082287" y="226888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;p4"/>
          <p:cNvSpPr txBox="1"/>
          <p:nvPr userDrawn="1"/>
        </p:nvSpPr>
        <p:spPr>
          <a:xfrm>
            <a:off x="7318423" y="44895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356022" y="-31410"/>
            <a:ext cx="5616277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userDrawn="1">
  <p:cSld name="2_제목 및 내용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+mj-ea"/>
                <a:ea typeface="+mj-ea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461168"/>
            <a:ext cx="2267700" cy="4473125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4;p4"/>
          <p:cNvSpPr txBox="1"/>
          <p:nvPr userDrawn="1"/>
        </p:nvSpPr>
        <p:spPr>
          <a:xfrm>
            <a:off x="7318423" y="44895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0" name="Google Shape;41;p8"/>
          <p:cNvSpPr txBox="1"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6888480" y="480695"/>
            <a:ext cx="2255520" cy="4453598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Google Shape;40;p8"/>
          <p:cNvSpPr txBox="1">
            <a:spLocks noGrp="1"/>
          </p:cNvSpPr>
          <p:nvPr>
            <p:ph type="title"/>
          </p:nvPr>
        </p:nvSpPr>
        <p:spPr>
          <a:xfrm>
            <a:off x="1356022" y="-31410"/>
            <a:ext cx="5616277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71000">
                <a:srgbClr val="EDEDED"/>
              </a:gs>
              <a:gs pos="100000">
                <a:srgbClr val="919191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NO.</a:t>
            </a:r>
            <a:endParaRPr sz="800" b="1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화면설계 평가</a:t>
            </a:r>
            <a:r>
              <a:rPr lang="en-US" altLang="ko-KR" dirty="0" smtClean="0"/>
              <a:t>_</a:t>
            </a:r>
            <a:r>
              <a:rPr lang="ko-KR" altLang="en-US" dirty="0" smtClean="0"/>
              <a:t>자유주제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1.0.0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 smtClean="0"/>
              <a:t>2020.02.14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ko-KR" altLang="en-US" dirty="0" err="1" smtClean="0"/>
              <a:t>이채미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화면설계 평가</a:t>
            </a:r>
            <a:r>
              <a:rPr lang="en-US" altLang="ko-KR" dirty="0" smtClean="0"/>
              <a:t>_</a:t>
            </a:r>
            <a:r>
              <a:rPr lang="ko-KR" altLang="en-US" dirty="0" smtClean="0"/>
              <a:t>자유주제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4388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_4.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1_1. </a:t>
            </a:r>
            <a:r>
              <a:rPr lang="ko-KR" altLang="en-US" dirty="0"/>
              <a:t>스크롤 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다음 페이지로 이동</a:t>
            </a:r>
            <a:endParaRPr lang="en-US" altLang="ko-KR" dirty="0"/>
          </a:p>
          <a:p>
            <a:r>
              <a:rPr lang="en-US" altLang="ko-KR" dirty="0"/>
              <a:t>        (transition)</a:t>
            </a:r>
          </a:p>
          <a:p>
            <a:endParaRPr lang="en-US" altLang="ko-KR" dirty="0"/>
          </a:p>
          <a:p>
            <a:r>
              <a:rPr lang="en-US" altLang="ko-KR" dirty="0"/>
              <a:t>2_1. </a:t>
            </a:r>
            <a:r>
              <a:rPr lang="ko-KR" altLang="en-US" dirty="0"/>
              <a:t>클릭할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 </a:t>
            </a:r>
            <a:r>
              <a:rPr lang="ko-KR" altLang="en-US" dirty="0"/>
              <a:t>해당 페이지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/>
              <a:t>link</a:t>
            </a:r>
          </a:p>
          <a:p>
            <a:r>
              <a:rPr lang="en-US" altLang="ko-KR" dirty="0"/>
              <a:t>2_2. </a:t>
            </a:r>
            <a:r>
              <a:rPr lang="ko-KR" altLang="en-US" dirty="0" err="1"/>
              <a:t>인디케이터</a:t>
            </a:r>
            <a:r>
              <a:rPr lang="ko-KR" altLang="en-US" dirty="0"/>
              <a:t> 페이지 좌측에서 </a:t>
            </a:r>
            <a:endParaRPr lang="en-US" altLang="ko-KR" dirty="0"/>
          </a:p>
          <a:p>
            <a:r>
              <a:rPr lang="en-US" altLang="ko-KR" dirty="0"/>
              <a:t>        translate (</a:t>
            </a:r>
            <a:r>
              <a:rPr lang="en-US" altLang="ko-KR" dirty="0" smtClean="0"/>
              <a:t>transition </a:t>
            </a:r>
            <a:r>
              <a:rPr lang="en-US" altLang="ko-KR" dirty="0"/>
              <a:t>0.5s)</a:t>
            </a:r>
          </a:p>
          <a:p>
            <a:r>
              <a:rPr lang="en-US" altLang="ko-KR" dirty="0"/>
              <a:t>2_3. </a:t>
            </a:r>
            <a:r>
              <a:rPr lang="ko-KR" altLang="en-US" dirty="0"/>
              <a:t>텍스트 </a:t>
            </a:r>
            <a:r>
              <a:rPr lang="ko-KR" altLang="en-US" dirty="0" err="1"/>
              <a:t>인디케이터</a:t>
            </a:r>
            <a:r>
              <a:rPr lang="ko-KR" altLang="en-US" dirty="0"/>
              <a:t> 좌측에서</a:t>
            </a:r>
            <a:endParaRPr lang="en-US" altLang="ko-KR" dirty="0"/>
          </a:p>
          <a:p>
            <a:r>
              <a:rPr lang="en-US" altLang="ko-KR" dirty="0"/>
              <a:t>        translate (</a:t>
            </a:r>
            <a:r>
              <a:rPr lang="en-US" altLang="ko-KR" dirty="0" smtClean="0"/>
              <a:t>transition </a:t>
            </a:r>
            <a:r>
              <a:rPr lang="en-US" altLang="ko-KR" dirty="0"/>
              <a:t>0.5s) </a:t>
            </a:r>
          </a:p>
          <a:p>
            <a:endParaRPr lang="en-US" altLang="ko-KR" dirty="0"/>
          </a:p>
          <a:p>
            <a:r>
              <a:rPr lang="en-US" altLang="ko-KR" dirty="0" smtClean="0"/>
              <a:t>3_1. </a:t>
            </a:r>
            <a:r>
              <a:rPr lang="ko-KR" altLang="en-US" dirty="0"/>
              <a:t>텍스트 하단에서 </a:t>
            </a:r>
            <a:r>
              <a:rPr lang="en-US" altLang="ko-KR" dirty="0"/>
              <a:t>translate</a:t>
            </a:r>
          </a:p>
          <a:p>
            <a:r>
              <a:rPr lang="en-US" altLang="ko-KR" dirty="0"/>
              <a:t>         (</a:t>
            </a:r>
            <a:r>
              <a:rPr lang="en-US" altLang="ko-KR" dirty="0" smtClean="0"/>
              <a:t>transition </a:t>
            </a:r>
            <a:r>
              <a:rPr lang="en-US" altLang="ko-KR" dirty="0"/>
              <a:t>.5s)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4_1</a:t>
            </a:r>
            <a:r>
              <a:rPr lang="en-US" altLang="ko-KR" dirty="0"/>
              <a:t>. </a:t>
            </a: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왼쪽부터 차례대로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상단에서 </a:t>
            </a:r>
            <a:r>
              <a:rPr lang="en-US" altLang="ko-KR" dirty="0" smtClean="0"/>
              <a:t>translate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(transition .5s)</a:t>
            </a:r>
          </a:p>
          <a:p>
            <a:endParaRPr lang="en-US" altLang="ko-KR" dirty="0"/>
          </a:p>
          <a:p>
            <a:r>
              <a:rPr lang="en-US" altLang="ko-KR" dirty="0" smtClean="0"/>
              <a:t>5_1. </a:t>
            </a:r>
            <a:r>
              <a:rPr lang="ko-KR" altLang="en-US" dirty="0"/>
              <a:t>텍스트 하단에서 </a:t>
            </a:r>
            <a:r>
              <a:rPr lang="en-US" altLang="ko-KR" dirty="0" smtClean="0"/>
              <a:t>translate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en-US" altLang="ko-KR" dirty="0" smtClean="0"/>
              <a:t>(transition </a:t>
            </a:r>
            <a:r>
              <a:rPr lang="en-US" altLang="ko-KR" dirty="0"/>
              <a:t>.</a:t>
            </a:r>
            <a:r>
              <a:rPr lang="en-US" altLang="ko-KR" dirty="0" smtClean="0"/>
              <a:t>5s)</a:t>
            </a:r>
          </a:p>
          <a:p>
            <a:endParaRPr lang="en-US" altLang="ko-KR" dirty="0"/>
          </a:p>
          <a:p>
            <a:r>
              <a:rPr lang="en-US" altLang="ko-KR" dirty="0"/>
              <a:t>6_1. </a:t>
            </a:r>
            <a:r>
              <a:rPr lang="ko-KR" altLang="en-US" dirty="0"/>
              <a:t>클릭할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해당 페이지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 smtClean="0"/>
              <a:t>link</a:t>
            </a:r>
            <a:endParaRPr lang="en-US" altLang="ko-KR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en-US" altLang="ko-KR" dirty="0" smtClean="0"/>
              <a:t>#1. </a:t>
            </a:r>
            <a:r>
              <a:rPr lang="ko-KR" altLang="en-US" dirty="0" err="1" smtClean="0"/>
              <a:t>무심한듯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시크하게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올</a:t>
            </a:r>
            <a:r>
              <a:rPr lang="en-US" altLang="ko-KR" dirty="0" smtClean="0"/>
              <a:t>-</a:t>
            </a:r>
            <a:r>
              <a:rPr lang="ko-KR" altLang="en-US" dirty="0" smtClean="0"/>
              <a:t>블랙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488430" y="2128837"/>
            <a:ext cx="142875" cy="11525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524148" y="2661043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524148" y="311229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062133" y="2791583"/>
            <a:ext cx="49084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All-black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Google Shape;189;p14"/>
          <p:cNvSpPr/>
          <p:nvPr/>
        </p:nvSpPr>
        <p:spPr>
          <a:xfrm>
            <a:off x="2414280" y="60670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22292" y="649605"/>
            <a:ext cx="1822936" cy="34624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 smtClean="0">
                <a:latin typeface="+mn-ea"/>
                <a:ea typeface="+mn-ea"/>
              </a:rPr>
              <a:t>무심한듯</a:t>
            </a:r>
            <a:r>
              <a:rPr lang="ko-KR" altLang="en-US" sz="1100" dirty="0" smtClean="0">
                <a:latin typeface="+mn-ea"/>
                <a:ea typeface="+mn-ea"/>
              </a:rPr>
              <a:t> </a:t>
            </a:r>
            <a:r>
              <a:rPr lang="ko-KR" altLang="en-US" sz="1100" dirty="0" err="1" smtClean="0">
                <a:latin typeface="+mn-ea"/>
                <a:ea typeface="+mn-ea"/>
              </a:rPr>
              <a:t>시크하게</a:t>
            </a:r>
            <a:r>
              <a:rPr lang="en-US" altLang="ko-KR" sz="1100" dirty="0" smtClean="0">
                <a:latin typeface="+mn-ea"/>
                <a:ea typeface="+mn-ea"/>
              </a:rPr>
              <a:t>, </a:t>
            </a:r>
            <a:r>
              <a:rPr lang="ko-KR" altLang="en-US" sz="1100" dirty="0" smtClean="0">
                <a:latin typeface="+mn-ea"/>
                <a:ea typeface="+mn-ea"/>
              </a:rPr>
              <a:t>올</a:t>
            </a:r>
            <a:r>
              <a:rPr lang="en-US" altLang="ko-KR" sz="1100" dirty="0" smtClean="0">
                <a:latin typeface="+mn-ea"/>
                <a:ea typeface="+mn-ea"/>
              </a:rPr>
              <a:t>-</a:t>
            </a:r>
            <a:r>
              <a:rPr lang="ko-KR" altLang="en-US" sz="1100" dirty="0" smtClean="0">
                <a:latin typeface="+mn-ea"/>
                <a:ea typeface="+mn-ea"/>
              </a:rPr>
              <a:t>블랙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50774" y="3730912"/>
            <a:ext cx="2165978" cy="30008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머리 끝부터 발끝까지</a:t>
            </a:r>
            <a:r>
              <a:rPr lang="en-US" altLang="ko-KR" sz="900" dirty="0">
                <a:latin typeface="+mn-ea"/>
                <a:ea typeface="+mn-ea"/>
              </a:rPr>
              <a:t> </a:t>
            </a:r>
            <a:r>
              <a:rPr lang="ko-KR" altLang="en-US" sz="900" dirty="0" smtClean="0">
                <a:latin typeface="+mn-ea"/>
                <a:ea typeface="+mn-ea"/>
              </a:rPr>
              <a:t>블랙으로 완전무장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95097" y="4030994"/>
            <a:ext cx="2677336" cy="46166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강렬한 </a:t>
            </a:r>
            <a:r>
              <a:rPr lang="ko-KR" altLang="en-US" sz="800" dirty="0" err="1" smtClean="0">
                <a:latin typeface="+mn-ea"/>
                <a:ea typeface="+mn-ea"/>
              </a:rPr>
              <a:t>포스의</a:t>
            </a:r>
            <a:r>
              <a:rPr lang="ko-KR" altLang="en-US" sz="800" dirty="0" smtClean="0">
                <a:latin typeface="+mn-ea"/>
                <a:ea typeface="+mn-ea"/>
              </a:rPr>
              <a:t> 가죽 아이템부터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여성미를 강조할 수 있는 레이스 아이템까지 블랙이면 </a:t>
            </a:r>
            <a:r>
              <a:rPr lang="en-US" altLang="ko-KR" sz="800" dirty="0" smtClean="0">
                <a:latin typeface="+mn-ea"/>
                <a:ea typeface="+mn-ea"/>
              </a:rPr>
              <a:t>OK</a:t>
            </a:r>
            <a:r>
              <a:rPr lang="ko-KR" altLang="en-US" sz="800" dirty="0" smtClean="0">
                <a:latin typeface="+mn-ea"/>
                <a:ea typeface="+mn-ea"/>
              </a:rPr>
              <a:t> 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05740" y="1377316"/>
            <a:ext cx="1262256" cy="2110740"/>
            <a:chOff x="274320" y="1549718"/>
            <a:chExt cx="1262256" cy="2110740"/>
          </a:xfrm>
        </p:grpSpPr>
        <p:sp>
          <p:nvSpPr>
            <p:cNvPr id="23" name="직사각형 22"/>
            <p:cNvSpPr/>
            <p:nvPr/>
          </p:nvSpPr>
          <p:spPr>
            <a:xfrm>
              <a:off x="274320" y="1549718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1659229" y="1368744"/>
            <a:ext cx="1262256" cy="2119312"/>
            <a:chOff x="1775460" y="1541146"/>
            <a:chExt cx="1262256" cy="2119312"/>
          </a:xfrm>
        </p:grpSpPr>
        <p:sp>
          <p:nvSpPr>
            <p:cNvPr id="31" name="직사각형 30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3112718" y="1368744"/>
            <a:ext cx="1262256" cy="2119312"/>
            <a:chOff x="3244354" y="1541146"/>
            <a:chExt cx="1262256" cy="2119312"/>
          </a:xfrm>
        </p:grpSpPr>
        <p:sp>
          <p:nvSpPr>
            <p:cNvPr id="32" name="직사각형 31"/>
            <p:cNvSpPr/>
            <p:nvPr/>
          </p:nvSpPr>
          <p:spPr>
            <a:xfrm>
              <a:off x="3244354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3244354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4566207" y="1341597"/>
            <a:ext cx="1262256" cy="2110740"/>
            <a:chOff x="4634787" y="1513999"/>
            <a:chExt cx="1262256" cy="2110740"/>
          </a:xfrm>
        </p:grpSpPr>
        <p:sp>
          <p:nvSpPr>
            <p:cNvPr id="33" name="직사각형 32"/>
            <p:cNvSpPr/>
            <p:nvPr/>
          </p:nvSpPr>
          <p:spPr>
            <a:xfrm>
              <a:off x="4634787" y="1513999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4634787" y="1513999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Google Shape;189;p14"/>
          <p:cNvSpPr/>
          <p:nvPr/>
        </p:nvSpPr>
        <p:spPr>
          <a:xfrm>
            <a:off x="5973638" y="190253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18;p15"/>
          <p:cNvSpPr/>
          <p:nvPr/>
        </p:nvSpPr>
        <p:spPr>
          <a:xfrm>
            <a:off x="5973638" y="2060641"/>
            <a:ext cx="749591" cy="12921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89;p14"/>
          <p:cNvSpPr/>
          <p:nvPr/>
        </p:nvSpPr>
        <p:spPr>
          <a:xfrm>
            <a:off x="167640" y="107528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218;p15"/>
          <p:cNvSpPr/>
          <p:nvPr/>
        </p:nvSpPr>
        <p:spPr>
          <a:xfrm>
            <a:off x="153648" y="1226535"/>
            <a:ext cx="5743395" cy="2365343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298032" y="453676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48" name="Google Shape;189;p14"/>
          <p:cNvSpPr/>
          <p:nvPr/>
        </p:nvSpPr>
        <p:spPr>
          <a:xfrm>
            <a:off x="229932" y="54159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218;p15"/>
          <p:cNvSpPr/>
          <p:nvPr/>
        </p:nvSpPr>
        <p:spPr>
          <a:xfrm>
            <a:off x="2104069" y="3775317"/>
            <a:ext cx="2644317" cy="761444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189;p14"/>
          <p:cNvSpPr/>
          <p:nvPr/>
        </p:nvSpPr>
        <p:spPr>
          <a:xfrm>
            <a:off x="2006533" y="366254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6525504" y="220979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6524148" y="2886669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6525520" y="2435417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Google Shape;189;p14"/>
          <p:cNvSpPr/>
          <p:nvPr/>
        </p:nvSpPr>
        <p:spPr>
          <a:xfrm>
            <a:off x="3064238" y="459162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6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116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2_5.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000" dirty="0" smtClean="0"/>
              <a:t>1_1. </a:t>
            </a:r>
            <a:r>
              <a:rPr lang="ko-KR" altLang="en-US" sz="1000" dirty="0" smtClean="0"/>
              <a:t>텍스트 하단에서 </a:t>
            </a:r>
            <a:r>
              <a:rPr lang="en-US" altLang="ko-KR" sz="1000" dirty="0" smtClean="0"/>
              <a:t>translate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(transition 0.5s)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2_1. </a:t>
            </a:r>
            <a:r>
              <a:rPr lang="ko-KR" altLang="en-US" sz="1000" dirty="0" smtClean="0"/>
              <a:t>텍스트 상단에서 </a:t>
            </a:r>
            <a:r>
              <a:rPr lang="en-US" altLang="ko-KR" sz="1000" dirty="0" smtClean="0"/>
              <a:t>translate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(transition 0.5s)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3_1</a:t>
            </a:r>
            <a:r>
              <a:rPr lang="en-US" altLang="ko-KR" sz="1000" dirty="0"/>
              <a:t>. </a:t>
            </a:r>
            <a:r>
              <a:rPr lang="ko-KR" altLang="en-US" sz="1000" dirty="0"/>
              <a:t>클릭할 경우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         </a:t>
            </a:r>
            <a:r>
              <a:rPr lang="ko-KR" altLang="en-US" sz="1000" dirty="0"/>
              <a:t>해당 </a:t>
            </a:r>
            <a:r>
              <a:rPr lang="ko-KR" altLang="en-US" sz="1000" dirty="0" smtClean="0"/>
              <a:t>페이지 </a:t>
            </a:r>
            <a:r>
              <a:rPr lang="ko-KR" altLang="en-US" sz="1000" dirty="0" err="1" smtClean="0"/>
              <a:t>바로가기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link</a:t>
            </a:r>
          </a:p>
          <a:p>
            <a:r>
              <a:rPr lang="en-US" altLang="ko-KR" sz="1000" dirty="0" smtClean="0"/>
              <a:t>3_2</a:t>
            </a:r>
            <a:r>
              <a:rPr lang="en-US" altLang="ko-KR" sz="1000" dirty="0"/>
              <a:t>. </a:t>
            </a:r>
            <a:r>
              <a:rPr lang="ko-KR" altLang="en-US" sz="1000" dirty="0" err="1"/>
              <a:t>인디케이터</a:t>
            </a:r>
            <a:r>
              <a:rPr lang="ko-KR" altLang="en-US" sz="1000" dirty="0"/>
              <a:t> 페이지 좌측에서 </a:t>
            </a:r>
            <a:endParaRPr lang="en-US" altLang="ko-KR" sz="1000" dirty="0"/>
          </a:p>
          <a:p>
            <a:r>
              <a:rPr lang="en-US" altLang="ko-KR" sz="1000" dirty="0"/>
              <a:t>        translate (transition 0.5s)</a:t>
            </a:r>
          </a:p>
          <a:p>
            <a:r>
              <a:rPr lang="en-US" altLang="ko-KR" sz="1000" dirty="0" smtClean="0"/>
              <a:t>3_3</a:t>
            </a:r>
            <a:r>
              <a:rPr lang="en-US" altLang="ko-KR" sz="1000" dirty="0"/>
              <a:t>. </a:t>
            </a:r>
            <a:r>
              <a:rPr lang="ko-KR" altLang="en-US" sz="1000" dirty="0"/>
              <a:t>텍스트 </a:t>
            </a:r>
            <a:r>
              <a:rPr lang="ko-KR" altLang="en-US" sz="1000" dirty="0" err="1"/>
              <a:t>인디케이터</a:t>
            </a:r>
            <a:r>
              <a:rPr lang="ko-KR" altLang="en-US" sz="1000" dirty="0"/>
              <a:t> 좌측에서</a:t>
            </a:r>
            <a:endParaRPr lang="en-US" altLang="ko-KR" sz="1000" dirty="0"/>
          </a:p>
          <a:p>
            <a:r>
              <a:rPr lang="en-US" altLang="ko-KR" sz="1000" dirty="0"/>
              <a:t>        translate (transition 0.5s) 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4_1. </a:t>
            </a:r>
            <a:r>
              <a:rPr lang="ko-KR" altLang="en-US" sz="1000" dirty="0" smtClean="0"/>
              <a:t>텍스트 투명도 </a:t>
            </a:r>
            <a:r>
              <a:rPr lang="en-US" altLang="ko-KR" sz="1000" dirty="0" smtClean="0"/>
              <a:t>0 </a:t>
            </a:r>
            <a:r>
              <a:rPr lang="ko-KR" altLang="en-US" sz="1000" dirty="0" smtClean="0"/>
              <a:t>→ </a:t>
            </a:r>
            <a:r>
              <a:rPr lang="en-US" altLang="ko-KR" sz="1000" dirty="0" smtClean="0"/>
              <a:t>100%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(transition 0.5s)</a:t>
            </a:r>
          </a:p>
          <a:p>
            <a:r>
              <a:rPr lang="en-US" altLang="ko-KR" sz="1000" dirty="0" smtClean="0"/>
              <a:t>4_2. </a:t>
            </a:r>
            <a:r>
              <a:rPr lang="ko-KR" altLang="en-US" sz="1000" dirty="0" smtClean="0"/>
              <a:t>키워드 </a:t>
            </a:r>
            <a:r>
              <a:rPr lang="en-US" altLang="ko-KR" sz="1000" dirty="0" smtClean="0"/>
              <a:t>scale 1 </a:t>
            </a:r>
            <a:r>
              <a:rPr lang="ko-KR" altLang="en-US" sz="1000" dirty="0" smtClean="0"/>
              <a:t>→</a:t>
            </a:r>
            <a:r>
              <a:rPr lang="en-US" altLang="ko-KR" sz="1000" dirty="0" smtClean="0"/>
              <a:t> 1.2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5_1. </a:t>
            </a:r>
            <a:r>
              <a:rPr lang="ko-KR" altLang="en-US" sz="1000" dirty="0" smtClean="0"/>
              <a:t>버튼에 </a:t>
            </a:r>
            <a:r>
              <a:rPr lang="en-US" altLang="ko-KR" sz="1000" dirty="0" smtClean="0"/>
              <a:t>hover</a:t>
            </a:r>
            <a:r>
              <a:rPr lang="ko-KR" altLang="en-US" sz="1000" dirty="0" smtClean="0"/>
              <a:t>할 경우</a:t>
            </a:r>
            <a:endParaRPr lang="en-US" altLang="ko-KR" sz="1000" dirty="0" smtClean="0"/>
          </a:p>
          <a:p>
            <a:r>
              <a:rPr lang="en-US" altLang="ko-KR" sz="1000" dirty="0" smtClean="0"/>
              <a:t>       scale 1 </a:t>
            </a:r>
            <a:r>
              <a:rPr lang="ko-KR" altLang="en-US" sz="1000" dirty="0" smtClean="0"/>
              <a:t>→ </a:t>
            </a:r>
            <a:r>
              <a:rPr lang="en-US" altLang="ko-KR" sz="1000" dirty="0" smtClean="0"/>
              <a:t>1.2</a:t>
            </a:r>
          </a:p>
          <a:p>
            <a:r>
              <a:rPr lang="en-US" altLang="ko-KR" sz="1000" dirty="0" smtClean="0"/>
              <a:t>5_2. </a:t>
            </a:r>
            <a:r>
              <a:rPr lang="ko-KR" altLang="en-US" sz="1000" dirty="0" smtClean="0"/>
              <a:t>버튼 클릭할 경우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해당 페이지 </a:t>
            </a:r>
            <a:r>
              <a:rPr lang="ko-KR" altLang="en-US" sz="1000" dirty="0" err="1" smtClean="0"/>
              <a:t>바로가기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link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6_1. </a:t>
            </a:r>
            <a:r>
              <a:rPr lang="ko-KR" altLang="en-US" sz="1000" dirty="0" smtClean="0"/>
              <a:t>이미지 페이지 상단에서  </a:t>
            </a:r>
            <a:endParaRPr lang="en-US" altLang="ko-KR" sz="1000" dirty="0" smtClean="0"/>
          </a:p>
          <a:p>
            <a:r>
              <a:rPr lang="en-US" altLang="ko-KR" sz="1000" dirty="0" smtClean="0"/>
              <a:t>        translate</a:t>
            </a:r>
          </a:p>
          <a:p>
            <a:r>
              <a:rPr lang="en-US" altLang="ko-KR" sz="1000" dirty="0" smtClean="0"/>
              <a:t>6_2. </a:t>
            </a:r>
            <a:r>
              <a:rPr lang="en-US" altLang="ko-KR" sz="1000" dirty="0" smtClean="0"/>
              <a:t>animation: infinite</a:t>
            </a:r>
          </a:p>
          <a:p>
            <a:r>
              <a:rPr lang="en-US" altLang="ko-KR" sz="1000" dirty="0" smtClean="0"/>
              <a:t>        (rotate </a:t>
            </a:r>
            <a:r>
              <a:rPr lang="en-US" altLang="ko-KR" sz="1000" dirty="0" smtClean="0"/>
              <a:t>-20~20 </a:t>
            </a:r>
            <a:r>
              <a:rPr lang="en-US" altLang="ko-KR" sz="1000" dirty="0" err="1" smtClean="0"/>
              <a:t>deg</a:t>
            </a:r>
            <a:r>
              <a:rPr lang="en-US" altLang="ko-KR" sz="1000" dirty="0" smtClean="0"/>
              <a:t>)</a:t>
            </a:r>
            <a:endParaRPr lang="en-US" altLang="ko-KR" sz="1000" dirty="0" smtClean="0"/>
          </a:p>
          <a:p>
            <a:r>
              <a:rPr lang="en-US" altLang="ko-KR" sz="1000" dirty="0" smtClean="0"/>
              <a:t>6_3. </a:t>
            </a:r>
            <a:r>
              <a:rPr lang="ko-KR" altLang="en-US" sz="1000" dirty="0" smtClean="0"/>
              <a:t>이미지 </a:t>
            </a:r>
            <a:r>
              <a:rPr lang="en-US" altLang="ko-KR" sz="1000" dirty="0" smtClean="0"/>
              <a:t>hover</a:t>
            </a:r>
            <a:r>
              <a:rPr lang="ko-KR" altLang="en-US" sz="1000" dirty="0" smtClean="0"/>
              <a:t>할 경우</a:t>
            </a:r>
            <a:endParaRPr lang="en-US" altLang="ko-KR" sz="1000" dirty="0" smtClean="0"/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rotateY</a:t>
            </a:r>
            <a:r>
              <a:rPr lang="en-US" altLang="ko-KR" sz="1000" dirty="0" smtClean="0"/>
              <a:t> 360deg </a:t>
            </a:r>
            <a:endParaRPr lang="ko-KR" altLang="en-US" sz="10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2020 S/S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464821" y="2103856"/>
            <a:ext cx="4946545" cy="1569660"/>
            <a:chOff x="878003" y="2175510"/>
            <a:chExt cx="4716747" cy="1569660"/>
          </a:xfrm>
        </p:grpSpPr>
        <p:sp>
          <p:nvSpPr>
            <p:cNvPr id="8" name="TextBox 7"/>
            <p:cNvSpPr txBox="1"/>
            <p:nvPr/>
          </p:nvSpPr>
          <p:spPr>
            <a:xfrm>
              <a:off x="878003" y="2175510"/>
              <a:ext cx="3767956" cy="156966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1. 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다양한 스타일에 활용할 수 있는 </a:t>
              </a:r>
              <a:r>
                <a:rPr lang="ko-KR" altLang="en-US" dirty="0" smtClean="0">
                  <a:solidFill>
                    <a:schemeClr val="tx1"/>
                  </a:solidFill>
                  <a:latin typeface="+mn-ea"/>
                  <a:ea typeface="+mn-ea"/>
                </a:rPr>
                <a:t>기본 아이템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이 필요하다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10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2. </a:t>
              </a:r>
              <a:r>
                <a:rPr lang="ko-KR" altLang="en-US" sz="110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강남역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 지하에서도 한 </a:t>
              </a:r>
              <a:r>
                <a:rPr lang="ko-KR" altLang="en-US" dirty="0" smtClean="0">
                  <a:solidFill>
                    <a:schemeClr val="tx1"/>
                  </a:solidFill>
                  <a:latin typeface="+mn-ea"/>
                  <a:ea typeface="+mn-ea"/>
                </a:rPr>
                <a:t>눈에 띄고 싶다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1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3. </a:t>
              </a:r>
              <a:r>
                <a:rPr lang="ko-KR" altLang="en-US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시크</a:t>
              </a:r>
              <a:r>
                <a:rPr lang="ko-KR" altLang="en-US" sz="110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하면서도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  <a:latin typeface="+mn-ea"/>
                  <a:ea typeface="+mn-ea"/>
                </a:rPr>
                <a:t>강렬한 인상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을 주고 싶다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  <a:endParaRPr lang="ko-KR" altLang="en-US" sz="11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72331" y="2175510"/>
              <a:ext cx="62241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→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Go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72330" y="2702576"/>
              <a:ext cx="62241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→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Go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72331" y="3229644"/>
              <a:ext cx="62241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→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Go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모서리가 둥근 직사각형 23"/>
          <p:cNvSpPr/>
          <p:nvPr/>
        </p:nvSpPr>
        <p:spPr>
          <a:xfrm>
            <a:off x="6488430" y="2128837"/>
            <a:ext cx="142875" cy="11525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524148" y="266636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908067" y="3035441"/>
            <a:ext cx="635109" cy="214674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My 2020 S/S</a:t>
            </a:r>
            <a:endParaRPr lang="ko-KR" altLang="en-US" sz="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9" name="Google Shape;189;p14"/>
          <p:cNvSpPr/>
          <p:nvPr/>
        </p:nvSpPr>
        <p:spPr>
          <a:xfrm>
            <a:off x="5800055" y="194608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18;p15"/>
          <p:cNvSpPr/>
          <p:nvPr/>
        </p:nvSpPr>
        <p:spPr>
          <a:xfrm>
            <a:off x="5908067" y="2060641"/>
            <a:ext cx="815162" cy="12921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525504" y="220979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525520" y="2438078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523687" y="3122939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6523687" y="2894652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4165497" y="572539"/>
            <a:ext cx="1262256" cy="1210541"/>
            <a:chOff x="1775460" y="1541146"/>
            <a:chExt cx="1262256" cy="2119312"/>
          </a:xfrm>
        </p:grpSpPr>
        <p:sp>
          <p:nvSpPr>
            <p:cNvPr id="37" name="직사각형 36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797622" y="3744160"/>
            <a:ext cx="1137858" cy="1091240"/>
            <a:chOff x="1775460" y="1541146"/>
            <a:chExt cx="1262256" cy="2119312"/>
          </a:xfrm>
        </p:grpSpPr>
        <p:sp>
          <p:nvSpPr>
            <p:cNvPr id="40" name="직사각형 39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Google Shape;218;p15"/>
          <p:cNvSpPr/>
          <p:nvPr/>
        </p:nvSpPr>
        <p:spPr>
          <a:xfrm>
            <a:off x="4644898" y="1982042"/>
            <a:ext cx="981635" cy="1615047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580083" y="3602927"/>
            <a:ext cx="1015042" cy="973455"/>
            <a:chOff x="1775460" y="1541146"/>
            <a:chExt cx="1262256" cy="2119312"/>
          </a:xfrm>
        </p:grpSpPr>
        <p:sp>
          <p:nvSpPr>
            <p:cNvPr id="43" name="직사각형 42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Google Shape;218;p15"/>
          <p:cNvSpPr/>
          <p:nvPr/>
        </p:nvSpPr>
        <p:spPr>
          <a:xfrm>
            <a:off x="464822" y="2134442"/>
            <a:ext cx="3904412" cy="1462647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89;p14"/>
          <p:cNvSpPr/>
          <p:nvPr/>
        </p:nvSpPr>
        <p:spPr>
          <a:xfrm>
            <a:off x="4536886" y="187403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5</a:t>
            </a:r>
          </a:p>
        </p:txBody>
      </p:sp>
      <p:sp>
        <p:nvSpPr>
          <p:cNvPr id="45" name="Google Shape;189;p14"/>
          <p:cNvSpPr/>
          <p:nvPr/>
        </p:nvSpPr>
        <p:spPr>
          <a:xfrm>
            <a:off x="4680054" y="107224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6</a:t>
            </a:r>
            <a:endParaRPr lang="en-US" sz="1050" b="1" dirty="0" smtClean="0">
              <a:solidFill>
                <a:schemeClr val="lt1"/>
              </a:solidFill>
            </a:endParaRPr>
          </a:p>
        </p:txBody>
      </p:sp>
      <p:sp>
        <p:nvSpPr>
          <p:cNvPr id="47" name="Google Shape;189;p14"/>
          <p:cNvSpPr/>
          <p:nvPr/>
        </p:nvSpPr>
        <p:spPr>
          <a:xfrm>
            <a:off x="1258539" y="4179561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6</a:t>
            </a:r>
            <a:endParaRPr lang="en-US" sz="1050" b="1" dirty="0" smtClean="0">
              <a:solidFill>
                <a:schemeClr val="lt1"/>
              </a:solidFill>
            </a:endParaRPr>
          </a:p>
        </p:txBody>
      </p:sp>
      <p:sp>
        <p:nvSpPr>
          <p:cNvPr id="48" name="Google Shape;189;p14"/>
          <p:cNvSpPr/>
          <p:nvPr/>
        </p:nvSpPr>
        <p:spPr>
          <a:xfrm>
            <a:off x="5979592" y="397967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6</a:t>
            </a:r>
            <a:endParaRPr lang="en-US" sz="1050" b="1" dirty="0" smtClean="0">
              <a:solidFill>
                <a:schemeClr val="lt1"/>
              </a:solidFill>
            </a:endParaRPr>
          </a:p>
        </p:txBody>
      </p:sp>
      <p:sp>
        <p:nvSpPr>
          <p:cNvPr id="17" name="Google Shape;189;p14"/>
          <p:cNvSpPr/>
          <p:nvPr/>
        </p:nvSpPr>
        <p:spPr>
          <a:xfrm>
            <a:off x="644398" y="199584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8771" y="1132394"/>
            <a:ext cx="3449983" cy="418576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  <a:ea typeface="+mn-ea"/>
              </a:rPr>
              <a:t>2020 S/S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  <a:ea typeface="+mn-ea"/>
              </a:rPr>
              <a:t>시즌을 앞둔 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  <a:ea typeface="+mn-ea"/>
              </a:rPr>
              <a:t>나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  <a:ea typeface="+mn-ea"/>
              </a:rPr>
              <a:t>에게 가장 필요한 아이템은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  <a:ea typeface="+mn-ea"/>
              </a:rPr>
              <a:t>?</a:t>
            </a:r>
            <a:endParaRPr lang="ko-KR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9" name="Google Shape;189;p14"/>
          <p:cNvSpPr/>
          <p:nvPr/>
        </p:nvSpPr>
        <p:spPr>
          <a:xfrm>
            <a:off x="1570267" y="128883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18;p15"/>
          <p:cNvSpPr/>
          <p:nvPr/>
        </p:nvSpPr>
        <p:spPr>
          <a:xfrm>
            <a:off x="3168663" y="1241141"/>
            <a:ext cx="288399" cy="263717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89;p14"/>
          <p:cNvSpPr/>
          <p:nvPr/>
        </p:nvSpPr>
        <p:spPr>
          <a:xfrm>
            <a:off x="3033755" y="107281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4526280" y="466725"/>
            <a:ext cx="0" cy="11071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258539" y="461829"/>
            <a:ext cx="0" cy="3282331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6024938" y="466725"/>
            <a:ext cx="0" cy="314013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931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Wireframe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05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5252" y="842415"/>
            <a:ext cx="6298404" cy="4616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5250" y="46672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header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252" y="1706880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h1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5252" y="3863475"/>
            <a:ext cx="6677024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5250" y="3863475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footer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93656" y="466725"/>
            <a:ext cx="378619" cy="33967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350794" y="474345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n-ea"/>
                <a:ea typeface="+mn-ea"/>
              </a:rPr>
              <a:t>nav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7380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95252" y="741983"/>
            <a:ext cx="6298404" cy="51531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5250" y="46672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header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2872" y="741983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h2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5252" y="4171251"/>
            <a:ext cx="6677024" cy="772223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02872" y="4171252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footer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93656" y="466724"/>
            <a:ext cx="378619" cy="370452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350794" y="474345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n-ea"/>
                <a:ea typeface="+mn-ea"/>
              </a:rPr>
              <a:t>nav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5252" y="1257300"/>
            <a:ext cx="6298404" cy="260617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02872" y="1263120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section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95250" y="1616683"/>
            <a:ext cx="6298406" cy="25545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02872" y="1616684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figure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56997" y="1766018"/>
            <a:ext cx="1055370" cy="11660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064767" y="1766018"/>
            <a:ext cx="1055370" cy="11660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272537" y="1766018"/>
            <a:ext cx="1055370" cy="11660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480307" y="1766018"/>
            <a:ext cx="1055370" cy="11660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850194" y="1766018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n-ea"/>
                <a:ea typeface="+mn-ea"/>
              </a:rPr>
              <a:t>img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71046" y="1771816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n-ea"/>
                <a:ea typeface="+mn-ea"/>
              </a:rPr>
              <a:t>img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76101" y="1765351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n-ea"/>
                <a:ea typeface="+mn-ea"/>
              </a:rPr>
              <a:t>img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85769" y="1771816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n-ea"/>
                <a:ea typeface="+mn-ea"/>
              </a:rPr>
              <a:t>img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2872" y="3080327"/>
            <a:ext cx="6290784" cy="1090924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06470" y="3092168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n-ea"/>
                <a:ea typeface="+mn-ea"/>
              </a:rPr>
              <a:t>figcaption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en-US" altLang="ko-KR" dirty="0" smtClean="0"/>
              <a:t>#1, #2, #3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3_2.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236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5250" y="46672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header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</a:t>
            </a:r>
            <a:r>
              <a:rPr lang="ko-KR" altLang="en-US" dirty="0"/>
              <a:t> </a:t>
            </a:r>
            <a:r>
              <a:rPr lang="en-US" altLang="ko-KR" dirty="0"/>
              <a:t>2020 S/S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3_3.	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95252" y="978203"/>
            <a:ext cx="6298404" cy="51531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02872" y="978203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h2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393656" y="466724"/>
            <a:ext cx="378619" cy="370452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350794" y="474345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n-ea"/>
                <a:ea typeface="+mn-ea"/>
              </a:rPr>
              <a:t>nav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5252" y="1493520"/>
            <a:ext cx="6298404" cy="344995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02872" y="1499340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section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40972" y="1852837"/>
            <a:ext cx="4606288" cy="43316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46831" y="1852837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p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846320" y="1852837"/>
            <a:ext cx="1489234" cy="43316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846320" y="1852837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a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45264" y="2515373"/>
            <a:ext cx="4606288" cy="43316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51123" y="2515373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p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850612" y="2515373"/>
            <a:ext cx="1489234" cy="43316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4850612" y="2515373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a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51123" y="3201173"/>
            <a:ext cx="4606288" cy="43316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156982" y="3201173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p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56471" y="3201173"/>
            <a:ext cx="1489234" cy="43316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856471" y="3201173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a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56982" y="3738088"/>
            <a:ext cx="1489234" cy="109299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484894" y="3738088"/>
            <a:ext cx="1489234" cy="109299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4812806" y="3742376"/>
            <a:ext cx="1489234" cy="1088704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167213" y="3746126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n-ea"/>
                <a:ea typeface="+mn-ea"/>
              </a:rPr>
              <a:t>img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84894" y="375083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n-ea"/>
                <a:ea typeface="+mn-ea"/>
              </a:rPr>
              <a:t>img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825157" y="3746126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n-ea"/>
                <a:ea typeface="+mn-ea"/>
              </a:rPr>
              <a:t>img</a:t>
            </a:r>
            <a:endParaRPr lang="en-US" altLang="ko-KR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246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1"/>
          <p:cNvGraphicFramePr/>
          <p:nvPr>
            <p:extLst>
              <p:ext uri="{D42A27DB-BD31-4B8C-83A1-F6EECF244321}">
                <p14:modId xmlns:p14="http://schemas.microsoft.com/office/powerpoint/2010/main" val="1387219392"/>
              </p:ext>
            </p:extLst>
          </p:nvPr>
        </p:nvGraphicFramePr>
        <p:xfrm>
          <a:off x="217612" y="622201"/>
          <a:ext cx="8712100" cy="4235125"/>
        </p:xfrm>
        <a:graphic>
          <a:graphicData uri="http://schemas.openxmlformats.org/drawingml/2006/table">
            <a:tbl>
              <a:tblPr>
                <a:noFill/>
                <a:tableStyleId>{7D126DE5-4FBE-4D21-9FE1-DBEE6340F14A}</a:tableStyleId>
              </a:tblPr>
              <a:tblGrid>
                <a:gridCol w="663725"/>
                <a:gridCol w="995575"/>
                <a:gridCol w="1626700"/>
                <a:gridCol w="5426100"/>
              </a:tblGrid>
              <a:tr h="24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Version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Date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Page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Description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1.0.0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2020.02.14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504" y="120650"/>
            <a:ext cx="7035168" cy="27714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Document History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/>
        </p:nvSpPr>
        <p:spPr>
          <a:xfrm>
            <a:off x="251520" y="699542"/>
            <a:ext cx="7513260" cy="417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</a:pPr>
            <a:r>
              <a:rPr lang="en-US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1. Information Architecture</a:t>
            </a:r>
            <a:endParaRPr lang="en-US" dirty="0">
              <a:latin typeface="+mn-ea"/>
              <a:ea typeface="+mn-ea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</a:pP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2.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화면 설계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</a:endParaRP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ko-KR" altLang="en-US" sz="1000" b="1" dirty="0">
                <a:solidFill>
                  <a:srgbClr val="3F3F3F"/>
                </a:solidFill>
                <a:latin typeface="+mn-ea"/>
                <a:ea typeface="+mn-ea"/>
              </a:rPr>
              <a:t>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  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2_1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. Main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   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2_2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. </a:t>
            </a:r>
            <a:r>
              <a:rPr lang="ko-KR" altLang="en-US" sz="1000" b="1" dirty="0">
                <a:solidFill>
                  <a:srgbClr val="3F3F3F"/>
                </a:solidFill>
                <a:latin typeface="+mn-ea"/>
                <a:ea typeface="+mn-ea"/>
              </a:rPr>
              <a:t>키워드 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#1. </a:t>
            </a:r>
            <a:r>
              <a:rPr lang="ko-KR" altLang="en-US" sz="1000" b="1" dirty="0" err="1">
                <a:solidFill>
                  <a:srgbClr val="3F3F3F"/>
                </a:solidFill>
                <a:latin typeface="+mn-ea"/>
                <a:ea typeface="+mn-ea"/>
              </a:rPr>
              <a:t>쇼츠</a:t>
            </a:r>
            <a:endParaRPr lang="ko-KR" altLang="en-US" sz="1000" b="1" dirty="0">
              <a:solidFill>
                <a:srgbClr val="3F3F3F"/>
              </a:solidFill>
              <a:latin typeface="+mn-ea"/>
              <a:ea typeface="+mn-ea"/>
            </a:endParaRP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ko-KR" altLang="en-US" sz="1000" b="1" dirty="0">
                <a:solidFill>
                  <a:srgbClr val="3F3F3F"/>
                </a:solidFill>
                <a:latin typeface="+mn-ea"/>
                <a:ea typeface="+mn-ea"/>
              </a:rPr>
              <a:t>   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2_3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. </a:t>
            </a:r>
            <a:r>
              <a:rPr lang="ko-KR" altLang="en-US" sz="1000" b="1" dirty="0">
                <a:solidFill>
                  <a:srgbClr val="3F3F3F"/>
                </a:solidFill>
                <a:latin typeface="+mn-ea"/>
                <a:ea typeface="+mn-ea"/>
              </a:rPr>
              <a:t>키워드 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#2. </a:t>
            </a:r>
            <a:r>
              <a:rPr lang="ko-KR" altLang="en-US" sz="1000" b="1" dirty="0">
                <a:solidFill>
                  <a:srgbClr val="3F3F3F"/>
                </a:solidFill>
                <a:latin typeface="+mn-ea"/>
                <a:ea typeface="+mn-ea"/>
              </a:rPr>
              <a:t>화려한 프린트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ko-KR" altLang="en-US" sz="1000" b="1" dirty="0">
                <a:solidFill>
                  <a:srgbClr val="3F3F3F"/>
                </a:solidFill>
                <a:latin typeface="+mn-ea"/>
                <a:ea typeface="+mn-ea"/>
              </a:rPr>
              <a:t>   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2_4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. </a:t>
            </a:r>
            <a:r>
              <a:rPr lang="ko-KR" altLang="en-US" sz="1000" b="1" dirty="0">
                <a:solidFill>
                  <a:srgbClr val="3F3F3F"/>
                </a:solidFill>
                <a:latin typeface="+mn-ea"/>
                <a:ea typeface="+mn-ea"/>
              </a:rPr>
              <a:t>키워드 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#3. </a:t>
            </a:r>
            <a:r>
              <a:rPr lang="ko-KR" altLang="en-US" sz="1000" b="1" dirty="0" err="1">
                <a:solidFill>
                  <a:srgbClr val="3F3F3F"/>
                </a:solidFill>
                <a:latin typeface="+mn-ea"/>
                <a:ea typeface="+mn-ea"/>
              </a:rPr>
              <a:t>올블랙</a:t>
            </a:r>
            <a:endParaRPr lang="ko-KR" altLang="en-US" sz="1000" b="1" dirty="0">
              <a:solidFill>
                <a:srgbClr val="3F3F3F"/>
              </a:solidFill>
              <a:latin typeface="+mn-ea"/>
              <a:ea typeface="+mn-ea"/>
            </a:endParaRP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ko-KR" altLang="en-US" sz="1000" b="1" dirty="0">
                <a:solidFill>
                  <a:srgbClr val="3F3F3F"/>
                </a:solidFill>
                <a:latin typeface="+mn-ea"/>
                <a:ea typeface="+mn-ea"/>
              </a:rPr>
              <a:t>    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2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_5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. My 2020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S/S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</a:pPr>
            <a:r>
              <a:rPr 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3. Wireframe</a:t>
            </a:r>
            <a:endParaRPr lang="en-US" sz="1000" b="1" dirty="0">
              <a:solidFill>
                <a:srgbClr val="3F3F3F"/>
              </a:solidFill>
              <a:latin typeface="+mn-ea"/>
              <a:ea typeface="+mn-ea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</a:pP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    3_1. 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Main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   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3_2. 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107504" y="120650"/>
            <a:ext cx="7035168" cy="27714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32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Information </a:t>
            </a:r>
            <a:r>
              <a:rPr lang="en-US" altLang="ko-KR" dirty="0" smtClean="0"/>
              <a:t>Architecture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9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3"/>
          <p:cNvCxnSpPr>
            <a:stCxn id="124" idx="2"/>
            <a:endCxn id="118" idx="0"/>
          </p:cNvCxnSpPr>
          <p:nvPr/>
        </p:nvCxnSpPr>
        <p:spPr>
          <a:xfrm>
            <a:off x="7897241" y="2335080"/>
            <a:ext cx="0" cy="79989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108;p13"/>
          <p:cNvCxnSpPr>
            <a:stCxn id="121" idx="2"/>
            <a:endCxn id="115" idx="0"/>
          </p:cNvCxnSpPr>
          <p:nvPr/>
        </p:nvCxnSpPr>
        <p:spPr>
          <a:xfrm>
            <a:off x="3500184" y="2335080"/>
            <a:ext cx="0" cy="79989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p13"/>
          <p:cNvCxnSpPr>
            <a:stCxn id="122" idx="2"/>
            <a:endCxn id="117" idx="0"/>
          </p:cNvCxnSpPr>
          <p:nvPr/>
        </p:nvCxnSpPr>
        <p:spPr>
          <a:xfrm>
            <a:off x="5698713" y="2335080"/>
            <a:ext cx="0" cy="79989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108;p13"/>
          <p:cNvCxnSpPr>
            <a:stCxn id="92" idx="2"/>
            <a:endCxn id="64" idx="0"/>
          </p:cNvCxnSpPr>
          <p:nvPr/>
        </p:nvCxnSpPr>
        <p:spPr>
          <a:xfrm>
            <a:off x="1301655" y="2335080"/>
            <a:ext cx="0" cy="79989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64" name="Google Shape;114;p13"/>
          <p:cNvGraphicFramePr/>
          <p:nvPr>
            <p:extLst>
              <p:ext uri="{D42A27DB-BD31-4B8C-83A1-F6EECF244321}">
                <p14:modId xmlns:p14="http://schemas.microsoft.com/office/powerpoint/2010/main" val="4050192829"/>
              </p:ext>
            </p:extLst>
          </p:nvPr>
        </p:nvGraphicFramePr>
        <p:xfrm>
          <a:off x="581655" y="3134977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뉴베이직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쇼츠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435588186"/>
              </p:ext>
            </p:extLst>
          </p:nvPr>
        </p:nvGraphicFramePr>
        <p:xfrm>
          <a:off x="3893249" y="823937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800" b="1" u="none" strike="noStrike" cap="none" dirty="0" smtClean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Main</a:t>
                      </a:r>
                      <a:endParaRPr sz="800" b="1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6C0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Google Shape;92;p13"/>
          <p:cNvGraphicFramePr/>
          <p:nvPr>
            <p:extLst>
              <p:ext uri="{D42A27DB-BD31-4B8C-83A1-F6EECF244321}">
                <p14:modId xmlns:p14="http://schemas.microsoft.com/office/powerpoint/2010/main" val="2743559497"/>
              </p:ext>
            </p:extLst>
          </p:nvPr>
        </p:nvGraphicFramePr>
        <p:xfrm>
          <a:off x="581655" y="1976463"/>
          <a:ext cx="1440000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#1.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Information Architecture(</a:t>
            </a:r>
            <a:r>
              <a:rPr lang="ko-KR" altLang="en-US" dirty="0"/>
              <a:t>정보구조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1_0</a:t>
            </a:r>
            <a:endParaRPr lang="en-US" altLang="ko-KR" dirty="0"/>
          </a:p>
        </p:txBody>
      </p:sp>
      <p:cxnSp>
        <p:nvCxnSpPr>
          <p:cNvPr id="82" name="Google Shape;88;p13"/>
          <p:cNvCxnSpPr>
            <a:endCxn id="124" idx="0"/>
          </p:cNvCxnSpPr>
          <p:nvPr/>
        </p:nvCxnSpPr>
        <p:spPr>
          <a:xfrm>
            <a:off x="7897241" y="1395013"/>
            <a:ext cx="0" cy="58145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108;p13"/>
          <p:cNvCxnSpPr>
            <a:endCxn id="121" idx="0"/>
          </p:cNvCxnSpPr>
          <p:nvPr/>
        </p:nvCxnSpPr>
        <p:spPr>
          <a:xfrm>
            <a:off x="3500184" y="1389317"/>
            <a:ext cx="0" cy="58714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109;p13"/>
          <p:cNvCxnSpPr>
            <a:endCxn id="122" idx="0"/>
          </p:cNvCxnSpPr>
          <p:nvPr/>
        </p:nvCxnSpPr>
        <p:spPr>
          <a:xfrm>
            <a:off x="5698713" y="1389317"/>
            <a:ext cx="0" cy="58714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8;p13"/>
          <p:cNvCxnSpPr>
            <a:endCxn id="92" idx="0"/>
          </p:cNvCxnSpPr>
          <p:nvPr/>
        </p:nvCxnSpPr>
        <p:spPr>
          <a:xfrm>
            <a:off x="1301655" y="1389317"/>
            <a:ext cx="0" cy="58714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08;p13"/>
          <p:cNvCxnSpPr/>
          <p:nvPr/>
        </p:nvCxnSpPr>
        <p:spPr>
          <a:xfrm flipH="1" flipV="1">
            <a:off x="1301655" y="1389317"/>
            <a:ext cx="6595587" cy="1056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09;p13"/>
          <p:cNvCxnSpPr>
            <a:stCxn id="90" idx="2"/>
          </p:cNvCxnSpPr>
          <p:nvPr/>
        </p:nvCxnSpPr>
        <p:spPr>
          <a:xfrm>
            <a:off x="4613249" y="1183937"/>
            <a:ext cx="0" cy="21057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15" name="Google Shape;114;p13"/>
          <p:cNvGraphicFramePr/>
          <p:nvPr>
            <p:extLst>
              <p:ext uri="{D42A27DB-BD31-4B8C-83A1-F6EECF244321}">
                <p14:modId xmlns:p14="http://schemas.microsoft.com/office/powerpoint/2010/main" val="3819274466"/>
              </p:ext>
            </p:extLst>
          </p:nvPr>
        </p:nvGraphicFramePr>
        <p:xfrm>
          <a:off x="2780184" y="3134977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시선강탈 프린트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Google Shape;114;p13"/>
          <p:cNvGraphicFramePr/>
          <p:nvPr>
            <p:extLst>
              <p:ext uri="{D42A27DB-BD31-4B8C-83A1-F6EECF244321}">
                <p14:modId xmlns:p14="http://schemas.microsoft.com/office/powerpoint/2010/main" val="421023782"/>
              </p:ext>
            </p:extLst>
          </p:nvPr>
        </p:nvGraphicFramePr>
        <p:xfrm>
          <a:off x="4978713" y="3134977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무심한 듯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시크하게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올블랙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Google Shape;114;p13"/>
          <p:cNvGraphicFramePr/>
          <p:nvPr>
            <p:extLst>
              <p:ext uri="{D42A27DB-BD31-4B8C-83A1-F6EECF244321}">
                <p14:modId xmlns:p14="http://schemas.microsoft.com/office/powerpoint/2010/main" val="2191324283"/>
              </p:ext>
            </p:extLst>
          </p:nvPr>
        </p:nvGraphicFramePr>
        <p:xfrm>
          <a:off x="7177241" y="3134977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나의 취향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Google Shape;92;p13"/>
          <p:cNvGraphicFramePr/>
          <p:nvPr>
            <p:extLst>
              <p:ext uri="{D42A27DB-BD31-4B8C-83A1-F6EECF244321}">
                <p14:modId xmlns:p14="http://schemas.microsoft.com/office/powerpoint/2010/main" val="77620969"/>
              </p:ext>
            </p:extLst>
          </p:nvPr>
        </p:nvGraphicFramePr>
        <p:xfrm>
          <a:off x="2780184" y="1976463"/>
          <a:ext cx="1440000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#2. 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Google Shape;92;p13"/>
          <p:cNvGraphicFramePr/>
          <p:nvPr>
            <p:extLst>
              <p:ext uri="{D42A27DB-BD31-4B8C-83A1-F6EECF244321}">
                <p14:modId xmlns:p14="http://schemas.microsoft.com/office/powerpoint/2010/main" val="1361509738"/>
              </p:ext>
            </p:extLst>
          </p:nvPr>
        </p:nvGraphicFramePr>
        <p:xfrm>
          <a:off x="4978713" y="1976463"/>
          <a:ext cx="1440000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#3.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Google Shape;92;p13"/>
          <p:cNvGraphicFramePr/>
          <p:nvPr>
            <p:extLst>
              <p:ext uri="{D42A27DB-BD31-4B8C-83A1-F6EECF244321}">
                <p14:modId xmlns:p14="http://schemas.microsoft.com/office/powerpoint/2010/main" val="2184700077"/>
              </p:ext>
            </p:extLst>
          </p:nvPr>
        </p:nvGraphicFramePr>
        <p:xfrm>
          <a:off x="7177241" y="1976463"/>
          <a:ext cx="1440000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My 2020 S/S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화면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5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_1.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1_1. </a:t>
            </a:r>
            <a:r>
              <a:rPr lang="ko-KR" altLang="en-US" dirty="0" smtClean="0"/>
              <a:t>스크롤 할 경우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다음 </a:t>
            </a:r>
            <a:r>
              <a:rPr lang="ko-KR" altLang="en-US" dirty="0"/>
              <a:t>페이지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(transition)</a:t>
            </a:r>
          </a:p>
          <a:p>
            <a:endParaRPr lang="en-US" altLang="ko-KR" dirty="0"/>
          </a:p>
          <a:p>
            <a:r>
              <a:rPr lang="en-US" altLang="ko-KR" dirty="0" smtClean="0"/>
              <a:t>2_1. </a:t>
            </a:r>
            <a:r>
              <a:rPr lang="ko-KR" altLang="en-US" dirty="0" smtClean="0"/>
              <a:t>클릭할 경우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해당 </a:t>
            </a:r>
            <a:r>
              <a:rPr lang="ko-KR" altLang="en-US" dirty="0"/>
              <a:t>페이지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 smtClean="0"/>
              <a:t>link</a:t>
            </a:r>
          </a:p>
          <a:p>
            <a:r>
              <a:rPr lang="en-US" altLang="ko-KR" dirty="0" smtClean="0"/>
              <a:t>2_2. </a:t>
            </a:r>
            <a:r>
              <a:rPr lang="ko-KR" altLang="en-US" dirty="0" smtClean="0"/>
              <a:t>페이지 좌측에서 </a:t>
            </a:r>
            <a:r>
              <a:rPr lang="en-US" altLang="ko-KR" dirty="0" smtClean="0"/>
              <a:t>translate</a:t>
            </a:r>
          </a:p>
          <a:p>
            <a:endParaRPr lang="en-US" altLang="ko-KR" dirty="0"/>
          </a:p>
          <a:p>
            <a:r>
              <a:rPr lang="en-US" altLang="ko-KR" dirty="0" smtClean="0"/>
              <a:t>3_1. </a:t>
            </a:r>
            <a:r>
              <a:rPr lang="ko-KR" altLang="en-US" dirty="0" smtClean="0"/>
              <a:t>텍스트 하단에서 </a:t>
            </a:r>
            <a:r>
              <a:rPr lang="en-US" altLang="ko-KR" dirty="0" smtClean="0"/>
              <a:t>translate,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transition: .5s</a:t>
            </a:r>
          </a:p>
          <a:p>
            <a:r>
              <a:rPr lang="en-US" altLang="ko-KR" dirty="0" smtClean="0"/>
              <a:t>3_2. </a:t>
            </a:r>
            <a:r>
              <a:rPr lang="ko-KR" altLang="en-US" dirty="0" smtClean="0"/>
              <a:t>텍스트 바탕 왼쪽부터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width 0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100%</a:t>
            </a:r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en-US" altLang="ko-KR" dirty="0" smtClean="0"/>
              <a:t>_1. </a:t>
            </a:r>
            <a:r>
              <a:rPr lang="ko-KR" altLang="en-US" dirty="0" smtClean="0"/>
              <a:t>클릭할 경우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     </a:t>
            </a:r>
            <a:r>
              <a:rPr lang="ko-KR" altLang="en-US" dirty="0" smtClean="0"/>
              <a:t>해당 페이지 </a:t>
            </a:r>
            <a:r>
              <a:rPr lang="ko-KR" altLang="en-US" dirty="0" err="1" smtClean="0"/>
              <a:t>바로가기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link     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Google Shape;189;p14"/>
          <p:cNvSpPr/>
          <p:nvPr/>
        </p:nvSpPr>
        <p:spPr>
          <a:xfrm>
            <a:off x="274320" y="62541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298032" y="4536760"/>
            <a:ext cx="271459" cy="2714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28" name="Google Shape;189;p14"/>
          <p:cNvSpPr/>
          <p:nvPr/>
        </p:nvSpPr>
        <p:spPr>
          <a:xfrm>
            <a:off x="3041148" y="459219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88430" y="2128837"/>
            <a:ext cx="142875" cy="11525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524148" y="2207419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524148" y="2433638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524148" y="2659857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524148" y="2886076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524148" y="311229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164968" y="2122752"/>
            <a:ext cx="399468" cy="214674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Home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6" name="Google Shape;189;p14"/>
          <p:cNvSpPr/>
          <p:nvPr/>
        </p:nvSpPr>
        <p:spPr>
          <a:xfrm>
            <a:off x="5924859" y="191281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98537" y="2328089"/>
            <a:ext cx="3270447" cy="55399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+mn-ea"/>
                <a:ea typeface="+mn-ea"/>
              </a:rPr>
              <a:t>2020 </a:t>
            </a:r>
            <a:r>
              <a:rPr lang="ko-KR" altLang="en-US" sz="2000" dirty="0" smtClean="0">
                <a:latin typeface="+mn-ea"/>
                <a:ea typeface="+mn-ea"/>
              </a:rPr>
              <a:t>봄</a:t>
            </a:r>
            <a:r>
              <a:rPr lang="en-US" altLang="ko-KR" sz="2000" dirty="0" smtClean="0">
                <a:latin typeface="+mn-ea"/>
                <a:ea typeface="+mn-ea"/>
              </a:rPr>
              <a:t>/</a:t>
            </a:r>
            <a:r>
              <a:rPr lang="ko-KR" altLang="en-US" sz="2000" dirty="0" smtClean="0">
                <a:latin typeface="+mn-ea"/>
                <a:ea typeface="+mn-ea"/>
              </a:rPr>
              <a:t>여름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패션 키워드 </a:t>
            </a:r>
            <a:r>
              <a:rPr lang="en-US" altLang="ko-KR" sz="2000" dirty="0" smtClean="0">
                <a:latin typeface="+mn-ea"/>
                <a:ea typeface="+mn-ea"/>
              </a:rPr>
              <a:t>3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39" name="Google Shape;189;p14"/>
          <p:cNvSpPr/>
          <p:nvPr/>
        </p:nvSpPr>
        <p:spPr>
          <a:xfrm>
            <a:off x="1690525" y="219570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18;p15"/>
          <p:cNvSpPr/>
          <p:nvPr/>
        </p:nvSpPr>
        <p:spPr>
          <a:xfrm>
            <a:off x="6142711" y="2060641"/>
            <a:ext cx="580518" cy="12921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9844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2_2.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1_1. </a:t>
            </a:r>
            <a:r>
              <a:rPr lang="ko-KR" altLang="en-US" dirty="0"/>
              <a:t>스크롤 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다음 페이지로 이동</a:t>
            </a:r>
            <a:endParaRPr lang="en-US" altLang="ko-KR" dirty="0"/>
          </a:p>
          <a:p>
            <a:r>
              <a:rPr lang="en-US" altLang="ko-KR" dirty="0"/>
              <a:t>        (transition)</a:t>
            </a:r>
          </a:p>
          <a:p>
            <a:endParaRPr lang="en-US" altLang="ko-KR" dirty="0"/>
          </a:p>
          <a:p>
            <a:r>
              <a:rPr lang="en-US" altLang="ko-KR" dirty="0"/>
              <a:t>2_1. </a:t>
            </a:r>
            <a:r>
              <a:rPr lang="ko-KR" altLang="en-US" dirty="0"/>
              <a:t>클릭할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 </a:t>
            </a:r>
            <a:r>
              <a:rPr lang="ko-KR" altLang="en-US" dirty="0"/>
              <a:t>해당 페이지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/>
              <a:t>link</a:t>
            </a:r>
          </a:p>
          <a:p>
            <a:r>
              <a:rPr lang="en-US" altLang="ko-KR" dirty="0"/>
              <a:t>2_2. </a:t>
            </a:r>
            <a:r>
              <a:rPr lang="ko-KR" altLang="en-US" dirty="0" err="1"/>
              <a:t>인디케이터</a:t>
            </a:r>
            <a:r>
              <a:rPr lang="ko-KR" altLang="en-US" dirty="0"/>
              <a:t> 페이지 좌측에서 </a:t>
            </a:r>
            <a:endParaRPr lang="en-US" altLang="ko-KR" dirty="0"/>
          </a:p>
          <a:p>
            <a:r>
              <a:rPr lang="en-US" altLang="ko-KR" dirty="0"/>
              <a:t>        translate (</a:t>
            </a:r>
            <a:r>
              <a:rPr lang="en-US" altLang="ko-KR" dirty="0" smtClean="0"/>
              <a:t>transition </a:t>
            </a:r>
            <a:r>
              <a:rPr lang="en-US" altLang="ko-KR" dirty="0"/>
              <a:t>0.5s) </a:t>
            </a:r>
            <a:r>
              <a:rPr lang="en-US" altLang="ko-KR" dirty="0" smtClean="0"/>
              <a:t>2_3. </a:t>
            </a:r>
            <a:r>
              <a:rPr lang="ko-KR" altLang="en-US" dirty="0" smtClean="0"/>
              <a:t>텍스트 </a:t>
            </a:r>
            <a:r>
              <a:rPr lang="ko-KR" altLang="en-US" dirty="0" err="1" smtClean="0"/>
              <a:t>인디케이터</a:t>
            </a:r>
            <a:r>
              <a:rPr lang="ko-KR" altLang="en-US" dirty="0" smtClean="0"/>
              <a:t> 좌측에서</a:t>
            </a:r>
          </a:p>
          <a:p>
            <a:r>
              <a:rPr lang="ko-KR" altLang="en-US" dirty="0" smtClean="0"/>
              <a:t>        </a:t>
            </a:r>
            <a:r>
              <a:rPr lang="en-US" altLang="ko-KR" dirty="0"/>
              <a:t>translate (</a:t>
            </a:r>
            <a:r>
              <a:rPr lang="en-US" altLang="ko-KR" dirty="0" smtClean="0"/>
              <a:t>transition </a:t>
            </a:r>
            <a:r>
              <a:rPr lang="en-US" altLang="ko-KR" dirty="0"/>
              <a:t>0.5s)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3_1. </a:t>
            </a:r>
            <a:r>
              <a:rPr lang="ko-KR" altLang="en-US" dirty="0"/>
              <a:t>텍스트 하단에서 </a:t>
            </a:r>
            <a:r>
              <a:rPr lang="en-US" altLang="ko-KR" dirty="0"/>
              <a:t>translate</a:t>
            </a:r>
          </a:p>
          <a:p>
            <a:r>
              <a:rPr lang="en-US" altLang="ko-KR" dirty="0"/>
              <a:t>         (</a:t>
            </a:r>
            <a:r>
              <a:rPr lang="en-US" altLang="ko-KR" dirty="0" smtClean="0"/>
              <a:t>transition 0.5s</a:t>
            </a:r>
            <a:r>
              <a:rPr lang="en-US" altLang="ko-KR" dirty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4_1</a:t>
            </a:r>
            <a:r>
              <a:rPr lang="en-US" altLang="ko-KR" dirty="0"/>
              <a:t>. </a:t>
            </a: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왼쪽부터 차례대로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상단에서 </a:t>
            </a:r>
            <a:r>
              <a:rPr lang="en-US" altLang="ko-KR" dirty="0" smtClean="0"/>
              <a:t>translate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(transition .5s)</a:t>
            </a:r>
          </a:p>
          <a:p>
            <a:endParaRPr lang="en-US" altLang="ko-KR" dirty="0"/>
          </a:p>
          <a:p>
            <a:r>
              <a:rPr lang="en-US" altLang="ko-KR" dirty="0" smtClean="0"/>
              <a:t>5_1. </a:t>
            </a:r>
            <a:r>
              <a:rPr lang="ko-KR" altLang="en-US" dirty="0"/>
              <a:t>텍스트 하단에서 </a:t>
            </a:r>
            <a:r>
              <a:rPr lang="en-US" altLang="ko-KR" dirty="0" smtClean="0"/>
              <a:t>translate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en-US" altLang="ko-KR" dirty="0" smtClean="0"/>
              <a:t>(transition</a:t>
            </a:r>
            <a:r>
              <a:rPr lang="en-US" altLang="ko-KR" dirty="0"/>
              <a:t>: .</a:t>
            </a:r>
            <a:r>
              <a:rPr lang="en-US" altLang="ko-KR" dirty="0" smtClean="0"/>
              <a:t>5s)</a:t>
            </a:r>
          </a:p>
          <a:p>
            <a:endParaRPr lang="en-US" altLang="ko-KR" dirty="0"/>
          </a:p>
          <a:p>
            <a:r>
              <a:rPr lang="en-US" altLang="ko-KR" dirty="0" smtClean="0"/>
              <a:t>6_1. </a:t>
            </a:r>
            <a:r>
              <a:rPr lang="ko-KR" altLang="en-US" dirty="0"/>
              <a:t>클릭할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해당 페이지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 smtClean="0"/>
              <a:t>link</a:t>
            </a:r>
            <a:endParaRPr lang="en-US" altLang="ko-KR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en-US" altLang="ko-KR" dirty="0" smtClean="0"/>
              <a:t>#1. </a:t>
            </a:r>
            <a:r>
              <a:rPr lang="ko-KR" altLang="en-US" dirty="0" err="1" smtClean="0"/>
              <a:t>쇼츠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488430" y="2128837"/>
            <a:ext cx="142875" cy="11525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524148" y="2661043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524148" y="288666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524148" y="311229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142711" y="2342003"/>
            <a:ext cx="40588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Shorts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Google Shape;189;p14"/>
          <p:cNvSpPr/>
          <p:nvPr/>
        </p:nvSpPr>
        <p:spPr>
          <a:xfrm>
            <a:off x="2813473" y="54159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74955" y="649605"/>
            <a:ext cx="1117615" cy="34624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 smtClean="0">
                <a:latin typeface="+mn-ea"/>
                <a:ea typeface="+mn-ea"/>
              </a:rPr>
              <a:t>뉴</a:t>
            </a:r>
            <a:r>
              <a:rPr lang="en-US" altLang="ko-KR" sz="1100" dirty="0" smtClean="0">
                <a:latin typeface="+mn-ea"/>
                <a:ea typeface="+mn-ea"/>
              </a:rPr>
              <a:t>-</a:t>
            </a:r>
            <a:r>
              <a:rPr lang="ko-KR" altLang="en-US" sz="1100" dirty="0" smtClean="0">
                <a:latin typeface="+mn-ea"/>
                <a:ea typeface="+mn-ea"/>
              </a:rPr>
              <a:t>베이직</a:t>
            </a:r>
            <a:r>
              <a:rPr lang="en-US" altLang="ko-KR" sz="1100" dirty="0" smtClean="0">
                <a:latin typeface="+mn-ea"/>
                <a:ea typeface="+mn-ea"/>
              </a:rPr>
              <a:t>, </a:t>
            </a:r>
            <a:r>
              <a:rPr lang="ko-KR" altLang="en-US" sz="1100" dirty="0" err="1" smtClean="0">
                <a:latin typeface="+mn-ea"/>
                <a:ea typeface="+mn-ea"/>
              </a:rPr>
              <a:t>쇼츠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7531" y="3730912"/>
            <a:ext cx="2212465" cy="30008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latin typeface="+mn-ea"/>
                <a:ea typeface="+mn-ea"/>
              </a:rPr>
              <a:t>‘</a:t>
            </a:r>
            <a:r>
              <a:rPr lang="ko-KR" altLang="en-US" sz="900" dirty="0" err="1" smtClean="0">
                <a:latin typeface="+mn-ea"/>
                <a:ea typeface="+mn-ea"/>
              </a:rPr>
              <a:t>쇼츠</a:t>
            </a:r>
            <a:r>
              <a:rPr lang="en-US" altLang="ko-KR" sz="900" dirty="0" smtClean="0">
                <a:latin typeface="+mn-ea"/>
                <a:ea typeface="+mn-ea"/>
              </a:rPr>
              <a:t>’ </a:t>
            </a:r>
            <a:r>
              <a:rPr lang="ko-KR" altLang="en-US" sz="900" dirty="0" smtClean="0">
                <a:latin typeface="+mn-ea"/>
                <a:ea typeface="+mn-ea"/>
              </a:rPr>
              <a:t>아이템 하나면 이번</a:t>
            </a:r>
            <a:r>
              <a:rPr lang="en-US" altLang="ko-KR" sz="900" dirty="0" smtClean="0">
                <a:latin typeface="+mn-ea"/>
                <a:ea typeface="+mn-ea"/>
              </a:rPr>
              <a:t> </a:t>
            </a:r>
            <a:r>
              <a:rPr lang="ko-KR" altLang="en-US" sz="900" dirty="0" smtClean="0">
                <a:latin typeface="+mn-ea"/>
                <a:ea typeface="+mn-ea"/>
              </a:rPr>
              <a:t>시즌 준비 완료</a:t>
            </a:r>
            <a:r>
              <a:rPr lang="en-US" altLang="ko-KR" sz="900" dirty="0" smtClean="0">
                <a:latin typeface="+mn-ea"/>
                <a:ea typeface="+mn-ea"/>
              </a:rPr>
              <a:t>!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19140" y="4030994"/>
            <a:ext cx="2629246" cy="46166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다채로운 길이와 디자인</a:t>
            </a:r>
            <a:r>
              <a:rPr lang="en-US" altLang="ko-KR" sz="800" dirty="0" smtClean="0">
                <a:latin typeface="+mn-ea"/>
                <a:ea typeface="+mn-ea"/>
              </a:rPr>
              <a:t>, </a:t>
            </a:r>
            <a:r>
              <a:rPr lang="ko-KR" altLang="en-US" sz="800" dirty="0" smtClean="0">
                <a:latin typeface="+mn-ea"/>
                <a:ea typeface="+mn-ea"/>
              </a:rPr>
              <a:t>한계 없는 다양한 소재를 활용한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err="1" smtClean="0">
                <a:latin typeface="+mn-ea"/>
                <a:ea typeface="+mn-ea"/>
              </a:rPr>
              <a:t>쇼츠를</a:t>
            </a:r>
            <a:r>
              <a:rPr lang="ko-KR" altLang="en-US" sz="800" dirty="0" smtClean="0">
                <a:latin typeface="+mn-ea"/>
                <a:ea typeface="+mn-ea"/>
              </a:rPr>
              <a:t> 통해 </a:t>
            </a:r>
            <a:r>
              <a:rPr lang="ko-KR" altLang="en-US" sz="800" dirty="0" err="1" smtClean="0">
                <a:latin typeface="+mn-ea"/>
                <a:ea typeface="+mn-ea"/>
              </a:rPr>
              <a:t>스트릿룩</a:t>
            </a:r>
            <a:r>
              <a:rPr lang="ko-KR" altLang="en-US" sz="800" dirty="0" smtClean="0">
                <a:latin typeface="+mn-ea"/>
                <a:ea typeface="+mn-ea"/>
              </a:rPr>
              <a:t> 변주곡을 연출해보자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05740" y="1377316"/>
            <a:ext cx="1262256" cy="2110740"/>
            <a:chOff x="274320" y="1549718"/>
            <a:chExt cx="1262256" cy="2110740"/>
          </a:xfrm>
        </p:grpSpPr>
        <p:sp>
          <p:nvSpPr>
            <p:cNvPr id="23" name="직사각형 22"/>
            <p:cNvSpPr/>
            <p:nvPr/>
          </p:nvSpPr>
          <p:spPr>
            <a:xfrm>
              <a:off x="274320" y="1549718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1659229" y="1368744"/>
            <a:ext cx="1262256" cy="2119312"/>
            <a:chOff x="1775460" y="1541146"/>
            <a:chExt cx="1262256" cy="2119312"/>
          </a:xfrm>
        </p:grpSpPr>
        <p:sp>
          <p:nvSpPr>
            <p:cNvPr id="31" name="직사각형 30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3112718" y="1368744"/>
            <a:ext cx="1262256" cy="2119312"/>
            <a:chOff x="3244354" y="1541146"/>
            <a:chExt cx="1262256" cy="2119312"/>
          </a:xfrm>
        </p:grpSpPr>
        <p:sp>
          <p:nvSpPr>
            <p:cNvPr id="32" name="직사각형 31"/>
            <p:cNvSpPr/>
            <p:nvPr/>
          </p:nvSpPr>
          <p:spPr>
            <a:xfrm>
              <a:off x="3244354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3244354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4566207" y="1341597"/>
            <a:ext cx="1262256" cy="2110740"/>
            <a:chOff x="4634787" y="1513999"/>
            <a:chExt cx="1262256" cy="2110740"/>
          </a:xfrm>
        </p:grpSpPr>
        <p:sp>
          <p:nvSpPr>
            <p:cNvPr id="33" name="직사각형 32"/>
            <p:cNvSpPr/>
            <p:nvPr/>
          </p:nvSpPr>
          <p:spPr>
            <a:xfrm>
              <a:off x="4634787" y="1513999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4634787" y="1513999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Google Shape;189;p14"/>
          <p:cNvSpPr/>
          <p:nvPr/>
        </p:nvSpPr>
        <p:spPr>
          <a:xfrm>
            <a:off x="5973638" y="190253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18;p15"/>
          <p:cNvSpPr/>
          <p:nvPr/>
        </p:nvSpPr>
        <p:spPr>
          <a:xfrm>
            <a:off x="6142711" y="2060641"/>
            <a:ext cx="580518" cy="12921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89;p14"/>
          <p:cNvSpPr/>
          <p:nvPr/>
        </p:nvSpPr>
        <p:spPr>
          <a:xfrm>
            <a:off x="167640" y="107528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218;p15"/>
          <p:cNvSpPr/>
          <p:nvPr/>
        </p:nvSpPr>
        <p:spPr>
          <a:xfrm>
            <a:off x="153648" y="1226535"/>
            <a:ext cx="5743395" cy="2365343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298032" y="456851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49" name="Google Shape;218;p15"/>
          <p:cNvSpPr/>
          <p:nvPr/>
        </p:nvSpPr>
        <p:spPr>
          <a:xfrm>
            <a:off x="2104069" y="3775317"/>
            <a:ext cx="2644317" cy="761444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189;p14"/>
          <p:cNvSpPr/>
          <p:nvPr/>
        </p:nvSpPr>
        <p:spPr>
          <a:xfrm>
            <a:off x="2006533" y="366254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524132" y="2435417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6525504" y="220979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Google Shape;189;p14"/>
          <p:cNvSpPr/>
          <p:nvPr/>
        </p:nvSpPr>
        <p:spPr>
          <a:xfrm>
            <a:off x="3079478" y="463328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459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2_3.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1_1. </a:t>
            </a:r>
            <a:r>
              <a:rPr lang="ko-KR" altLang="en-US" dirty="0"/>
              <a:t>스크롤 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다음 페이지로 이동</a:t>
            </a:r>
            <a:endParaRPr lang="en-US" altLang="ko-KR" dirty="0"/>
          </a:p>
          <a:p>
            <a:r>
              <a:rPr lang="en-US" altLang="ko-KR" dirty="0"/>
              <a:t>        (transition)</a:t>
            </a:r>
          </a:p>
          <a:p>
            <a:endParaRPr lang="en-US" altLang="ko-KR" dirty="0"/>
          </a:p>
          <a:p>
            <a:r>
              <a:rPr lang="en-US" altLang="ko-KR" dirty="0"/>
              <a:t>2_1. </a:t>
            </a:r>
            <a:r>
              <a:rPr lang="ko-KR" altLang="en-US" dirty="0"/>
              <a:t>클릭할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ko-KR" altLang="en-US" dirty="0" smtClean="0"/>
              <a:t>해당 </a:t>
            </a:r>
            <a:r>
              <a:rPr lang="ko-KR" altLang="en-US" dirty="0"/>
              <a:t>페이지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/>
              <a:t>link</a:t>
            </a:r>
          </a:p>
          <a:p>
            <a:r>
              <a:rPr lang="en-US" altLang="ko-KR" dirty="0"/>
              <a:t>2_2. </a:t>
            </a:r>
            <a:r>
              <a:rPr lang="ko-KR" altLang="en-US" dirty="0" err="1" smtClean="0"/>
              <a:t>인디케이터</a:t>
            </a:r>
            <a:r>
              <a:rPr lang="ko-KR" altLang="en-US" dirty="0" smtClean="0"/>
              <a:t> 페이지 </a:t>
            </a:r>
            <a:r>
              <a:rPr lang="ko-KR" altLang="en-US" dirty="0"/>
              <a:t>좌측에서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translate (transition 0.5s)</a:t>
            </a:r>
          </a:p>
          <a:p>
            <a:r>
              <a:rPr lang="en-US" altLang="ko-KR" dirty="0" smtClean="0"/>
              <a:t>2_3. </a:t>
            </a:r>
            <a:r>
              <a:rPr lang="ko-KR" altLang="en-US" dirty="0" smtClean="0"/>
              <a:t>텍스트 </a:t>
            </a:r>
            <a:r>
              <a:rPr lang="ko-KR" altLang="en-US" dirty="0" err="1" smtClean="0"/>
              <a:t>인디케이터</a:t>
            </a:r>
            <a:r>
              <a:rPr lang="ko-KR" altLang="en-US" dirty="0" smtClean="0"/>
              <a:t> 좌측에서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translate (transition 0.5s)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3_1. </a:t>
            </a:r>
            <a:r>
              <a:rPr lang="ko-KR" altLang="en-US" dirty="0"/>
              <a:t>텍스트 하단에서 </a:t>
            </a:r>
            <a:r>
              <a:rPr lang="en-US" altLang="ko-KR" dirty="0"/>
              <a:t>translate</a:t>
            </a:r>
          </a:p>
          <a:p>
            <a:r>
              <a:rPr lang="en-US" altLang="ko-KR" dirty="0"/>
              <a:t>         (</a:t>
            </a:r>
            <a:r>
              <a:rPr lang="en-US" altLang="ko-KR" dirty="0" smtClean="0"/>
              <a:t>transition </a:t>
            </a:r>
            <a:r>
              <a:rPr lang="en-US" altLang="ko-KR" dirty="0"/>
              <a:t>.5s)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4_1</a:t>
            </a:r>
            <a:r>
              <a:rPr lang="en-US" altLang="ko-KR" dirty="0"/>
              <a:t>. </a:t>
            </a: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왼쪽부터 차례대로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상단에서 </a:t>
            </a:r>
            <a:r>
              <a:rPr lang="en-US" altLang="ko-KR" dirty="0" smtClean="0"/>
              <a:t>translate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(transition .5s)</a:t>
            </a:r>
          </a:p>
          <a:p>
            <a:endParaRPr lang="en-US" altLang="ko-KR" dirty="0"/>
          </a:p>
          <a:p>
            <a:r>
              <a:rPr lang="en-US" altLang="ko-KR" dirty="0" smtClean="0"/>
              <a:t>5_1. </a:t>
            </a:r>
            <a:r>
              <a:rPr lang="ko-KR" altLang="en-US" dirty="0"/>
              <a:t>텍스트 하단에서 </a:t>
            </a:r>
            <a:r>
              <a:rPr lang="en-US" altLang="ko-KR" dirty="0" smtClean="0"/>
              <a:t>translate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en-US" altLang="ko-KR" dirty="0" smtClean="0"/>
              <a:t>(transition </a:t>
            </a:r>
            <a:r>
              <a:rPr lang="en-US" altLang="ko-KR" dirty="0"/>
              <a:t>.</a:t>
            </a:r>
            <a:r>
              <a:rPr lang="en-US" altLang="ko-KR" dirty="0" smtClean="0"/>
              <a:t>5s)</a:t>
            </a:r>
          </a:p>
          <a:p>
            <a:endParaRPr lang="en-US" altLang="ko-KR" dirty="0"/>
          </a:p>
          <a:p>
            <a:r>
              <a:rPr lang="en-US" altLang="ko-KR" dirty="0"/>
              <a:t>6_1. </a:t>
            </a:r>
            <a:r>
              <a:rPr lang="ko-KR" altLang="en-US" dirty="0"/>
              <a:t>클릭할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해당 페이지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/>
              <a:t>link</a:t>
            </a:r>
          </a:p>
          <a:p>
            <a:endParaRPr lang="en-US" altLang="ko-KR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en-US" altLang="ko-KR" dirty="0" smtClean="0"/>
              <a:t>#2. </a:t>
            </a:r>
            <a:r>
              <a:rPr lang="ko-KR" altLang="en-US" dirty="0" smtClean="0"/>
              <a:t>시선강탈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프린트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488430" y="2128837"/>
            <a:ext cx="142875" cy="11525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524148" y="288666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524148" y="311229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173783" y="2565364"/>
            <a:ext cx="381835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Prints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Google Shape;189;p14"/>
          <p:cNvSpPr/>
          <p:nvPr/>
        </p:nvSpPr>
        <p:spPr>
          <a:xfrm>
            <a:off x="2813473" y="54159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34079" y="649605"/>
            <a:ext cx="1199367" cy="34624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latin typeface="+mn-ea"/>
                <a:ea typeface="+mn-ea"/>
              </a:rPr>
              <a:t>시선강탈</a:t>
            </a:r>
            <a:r>
              <a:rPr lang="en-US" altLang="ko-KR" sz="1100" dirty="0" smtClean="0">
                <a:latin typeface="+mn-ea"/>
                <a:ea typeface="+mn-ea"/>
              </a:rPr>
              <a:t>, </a:t>
            </a:r>
            <a:r>
              <a:rPr lang="ko-KR" altLang="en-US" sz="1100" dirty="0" smtClean="0">
                <a:latin typeface="+mn-ea"/>
                <a:ea typeface="+mn-ea"/>
              </a:rPr>
              <a:t>프린트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46207" y="3730912"/>
            <a:ext cx="2775119" cy="30008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강렬한 무드의 프린트 아이템으로 </a:t>
            </a:r>
            <a:r>
              <a:rPr lang="ko-KR" altLang="en-US" sz="900" dirty="0" err="1" smtClean="0">
                <a:latin typeface="+mn-ea"/>
                <a:ea typeface="+mn-ea"/>
              </a:rPr>
              <a:t>뉴트로</a:t>
            </a:r>
            <a:r>
              <a:rPr lang="ko-KR" altLang="en-US" sz="900" dirty="0" smtClean="0">
                <a:latin typeface="+mn-ea"/>
                <a:ea typeface="+mn-ea"/>
              </a:rPr>
              <a:t> 스타일 정복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26781" y="4030994"/>
            <a:ext cx="3013966" cy="46166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이국적인 트로피컬 프린트</a:t>
            </a:r>
            <a:r>
              <a:rPr lang="en-US" altLang="ko-KR" sz="800" dirty="0" smtClean="0">
                <a:latin typeface="+mn-ea"/>
                <a:ea typeface="+mn-ea"/>
              </a:rPr>
              <a:t>, </a:t>
            </a:r>
            <a:r>
              <a:rPr lang="ko-KR" altLang="en-US" sz="800" dirty="0" smtClean="0">
                <a:latin typeface="+mn-ea"/>
                <a:ea typeface="+mn-ea"/>
              </a:rPr>
              <a:t>지속가능성 테마의 </a:t>
            </a:r>
            <a:r>
              <a:rPr lang="ko-KR" altLang="en-US" sz="800" dirty="0" err="1" smtClean="0">
                <a:latin typeface="+mn-ea"/>
                <a:ea typeface="+mn-ea"/>
              </a:rPr>
              <a:t>보태니컬</a:t>
            </a:r>
            <a:r>
              <a:rPr lang="ko-KR" altLang="en-US" sz="800" dirty="0" smtClean="0">
                <a:latin typeface="+mn-ea"/>
                <a:ea typeface="+mn-ea"/>
              </a:rPr>
              <a:t> 프린트</a:t>
            </a:r>
            <a:r>
              <a:rPr lang="en-US" altLang="ko-KR" sz="800" dirty="0">
                <a:latin typeface="+mn-ea"/>
                <a:ea typeface="+mn-ea"/>
              </a:rPr>
              <a:t> </a:t>
            </a:r>
            <a:r>
              <a:rPr lang="ko-KR" altLang="en-US" sz="800" dirty="0" smtClean="0">
                <a:latin typeface="+mn-ea"/>
                <a:ea typeface="+mn-ea"/>
              </a:rPr>
              <a:t>등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대담한 프린트 아이템을 활용하여 </a:t>
            </a:r>
            <a:r>
              <a:rPr lang="ko-KR" altLang="en-US" sz="800" dirty="0" err="1" smtClean="0">
                <a:latin typeface="+mn-ea"/>
                <a:ea typeface="+mn-ea"/>
              </a:rPr>
              <a:t>뉴트로</a:t>
            </a:r>
            <a:r>
              <a:rPr lang="ko-KR" altLang="en-US" sz="800" dirty="0" smtClean="0">
                <a:latin typeface="+mn-ea"/>
                <a:ea typeface="+mn-ea"/>
              </a:rPr>
              <a:t> 열풍에 동참해보자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05740" y="1377316"/>
            <a:ext cx="1262256" cy="2110740"/>
            <a:chOff x="274320" y="1549718"/>
            <a:chExt cx="1262256" cy="2110740"/>
          </a:xfrm>
        </p:grpSpPr>
        <p:sp>
          <p:nvSpPr>
            <p:cNvPr id="23" name="직사각형 22"/>
            <p:cNvSpPr/>
            <p:nvPr/>
          </p:nvSpPr>
          <p:spPr>
            <a:xfrm>
              <a:off x="274320" y="1549718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1659229" y="1368744"/>
            <a:ext cx="1262256" cy="2119312"/>
            <a:chOff x="1775460" y="1541146"/>
            <a:chExt cx="1262256" cy="2119312"/>
          </a:xfrm>
        </p:grpSpPr>
        <p:sp>
          <p:nvSpPr>
            <p:cNvPr id="31" name="직사각형 30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3112718" y="1368744"/>
            <a:ext cx="1262256" cy="2119312"/>
            <a:chOff x="3244354" y="1541146"/>
            <a:chExt cx="1262256" cy="2119312"/>
          </a:xfrm>
        </p:grpSpPr>
        <p:sp>
          <p:nvSpPr>
            <p:cNvPr id="32" name="직사각형 31"/>
            <p:cNvSpPr/>
            <p:nvPr/>
          </p:nvSpPr>
          <p:spPr>
            <a:xfrm>
              <a:off x="3244354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3244354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4566207" y="1341597"/>
            <a:ext cx="1262256" cy="2110740"/>
            <a:chOff x="4634787" y="1513999"/>
            <a:chExt cx="1262256" cy="2110740"/>
          </a:xfrm>
        </p:grpSpPr>
        <p:sp>
          <p:nvSpPr>
            <p:cNvPr id="33" name="직사각형 32"/>
            <p:cNvSpPr/>
            <p:nvPr/>
          </p:nvSpPr>
          <p:spPr>
            <a:xfrm>
              <a:off x="4634787" y="1513999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4634787" y="1513999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Google Shape;189;p14"/>
          <p:cNvSpPr/>
          <p:nvPr/>
        </p:nvSpPr>
        <p:spPr>
          <a:xfrm>
            <a:off x="5973638" y="190253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18;p15"/>
          <p:cNvSpPr/>
          <p:nvPr/>
        </p:nvSpPr>
        <p:spPr>
          <a:xfrm>
            <a:off x="6049838" y="2060641"/>
            <a:ext cx="673391" cy="12921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89;p14"/>
          <p:cNvSpPr/>
          <p:nvPr/>
        </p:nvSpPr>
        <p:spPr>
          <a:xfrm>
            <a:off x="167640" y="107528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218;p15"/>
          <p:cNvSpPr/>
          <p:nvPr/>
        </p:nvSpPr>
        <p:spPr>
          <a:xfrm>
            <a:off x="153648" y="1226535"/>
            <a:ext cx="5743395" cy="2365343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298032" y="453676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48" name="Google Shape;189;p14"/>
          <p:cNvSpPr/>
          <p:nvPr/>
        </p:nvSpPr>
        <p:spPr>
          <a:xfrm>
            <a:off x="229932" y="54159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218;p15"/>
          <p:cNvSpPr/>
          <p:nvPr/>
        </p:nvSpPr>
        <p:spPr>
          <a:xfrm>
            <a:off x="1911541" y="3775317"/>
            <a:ext cx="3013966" cy="761444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189;p14"/>
          <p:cNvSpPr/>
          <p:nvPr/>
        </p:nvSpPr>
        <p:spPr>
          <a:xfrm>
            <a:off x="2006533" y="360158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6525504" y="220979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6524140" y="2661043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6525512" y="2435417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Google Shape;189;p14"/>
          <p:cNvSpPr/>
          <p:nvPr/>
        </p:nvSpPr>
        <p:spPr>
          <a:xfrm>
            <a:off x="3064238" y="459162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6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116680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</TotalTime>
  <Words>911</Words>
  <Application>Microsoft Office PowerPoint</Application>
  <PresentationFormat>화면 슬라이드 쇼(16:9)</PresentationFormat>
  <Paragraphs>286</Paragraphs>
  <Slides>15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표지</vt:lpstr>
      <vt:lpstr>간지등</vt:lpstr>
      <vt:lpstr>1_디자인 사용자 지정</vt:lpstr>
      <vt:lpstr>화면설계 평가_자유주제</vt:lpstr>
      <vt:lpstr>Document History</vt:lpstr>
      <vt:lpstr>Index</vt:lpstr>
      <vt:lpstr>1. Information Architecture</vt:lpstr>
      <vt:lpstr>Information Architecture(정보구조)</vt:lpstr>
      <vt:lpstr>2. 화면 설계</vt:lpstr>
      <vt:lpstr>Main</vt:lpstr>
      <vt:lpstr>키워드 #1. 쇼츠</vt:lpstr>
      <vt:lpstr>키워드 #2. 시선강탈, 프린트</vt:lpstr>
      <vt:lpstr>키워드 #1. 무심한듯 시크하게, 올-블랙</vt:lpstr>
      <vt:lpstr>My 2020 S/S</vt:lpstr>
      <vt:lpstr>3. Wireframe</vt:lpstr>
      <vt:lpstr>Main</vt:lpstr>
      <vt:lpstr>키워드 #1, #2, #3</vt:lpstr>
      <vt:lpstr>My 2020 S/S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Minideco 홈페이지 리뉴얼</dc:title>
  <dc:creator>Administrator</dc:creator>
  <cp:lastModifiedBy>Windows 사용자</cp:lastModifiedBy>
  <cp:revision>115</cp:revision>
  <dcterms:modified xsi:type="dcterms:W3CDTF">2020-02-14T07:09:09Z</dcterms:modified>
</cp:coreProperties>
</file>