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3"/>
  </p:notesMasterIdLst>
  <p:handoutMasterIdLst>
    <p:handoutMasterId r:id="rId14"/>
  </p:handoutMasterIdLst>
  <p:sldIdLst>
    <p:sldId id="288" r:id="rId4"/>
    <p:sldId id="257" r:id="rId5"/>
    <p:sldId id="258" r:id="rId6"/>
    <p:sldId id="259" r:id="rId7"/>
    <p:sldId id="289" r:id="rId8"/>
    <p:sldId id="290" r:id="rId9"/>
    <p:sldId id="291" r:id="rId10"/>
    <p:sldId id="260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6445" autoAdjust="0"/>
  </p:normalViewPr>
  <p:slideViewPr>
    <p:cSldViewPr snapToGrid="0">
      <p:cViewPr>
        <p:scale>
          <a:sx n="125" d="100"/>
          <a:sy n="125" d="100"/>
        </p:scale>
        <p:origin x="-576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120650"/>
            <a:ext cx="7035168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2568443480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2020.02.13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dirty="0"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Main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#1.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쇼츠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화려한 프린트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#3.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</a:rPr>
              <a:t>올블랙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나의 취향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나에게 맞는 스타일</a:t>
            </a:r>
            <a:endParaRPr lang="en-US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>
            <a:off x="6426581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>
            <a:off x="2790086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>
            <a:off x="4571090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>
            <a:stCxn id="125" idx="2"/>
            <a:endCxn id="119" idx="0"/>
          </p:cNvCxnSpPr>
          <p:nvPr/>
        </p:nvCxnSpPr>
        <p:spPr>
          <a:xfrm>
            <a:off x="8143462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080675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2841608159"/>
              </p:ext>
            </p:extLst>
          </p:nvPr>
        </p:nvGraphicFramePr>
        <p:xfrm>
          <a:off x="360675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843755329"/>
              </p:ext>
            </p:extLst>
          </p:nvPr>
        </p:nvGraphicFramePr>
        <p:xfrm>
          <a:off x="3893249" y="82393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3596138430"/>
              </p:ext>
            </p:extLst>
          </p:nvPr>
        </p:nvGraphicFramePr>
        <p:xfrm>
          <a:off x="360675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6426581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2790086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4571090" y="1399883"/>
            <a:ext cx="0" cy="57658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110;p13"/>
          <p:cNvCxnSpPr>
            <a:endCxn id="125" idx="0"/>
          </p:cNvCxnSpPr>
          <p:nvPr/>
        </p:nvCxnSpPr>
        <p:spPr>
          <a:xfrm>
            <a:off x="8134458" y="1395013"/>
            <a:ext cx="9004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>
            <a:off x="1080675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071150" y="1389317"/>
            <a:ext cx="7062788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/>
          <p:nvPr/>
        </p:nvCxnSpPr>
        <p:spPr>
          <a:xfrm rot="5400000">
            <a:off x="4391911" y="1214507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852760977"/>
              </p:ext>
            </p:extLst>
          </p:nvPr>
        </p:nvGraphicFramePr>
        <p:xfrm>
          <a:off x="2070086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프린트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2969542476"/>
              </p:ext>
            </p:extLst>
          </p:nvPr>
        </p:nvGraphicFramePr>
        <p:xfrm>
          <a:off x="3851090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무심한 듯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시크하게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2531896884"/>
              </p:ext>
            </p:extLst>
          </p:nvPr>
        </p:nvGraphicFramePr>
        <p:xfrm>
          <a:off x="5706581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4;p13"/>
          <p:cNvGraphicFramePr/>
          <p:nvPr>
            <p:extLst>
              <p:ext uri="{D42A27DB-BD31-4B8C-83A1-F6EECF244321}">
                <p14:modId xmlns:p14="http://schemas.microsoft.com/office/powerpoint/2010/main" val="2328663128"/>
              </p:ext>
            </p:extLst>
          </p:nvPr>
        </p:nvGraphicFramePr>
        <p:xfrm>
          <a:off x="7423462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나에게 맞는 스타일</a:t>
                      </a:r>
                      <a:endParaRPr lang="en-US" altLang="ko-KR" sz="800" b="0" u="none" strike="noStrike" cap="none" dirty="0" smtClean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2602996094"/>
              </p:ext>
            </p:extLst>
          </p:nvPr>
        </p:nvGraphicFramePr>
        <p:xfrm>
          <a:off x="2070086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3011349358"/>
              </p:ext>
            </p:extLst>
          </p:nvPr>
        </p:nvGraphicFramePr>
        <p:xfrm>
          <a:off x="3851090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1024242349"/>
              </p:ext>
            </p:extLst>
          </p:nvPr>
        </p:nvGraphicFramePr>
        <p:xfrm>
          <a:off x="5706581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92;p13"/>
          <p:cNvGraphicFramePr/>
          <p:nvPr>
            <p:extLst>
              <p:ext uri="{D42A27DB-BD31-4B8C-83A1-F6EECF244321}">
                <p14:modId xmlns:p14="http://schemas.microsoft.com/office/powerpoint/2010/main" val="3497980718"/>
              </p:ext>
            </p:extLst>
          </p:nvPr>
        </p:nvGraphicFramePr>
        <p:xfrm>
          <a:off x="7423462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나에게 맞는 스타일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스크롤 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다음 페이지로 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해당 페이지로 </a:t>
            </a:r>
            <a:r>
              <a:rPr lang="en-US" altLang="ko-KR" dirty="0" smtClean="0"/>
              <a:t>link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해당 페이지로 </a:t>
            </a:r>
            <a:r>
              <a:rPr lang="en-US" altLang="ko-KR" dirty="0" smtClean="0"/>
              <a:t>link    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211767" y="1621393"/>
            <a:ext cx="2443985" cy="2167414"/>
            <a:chOff x="2211768" y="1621393"/>
            <a:chExt cx="2443985" cy="2167414"/>
          </a:xfrm>
        </p:grpSpPr>
        <p:sp>
          <p:nvSpPr>
            <p:cNvPr id="11" name="타원형 설명선 10"/>
            <p:cNvSpPr/>
            <p:nvPr/>
          </p:nvSpPr>
          <p:spPr>
            <a:xfrm>
              <a:off x="2211768" y="1621393"/>
              <a:ext cx="2443985" cy="2167414"/>
            </a:xfrm>
            <a:prstGeom prst="wedgeEllipseCallou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5613" y="1966436"/>
              <a:ext cx="1696298" cy="147732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+mn-ea"/>
                  <a:ea typeface="+mn-ea"/>
                </a:rPr>
                <a:t>2020 </a:t>
              </a:r>
              <a:r>
                <a:rPr lang="ko-KR" altLang="en-US" sz="2000" dirty="0" smtClean="0">
                  <a:latin typeface="+mn-ea"/>
                  <a:ea typeface="+mn-ea"/>
                </a:rPr>
                <a:t>봄</a:t>
              </a:r>
              <a:r>
                <a:rPr lang="en-US" altLang="ko-KR" sz="2000" dirty="0" smtClean="0">
                  <a:latin typeface="+mn-ea"/>
                  <a:ea typeface="+mn-ea"/>
                </a:rPr>
                <a:t>/</a:t>
              </a:r>
              <a:r>
                <a:rPr lang="ko-KR" altLang="en-US" sz="2000" dirty="0" smtClean="0">
                  <a:latin typeface="+mn-ea"/>
                  <a:ea typeface="+mn-ea"/>
                </a:rPr>
                <a:t>여름</a:t>
              </a:r>
              <a:endParaRPr lang="en-US" altLang="ko-KR" sz="2000" dirty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latin typeface="+mn-ea"/>
                  <a:ea typeface="+mn-ea"/>
                </a:rPr>
                <a:t>패션 키워드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+mn-ea"/>
                  <a:ea typeface="+mn-ea"/>
                </a:rPr>
                <a:t>3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3" name="Google Shape;189;p14"/>
          <p:cNvSpPr/>
          <p:nvPr/>
        </p:nvSpPr>
        <p:spPr>
          <a:xfrm>
            <a:off x="274320" y="625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8175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1746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17468" y="238839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417468" y="25693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417468" y="275034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417468" y="293131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41746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058" y="2076640"/>
            <a:ext cx="505267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+mn-ea"/>
                <a:ea typeface="+mn-ea"/>
              </a:rPr>
              <a:t>Home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Google Shape;189;p14"/>
          <p:cNvSpPr/>
          <p:nvPr/>
        </p:nvSpPr>
        <p:spPr>
          <a:xfrm>
            <a:off x="5665028" y="206064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8;p15"/>
          <p:cNvSpPr/>
          <p:nvPr/>
        </p:nvSpPr>
        <p:spPr>
          <a:xfrm>
            <a:off x="5905058" y="2060641"/>
            <a:ext cx="6733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98032" y="445294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82008" y="433216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쇼츠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8175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41746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17468" y="238839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17468" y="25693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417468" y="275034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417468" y="293131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41746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97043" y="2255997"/>
            <a:ext cx="521297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74320" y="625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20" y="1549718"/>
            <a:ext cx="1262256" cy="2110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00603" y="872393"/>
            <a:ext cx="1066319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뉴베이직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2840" y="4132413"/>
            <a:ext cx="2521844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이번 </a:t>
            </a:r>
            <a:r>
              <a:rPr lang="en-US" altLang="ko-KR" sz="900" dirty="0" smtClean="0">
                <a:latin typeface="+mn-ea"/>
                <a:ea typeface="+mn-ea"/>
              </a:rPr>
              <a:t>S/S </a:t>
            </a:r>
            <a:r>
              <a:rPr lang="ko-KR" altLang="en-US" sz="900" dirty="0" smtClean="0">
                <a:latin typeface="+mn-ea"/>
                <a:ea typeface="+mn-ea"/>
              </a:rPr>
              <a:t>시즌은 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71051" y="4404536"/>
            <a:ext cx="272542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소재의 활용으로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5460" y="1541146"/>
            <a:ext cx="1262256" cy="2110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44354" y="1541146"/>
            <a:ext cx="1262256" cy="2110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34787" y="1513999"/>
            <a:ext cx="1262256" cy="2110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550846" y="1308482"/>
            <a:ext cx="5787849" cy="2185139"/>
            <a:chOff x="99752" y="915566"/>
            <a:chExt cx="6708373" cy="2021043"/>
          </a:xfrm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54288" y="9478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579121" y="1733344"/>
            <a:ext cx="5021400" cy="1514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 smtClean="0">
                <a:latin typeface="+mj-ea"/>
                <a:ea typeface="+mj-ea"/>
              </a:rPr>
              <a:t>MINIDECO</a:t>
            </a:r>
            <a:endParaRPr lang="en-US" altLang="ko-KR" sz="3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+mj-ea"/>
                <a:ea typeface="+mj-ea"/>
              </a:rPr>
              <a:t>2020 </a:t>
            </a:r>
            <a:r>
              <a:rPr lang="ko-KR" altLang="en-US" sz="3600" dirty="0" smtClean="0">
                <a:latin typeface="+mj-ea"/>
                <a:ea typeface="+mj-ea"/>
              </a:rPr>
              <a:t>신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상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err="1" smtClean="0">
                <a:latin typeface="+mj-ea"/>
                <a:ea typeface="+mj-ea"/>
              </a:rPr>
              <a:t>런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#2020 #</a:t>
            </a:r>
            <a:r>
              <a:rPr lang="ko-KR" altLang="en-US" dirty="0" err="1" smtClean="0">
                <a:latin typeface="+mj-ea"/>
                <a:ea typeface="+mj-ea"/>
              </a:rPr>
              <a:t>미니어처가구트렌</a:t>
            </a:r>
            <a:r>
              <a:rPr lang="ko-KR" altLang="en-US" dirty="0" err="1">
                <a:latin typeface="+mj-ea"/>
                <a:ea typeface="+mj-ea"/>
              </a:rPr>
              <a:t>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350895" y="22904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081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58900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5662400" y="3260847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ln w="3175"/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999" y="3630840"/>
            <a:ext cx="583814" cy="26161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베스트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flipH="1">
            <a:off x="543226" y="3769340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3767740" y="3769339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59406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43226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913492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73851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270425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08693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738514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2913492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4086934" y="4025345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5257571" y="402466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9406" y="4952946"/>
            <a:ext cx="5791019" cy="19192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Google Shape;190;p14"/>
          <p:cNvSpPr/>
          <p:nvPr/>
        </p:nvSpPr>
        <p:spPr>
          <a:xfrm>
            <a:off x="254288" y="40253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18;p15"/>
          <p:cNvSpPr/>
          <p:nvPr/>
        </p:nvSpPr>
        <p:spPr>
          <a:xfrm>
            <a:off x="511476" y="306307"/>
            <a:ext cx="5923249" cy="950331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8;p15"/>
          <p:cNvSpPr/>
          <p:nvPr/>
        </p:nvSpPr>
        <p:spPr>
          <a:xfrm>
            <a:off x="504499" y="3892450"/>
            <a:ext cx="5923249" cy="11564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Google Shape;190;p14"/>
          <p:cNvSpPr/>
          <p:nvPr/>
        </p:nvSpPr>
        <p:spPr>
          <a:xfrm>
            <a:off x="6569174" y="449403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65121" y="32469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57501" y="32607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735828" y="32607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1735828" y="32744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903186" y="32744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2903186" y="32882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069008" y="32882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4069008" y="33019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260119" y="32607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5260119" y="32744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0055" y="53121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33523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26798" y="52203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3089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66021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8641" y="1903125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>
                <a:latin typeface="+mn-ea"/>
              </a:rPr>
              <a:t>칸칸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옷걸이장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>
                <a:latin typeface="+mn-ea"/>
              </a:rPr>
              <a:t>20,000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2109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나무받침대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05384" y="189394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투명받침대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81675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접시받침대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44607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마네킹</a:t>
            </a:r>
            <a:r>
              <a:rPr lang="en-US" altLang="ko-KR" sz="700" dirty="0" smtClean="0">
                <a:latin typeface="+mn-ea"/>
                <a:ea typeface="+mn-ea"/>
              </a:rPr>
              <a:t>-</a:t>
            </a:r>
            <a:r>
              <a:rPr lang="ko-KR" altLang="en-US" sz="700" dirty="0" smtClean="0">
                <a:latin typeface="+mn-ea"/>
                <a:ea typeface="+mn-ea"/>
              </a:rPr>
              <a:t>나무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7,500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5755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539575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909841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73486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266774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08328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/>
          <p:nvPr/>
        </p:nvCxnSpPr>
        <p:spPr>
          <a:xfrm flipV="1">
            <a:off x="1734863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909841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4083283" y="824281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5253920" y="82360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49581" y="3288864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 smtClean="0">
                <a:latin typeface="+mn-ea"/>
              </a:rPr>
              <a:t>갤러리장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 smtClean="0">
                <a:latin typeface="+mn-ea"/>
              </a:rPr>
              <a:t>32,000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13049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와이드침대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906324" y="3279682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082615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DIY </a:t>
            </a:r>
            <a:r>
              <a:rPr lang="ko-KR" altLang="en-US" sz="700" dirty="0" err="1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20,000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45547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비비 장식장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56695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/>
          <p:nvPr/>
        </p:nvCxnSpPr>
        <p:spPr>
          <a:xfrm flipV="1">
            <a:off x="540515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910781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73580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5267714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408422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 flipV="1">
            <a:off x="1735803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2910781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4084223" y="2210020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5254860" y="220934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094064" y="3965808"/>
            <a:ext cx="729687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추천 상품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 flipH="1">
            <a:off x="543226" y="4104308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>
            <a:off x="3767740" y="4104307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909922" y="3609203"/>
            <a:ext cx="1066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더보기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∨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549970" y="4340490"/>
            <a:ext cx="1312396" cy="8030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037626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555680" y="4340492"/>
            <a:ext cx="1312396" cy="80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2049200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/>
          <p:nvPr/>
        </p:nvCxnSpPr>
        <p:spPr>
          <a:xfrm flipV="1">
            <a:off x="577136" y="4340488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V="1">
            <a:off x="2070656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V="1">
            <a:off x="3560698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flipV="1">
            <a:off x="5049179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9253" y="4957539"/>
            <a:ext cx="6253168" cy="185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6889175" y="439594"/>
            <a:ext cx="225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3_2. </a:t>
            </a:r>
            <a:r>
              <a:rPr lang="ko-KR" altLang="en-US" sz="1000" dirty="0" smtClean="0">
                <a:latin typeface="+mn-ea"/>
                <a:ea typeface="+mn-ea"/>
              </a:rPr>
              <a:t>제품 정보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</a:t>
            </a:r>
            <a:r>
              <a:rPr lang="ko-KR" altLang="en-US" sz="1000" dirty="0">
                <a:latin typeface="+mn-ea"/>
                <a:ea typeface="+mn-ea"/>
              </a:rPr>
              <a:t>제품 상세페이지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err="1" smtClean="0">
                <a:latin typeface="+mn-ea"/>
                <a:ea typeface="+mn-ea"/>
              </a:rPr>
              <a:t>더보기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075014" y="36206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1241" y="81441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18;p15"/>
          <p:cNvSpPr/>
          <p:nvPr/>
        </p:nvSpPr>
        <p:spPr>
          <a:xfrm>
            <a:off x="494200" y="444204"/>
            <a:ext cx="5923249" cy="312786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40362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374</Words>
  <Application>Microsoft Office PowerPoint</Application>
  <PresentationFormat>화면 슬라이드 쇼(16:9)</PresentationFormat>
  <Paragraphs>148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Information Architecture(정보구조)</vt:lpstr>
      <vt:lpstr>Main</vt:lpstr>
      <vt:lpstr>Main</vt:lpstr>
      <vt:lpstr>키워드 #1. 쇼츠</vt:lpstr>
      <vt:lpstr>MAIN</vt:lpstr>
      <vt:lpstr>MAIN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82</cp:revision>
  <dcterms:modified xsi:type="dcterms:W3CDTF">2020-02-13T09:18:15Z</dcterms:modified>
</cp:coreProperties>
</file>