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76" r:id="rId2"/>
    <p:sldId id="280" r:id="rId3"/>
    <p:sldId id="281" r:id="rId4"/>
    <p:sldId id="282" r:id="rId5"/>
    <p:sldId id="283" r:id="rId6"/>
    <p:sldId id="284" r:id="rId7"/>
    <p:sldId id="287" r:id="rId8"/>
  </p:sldIdLst>
  <p:sldSz cx="27432000" cy="1828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028288C-1603-412B-BBE6-CB78F314DB08}">
  <a:tblStyle styleId="{B028288C-1603-412B-BBE6-CB78F314DB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2B8333-95AE-4A13-9099-F6BD6C4F55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26" y="-372"/>
      </p:cViewPr>
      <p:guideLst>
        <p:guide orient="horz" pos="57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960E9-D76D-4B6F-B0B7-3E93599045B5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5B874EE6-301A-4FE7-8964-5CD2D4506B1B}">
      <dgm:prSet phldrT="[텍스트]" custT="1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0. Index view</a:t>
          </a:r>
          <a:endParaRPr lang="ko-KR" altLang="en-US" sz="2400" dirty="0"/>
        </a:p>
      </dgm:t>
    </dgm:pt>
    <dgm:pt modelId="{C2FBC759-41BB-4C75-88F4-B40DED6997B0}" type="parTrans" cxnId="{467FB10C-B964-46F9-9AC6-8E0EAC89BD0B}">
      <dgm:prSet/>
      <dgm:spPr/>
      <dgm:t>
        <a:bodyPr/>
        <a:lstStyle/>
        <a:p>
          <a:pPr latinLnBrk="1"/>
          <a:endParaRPr lang="ko-KR" altLang="en-US" sz="2400"/>
        </a:p>
      </dgm:t>
    </dgm:pt>
    <dgm:pt modelId="{CF30F421-C7CD-41F7-8972-CAAAEA7525CD}" type="sibTrans" cxnId="{467FB10C-B964-46F9-9AC6-8E0EAC89BD0B}">
      <dgm:prSet/>
      <dgm:spPr/>
      <dgm:t>
        <a:bodyPr/>
        <a:lstStyle/>
        <a:p>
          <a:pPr latinLnBrk="1"/>
          <a:endParaRPr lang="ko-KR" altLang="en-US" sz="2400"/>
        </a:p>
      </dgm:t>
    </dgm:pt>
    <dgm:pt modelId="{E6FCCE9B-36E5-4093-8C28-DF41E668E4EB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2. </a:t>
          </a:r>
          <a:r>
            <a:rPr lang="ko-KR" altLang="en-US" sz="2400" dirty="0" smtClean="0"/>
            <a:t>신상품</a:t>
          </a:r>
          <a:endParaRPr lang="ko-KR" altLang="en-US" sz="2400" dirty="0"/>
        </a:p>
      </dgm:t>
    </dgm:pt>
    <dgm:pt modelId="{6ECE2DFF-98BA-4DD1-9338-32CB2CBC9279}" type="parTrans" cxnId="{9226358C-CE8D-4664-88A8-C4AF10ADCB9B}">
      <dgm:prSet/>
      <dgm:spPr/>
      <dgm:t>
        <a:bodyPr/>
        <a:lstStyle/>
        <a:p>
          <a:pPr latinLnBrk="1"/>
          <a:endParaRPr lang="ko-KR" altLang="en-US" sz="2400"/>
        </a:p>
      </dgm:t>
    </dgm:pt>
    <dgm:pt modelId="{F507186D-79D9-42E0-9434-4BD4AE3B0A2B}" type="sibTrans" cxnId="{9226358C-CE8D-4664-88A8-C4AF10ADCB9B}">
      <dgm:prSet/>
      <dgm:spPr/>
      <dgm:t>
        <a:bodyPr/>
        <a:lstStyle/>
        <a:p>
          <a:pPr latinLnBrk="1"/>
          <a:endParaRPr lang="ko-KR" altLang="en-US" sz="2400"/>
        </a:p>
      </dgm:t>
    </dgm:pt>
    <dgm:pt modelId="{DDEB4F84-8902-4A97-BC5F-1C677A12E838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3. </a:t>
          </a:r>
          <a:r>
            <a:rPr lang="ko-KR" altLang="en-US" sz="2400" dirty="0" err="1" smtClean="0"/>
            <a:t>룸박스</a:t>
          </a:r>
          <a:r>
            <a:rPr lang="en-US" altLang="ko-KR" sz="2400" dirty="0" smtClean="0"/>
            <a:t>/</a:t>
          </a:r>
          <a:r>
            <a:rPr lang="ko-KR" altLang="en-US" sz="2400" dirty="0" smtClean="0"/>
            <a:t>케이스</a:t>
          </a:r>
          <a:endParaRPr lang="ko-KR" altLang="en-US" sz="2400" dirty="0"/>
        </a:p>
      </dgm:t>
    </dgm:pt>
    <dgm:pt modelId="{5F4487CE-1420-4835-BBF9-74C594C6D610}" type="parTrans" cxnId="{7CE98BCE-810F-4686-9748-4C40F6A0D48A}">
      <dgm:prSet/>
      <dgm:spPr/>
      <dgm:t>
        <a:bodyPr/>
        <a:lstStyle/>
        <a:p>
          <a:pPr latinLnBrk="1"/>
          <a:endParaRPr lang="ko-KR" altLang="en-US" sz="2400"/>
        </a:p>
      </dgm:t>
    </dgm:pt>
    <dgm:pt modelId="{AA03C6AF-F4CE-4E8A-8150-DF680595BCFD}" type="sibTrans" cxnId="{7CE98BCE-810F-4686-9748-4C40F6A0D48A}">
      <dgm:prSet/>
      <dgm:spPr/>
      <dgm:t>
        <a:bodyPr/>
        <a:lstStyle/>
        <a:p>
          <a:pPr latinLnBrk="1"/>
          <a:endParaRPr lang="ko-KR" altLang="en-US" sz="2400"/>
        </a:p>
      </dgm:t>
    </dgm:pt>
    <dgm:pt modelId="{78FFA847-2877-44A9-86CF-CFBF72879240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4. </a:t>
          </a:r>
          <a:r>
            <a:rPr lang="ko-KR" altLang="en-US" sz="2400" dirty="0" smtClean="0"/>
            <a:t>주방용품</a:t>
          </a:r>
          <a:endParaRPr lang="ko-KR" altLang="en-US" sz="2400" dirty="0"/>
        </a:p>
      </dgm:t>
    </dgm:pt>
    <dgm:pt modelId="{BBBAE148-8C6D-4272-9EA8-F22518308F3D}" type="parTrans" cxnId="{94877D7C-1430-4169-AFFB-43CC11EC12B7}">
      <dgm:prSet/>
      <dgm:spPr/>
      <dgm:t>
        <a:bodyPr/>
        <a:lstStyle/>
        <a:p>
          <a:pPr latinLnBrk="1"/>
          <a:endParaRPr lang="ko-KR" altLang="en-US" sz="2400"/>
        </a:p>
      </dgm:t>
    </dgm:pt>
    <dgm:pt modelId="{C7F47CFD-BB51-4606-8D50-F38C1A807A7E}" type="sibTrans" cxnId="{94877D7C-1430-4169-AFFB-43CC11EC12B7}">
      <dgm:prSet/>
      <dgm:spPr/>
      <dgm:t>
        <a:bodyPr/>
        <a:lstStyle/>
        <a:p>
          <a:pPr latinLnBrk="1"/>
          <a:endParaRPr lang="ko-KR" altLang="en-US" sz="2400"/>
        </a:p>
      </dgm:t>
    </dgm:pt>
    <dgm:pt modelId="{42FB6CAD-B89D-4104-B346-C3B971AB71F6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5. </a:t>
          </a:r>
          <a:r>
            <a:rPr lang="ko-KR" altLang="en-US" sz="2400" dirty="0" smtClean="0"/>
            <a:t>소품</a:t>
          </a:r>
          <a:endParaRPr lang="ko-KR" altLang="en-US" sz="2400" dirty="0"/>
        </a:p>
      </dgm:t>
    </dgm:pt>
    <dgm:pt modelId="{C756BFD3-0800-410F-B1A6-D10B65BCF2CA}" type="parTrans" cxnId="{1F55FB0B-A445-4282-9BF9-7C0DD01E32EB}">
      <dgm:prSet/>
      <dgm:spPr/>
      <dgm:t>
        <a:bodyPr/>
        <a:lstStyle/>
        <a:p>
          <a:pPr latinLnBrk="1"/>
          <a:endParaRPr lang="ko-KR" altLang="en-US" sz="2400"/>
        </a:p>
      </dgm:t>
    </dgm:pt>
    <dgm:pt modelId="{0F12584D-656E-49FD-8A54-9790389AFE8A}" type="sibTrans" cxnId="{1F55FB0B-A445-4282-9BF9-7C0DD01E32EB}">
      <dgm:prSet/>
      <dgm:spPr/>
      <dgm:t>
        <a:bodyPr/>
        <a:lstStyle/>
        <a:p>
          <a:pPr latinLnBrk="1"/>
          <a:endParaRPr lang="ko-KR" altLang="en-US" sz="2400"/>
        </a:p>
      </dgm:t>
    </dgm:pt>
    <dgm:pt modelId="{87B1F12A-EBC2-43E4-86D3-743B680B6608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6. </a:t>
          </a:r>
          <a:r>
            <a:rPr lang="ko-KR" altLang="en-US" sz="2400" dirty="0" smtClean="0"/>
            <a:t>부자재</a:t>
          </a:r>
          <a:endParaRPr lang="ko-KR" altLang="en-US" sz="2400" dirty="0"/>
        </a:p>
      </dgm:t>
    </dgm:pt>
    <dgm:pt modelId="{300FF7FC-5E6F-4322-A8EA-A0458B5AD97D}" type="parTrans" cxnId="{96B286DF-F9CF-4C86-8196-EEAC719F679C}">
      <dgm:prSet/>
      <dgm:spPr/>
      <dgm:t>
        <a:bodyPr/>
        <a:lstStyle/>
        <a:p>
          <a:pPr latinLnBrk="1"/>
          <a:endParaRPr lang="ko-KR" altLang="en-US" sz="2400"/>
        </a:p>
      </dgm:t>
    </dgm:pt>
    <dgm:pt modelId="{4CC91381-16D7-4B17-893F-3F7BF926E842}" type="sibTrans" cxnId="{96B286DF-F9CF-4C86-8196-EEAC719F679C}">
      <dgm:prSet/>
      <dgm:spPr/>
      <dgm:t>
        <a:bodyPr/>
        <a:lstStyle/>
        <a:p>
          <a:pPr latinLnBrk="1"/>
          <a:endParaRPr lang="ko-KR" altLang="en-US" sz="2400"/>
        </a:p>
      </dgm:t>
    </dgm:pt>
    <dgm:pt modelId="{00EEFE58-44C4-487F-8E0E-CF8BE5A8A471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7. </a:t>
          </a:r>
          <a:r>
            <a:rPr lang="ko-KR" altLang="en-US" sz="2400" dirty="0" smtClean="0"/>
            <a:t>세트상품</a:t>
          </a:r>
          <a:endParaRPr lang="ko-KR" altLang="en-US" sz="2400" dirty="0"/>
        </a:p>
      </dgm:t>
    </dgm:pt>
    <dgm:pt modelId="{0F09043C-F311-4D54-A411-DD3AB7068B9C}" type="parTrans" cxnId="{D46AA667-A03A-4167-B890-EE16ADD2AC0F}">
      <dgm:prSet/>
      <dgm:spPr/>
      <dgm:t>
        <a:bodyPr/>
        <a:lstStyle/>
        <a:p>
          <a:pPr latinLnBrk="1"/>
          <a:endParaRPr lang="ko-KR" altLang="en-US" sz="2400"/>
        </a:p>
      </dgm:t>
    </dgm:pt>
    <dgm:pt modelId="{AF2E36DE-74FC-4AA2-9C16-CA59D8F662A9}" type="sibTrans" cxnId="{D46AA667-A03A-4167-B890-EE16ADD2AC0F}">
      <dgm:prSet/>
      <dgm:spPr/>
      <dgm:t>
        <a:bodyPr/>
        <a:lstStyle/>
        <a:p>
          <a:pPr latinLnBrk="1"/>
          <a:endParaRPr lang="ko-KR" altLang="en-US" sz="2400"/>
        </a:p>
      </dgm:t>
    </dgm:pt>
    <dgm:pt modelId="{B2312779-A956-4270-B03F-568B9FD11CDD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3_1. </a:t>
          </a:r>
          <a:r>
            <a:rPr lang="ko-KR" altLang="en-US" sz="2400" dirty="0" smtClean="0"/>
            <a:t>원목</a:t>
          </a:r>
          <a:endParaRPr lang="ko-KR" altLang="en-US" sz="2400" dirty="0"/>
        </a:p>
      </dgm:t>
    </dgm:pt>
    <dgm:pt modelId="{D54CC741-207A-4B75-804F-30BFCC7119A4}" type="parTrans" cxnId="{A1679C53-A682-4226-A561-0E55FACF5235}">
      <dgm:prSet/>
      <dgm:spPr/>
      <dgm:t>
        <a:bodyPr/>
        <a:lstStyle/>
        <a:p>
          <a:pPr latinLnBrk="1"/>
          <a:endParaRPr lang="ko-KR" altLang="en-US" sz="2400"/>
        </a:p>
      </dgm:t>
    </dgm:pt>
    <dgm:pt modelId="{C1F603D0-D8DC-442A-8E40-53ABD3FDF799}" type="sibTrans" cxnId="{A1679C53-A682-4226-A561-0E55FACF5235}">
      <dgm:prSet/>
      <dgm:spPr/>
      <dgm:t>
        <a:bodyPr/>
        <a:lstStyle/>
        <a:p>
          <a:pPr latinLnBrk="1"/>
          <a:endParaRPr lang="ko-KR" altLang="en-US" sz="2400"/>
        </a:p>
      </dgm:t>
    </dgm:pt>
    <dgm:pt modelId="{AD51A99F-A4CA-4B40-8C6F-7733E5C7B2A3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3_2. </a:t>
          </a:r>
          <a:r>
            <a:rPr lang="ko-KR" altLang="en-US" sz="2400" dirty="0" smtClean="0"/>
            <a:t>가공 목재</a:t>
          </a:r>
          <a:endParaRPr lang="ko-KR" altLang="en-US" sz="2400" dirty="0"/>
        </a:p>
      </dgm:t>
    </dgm:pt>
    <dgm:pt modelId="{55EA3C06-D1DE-4658-AFF4-85E3F9622324}" type="parTrans" cxnId="{5AD8041C-3EA4-4BC0-9711-96D22371C9B0}">
      <dgm:prSet/>
      <dgm:spPr/>
      <dgm:t>
        <a:bodyPr/>
        <a:lstStyle/>
        <a:p>
          <a:pPr latinLnBrk="1"/>
          <a:endParaRPr lang="ko-KR" altLang="en-US" sz="2400"/>
        </a:p>
      </dgm:t>
    </dgm:pt>
    <dgm:pt modelId="{59F6511F-656B-4B31-8B5F-E2171F570BB1}" type="sibTrans" cxnId="{5AD8041C-3EA4-4BC0-9711-96D22371C9B0}">
      <dgm:prSet/>
      <dgm:spPr/>
      <dgm:t>
        <a:bodyPr/>
        <a:lstStyle/>
        <a:p>
          <a:pPr latinLnBrk="1"/>
          <a:endParaRPr lang="ko-KR" altLang="en-US" sz="2400"/>
        </a:p>
      </dgm:t>
    </dgm:pt>
    <dgm:pt modelId="{FE425B33-64EA-427D-96F6-77DEDAAA30BB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3_3. </a:t>
          </a:r>
          <a:r>
            <a:rPr lang="ko-KR" altLang="en-US" sz="2400" dirty="0" smtClean="0"/>
            <a:t>기타</a:t>
          </a:r>
          <a:endParaRPr lang="ko-KR" altLang="en-US" sz="2400" dirty="0"/>
        </a:p>
      </dgm:t>
    </dgm:pt>
    <dgm:pt modelId="{532C057D-4622-4742-8D7C-AE406B67801F}" type="parTrans" cxnId="{1A4F0069-F662-4B50-B0EF-7ACE11A09123}">
      <dgm:prSet/>
      <dgm:spPr/>
      <dgm:t>
        <a:bodyPr/>
        <a:lstStyle/>
        <a:p>
          <a:pPr latinLnBrk="1"/>
          <a:endParaRPr lang="ko-KR" altLang="en-US" sz="2400"/>
        </a:p>
      </dgm:t>
    </dgm:pt>
    <dgm:pt modelId="{335E7F74-7790-4DB5-8483-7CAF2AC78D27}" type="sibTrans" cxnId="{1A4F0069-F662-4B50-B0EF-7ACE11A09123}">
      <dgm:prSet/>
      <dgm:spPr/>
      <dgm:t>
        <a:bodyPr/>
        <a:lstStyle/>
        <a:p>
          <a:pPr latinLnBrk="1"/>
          <a:endParaRPr lang="ko-KR" altLang="en-US" sz="2400"/>
        </a:p>
      </dgm:t>
    </dgm:pt>
    <dgm:pt modelId="{AE9E071C-9B6A-4CBF-89E4-5E46E98D4EE5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4_1. </a:t>
          </a:r>
          <a:r>
            <a:rPr lang="ko-KR" altLang="en-US" sz="2400" dirty="0" smtClean="0"/>
            <a:t>도자기</a:t>
          </a:r>
          <a:endParaRPr lang="ko-KR" altLang="en-US" sz="2400" dirty="0"/>
        </a:p>
      </dgm:t>
    </dgm:pt>
    <dgm:pt modelId="{B2EFCF80-E28F-46C1-A2F2-6CD2FC1BAF0D}" type="parTrans" cxnId="{56D63336-D7F2-41AE-A890-6795C241B6EF}">
      <dgm:prSet/>
      <dgm:spPr/>
      <dgm:t>
        <a:bodyPr/>
        <a:lstStyle/>
        <a:p>
          <a:pPr latinLnBrk="1"/>
          <a:endParaRPr lang="ko-KR" altLang="en-US" sz="2400"/>
        </a:p>
      </dgm:t>
    </dgm:pt>
    <dgm:pt modelId="{9E0F1C91-2FEA-417B-9448-27AE59D4E5BA}" type="sibTrans" cxnId="{56D63336-D7F2-41AE-A890-6795C241B6EF}">
      <dgm:prSet/>
      <dgm:spPr/>
      <dgm:t>
        <a:bodyPr/>
        <a:lstStyle/>
        <a:p>
          <a:pPr latinLnBrk="1"/>
          <a:endParaRPr lang="ko-KR" altLang="en-US" sz="2400"/>
        </a:p>
      </dgm:t>
    </dgm:pt>
    <dgm:pt modelId="{E6D435B5-B183-44AF-AC62-87D5EAAB5807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4_2. </a:t>
          </a:r>
          <a:r>
            <a:rPr lang="ko-KR" altLang="en-US" sz="2400" dirty="0" smtClean="0"/>
            <a:t>금속</a:t>
          </a:r>
          <a:endParaRPr lang="ko-KR" altLang="en-US" sz="2400" dirty="0"/>
        </a:p>
      </dgm:t>
    </dgm:pt>
    <dgm:pt modelId="{A90B9D5F-1195-45D0-875A-2E2B20D11C87}" type="parTrans" cxnId="{77AC2ADF-5507-44B3-850F-6E79C518D3A9}">
      <dgm:prSet/>
      <dgm:spPr/>
      <dgm:t>
        <a:bodyPr/>
        <a:lstStyle/>
        <a:p>
          <a:pPr latinLnBrk="1"/>
          <a:endParaRPr lang="ko-KR" altLang="en-US" sz="2400"/>
        </a:p>
      </dgm:t>
    </dgm:pt>
    <dgm:pt modelId="{AFB9A05F-38C2-4932-9AE3-6D6A8CFAD55C}" type="sibTrans" cxnId="{77AC2ADF-5507-44B3-850F-6E79C518D3A9}">
      <dgm:prSet/>
      <dgm:spPr/>
      <dgm:t>
        <a:bodyPr/>
        <a:lstStyle/>
        <a:p>
          <a:pPr latinLnBrk="1"/>
          <a:endParaRPr lang="ko-KR" altLang="en-US" sz="2400"/>
        </a:p>
      </dgm:t>
    </dgm:pt>
    <dgm:pt modelId="{6124BE49-A256-4B3A-98ED-4C5653D0E2BD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4_3. </a:t>
          </a:r>
          <a:r>
            <a:rPr lang="ko-KR" altLang="en-US" sz="2400" dirty="0" smtClean="0"/>
            <a:t>플라스틱</a:t>
          </a:r>
          <a:endParaRPr lang="ko-KR" altLang="en-US" sz="2400" dirty="0"/>
        </a:p>
      </dgm:t>
    </dgm:pt>
    <dgm:pt modelId="{891ED2B5-D98A-46B3-BD8B-21181E6F64A2}" type="parTrans" cxnId="{0949E706-A2AA-40D9-B34C-12F0046CC492}">
      <dgm:prSet/>
      <dgm:spPr/>
      <dgm:t>
        <a:bodyPr/>
        <a:lstStyle/>
        <a:p>
          <a:pPr latinLnBrk="1"/>
          <a:endParaRPr lang="ko-KR" altLang="en-US" sz="2400"/>
        </a:p>
      </dgm:t>
    </dgm:pt>
    <dgm:pt modelId="{F7E608D4-4B79-4B7F-AE40-D938A9C0525E}" type="sibTrans" cxnId="{0949E706-A2AA-40D9-B34C-12F0046CC492}">
      <dgm:prSet/>
      <dgm:spPr/>
      <dgm:t>
        <a:bodyPr/>
        <a:lstStyle/>
        <a:p>
          <a:pPr latinLnBrk="1"/>
          <a:endParaRPr lang="ko-KR" altLang="en-US" sz="2400"/>
        </a:p>
      </dgm:t>
    </dgm:pt>
    <dgm:pt modelId="{A978AD43-02AD-4481-A614-E45C5BA7B6A2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4_4. </a:t>
          </a:r>
          <a:r>
            <a:rPr lang="ko-KR" altLang="en-US" sz="2400" dirty="0" smtClean="0"/>
            <a:t>기타</a:t>
          </a:r>
          <a:endParaRPr lang="ko-KR" altLang="en-US" sz="2400" dirty="0"/>
        </a:p>
      </dgm:t>
    </dgm:pt>
    <dgm:pt modelId="{66E051A6-DE80-4979-8F4E-7AF5FA61073F}" type="parTrans" cxnId="{8C5304FA-ED64-4FE2-A535-DE1575D2B675}">
      <dgm:prSet/>
      <dgm:spPr/>
      <dgm:t>
        <a:bodyPr/>
        <a:lstStyle/>
        <a:p>
          <a:pPr latinLnBrk="1"/>
          <a:endParaRPr lang="ko-KR" altLang="en-US" sz="2400"/>
        </a:p>
      </dgm:t>
    </dgm:pt>
    <dgm:pt modelId="{F41F98B5-CE39-4FB3-9FA1-BB3F12B24F1C}" type="sibTrans" cxnId="{8C5304FA-ED64-4FE2-A535-DE1575D2B675}">
      <dgm:prSet/>
      <dgm:spPr/>
      <dgm:t>
        <a:bodyPr/>
        <a:lstStyle/>
        <a:p>
          <a:pPr latinLnBrk="1"/>
          <a:endParaRPr lang="ko-KR" altLang="en-US" sz="2400"/>
        </a:p>
      </dgm:t>
    </dgm:pt>
    <dgm:pt modelId="{44201E63-4B90-4A89-B382-11BDBA46BE7F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5_1. </a:t>
          </a:r>
          <a:r>
            <a:rPr lang="ko-KR" altLang="en-US" sz="2400" dirty="0" smtClean="0"/>
            <a:t>생활 가구</a:t>
          </a:r>
          <a:endParaRPr lang="ko-KR" altLang="en-US" sz="2400" dirty="0"/>
        </a:p>
      </dgm:t>
    </dgm:pt>
    <dgm:pt modelId="{61AF15C4-9AE9-4A8D-847E-6059C1A2B948}" type="parTrans" cxnId="{89ACC967-97EF-4EC8-8ACC-67D0287FD0A4}">
      <dgm:prSet/>
      <dgm:spPr/>
      <dgm:t>
        <a:bodyPr/>
        <a:lstStyle/>
        <a:p>
          <a:pPr latinLnBrk="1"/>
          <a:endParaRPr lang="ko-KR" altLang="en-US" sz="2400"/>
        </a:p>
      </dgm:t>
    </dgm:pt>
    <dgm:pt modelId="{BAC25E6E-2231-44F4-8DB8-57E3E755A67A}" type="sibTrans" cxnId="{89ACC967-97EF-4EC8-8ACC-67D0287FD0A4}">
      <dgm:prSet/>
      <dgm:spPr/>
      <dgm:t>
        <a:bodyPr/>
        <a:lstStyle/>
        <a:p>
          <a:pPr latinLnBrk="1"/>
          <a:endParaRPr lang="ko-KR" altLang="en-US" sz="2400"/>
        </a:p>
      </dgm:t>
    </dgm:pt>
    <dgm:pt modelId="{987546D7-E8DD-49FA-BA8A-382AA06E0F3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5_2. </a:t>
          </a:r>
          <a:r>
            <a:rPr lang="ko-KR" altLang="en-US" sz="2400" dirty="0" smtClean="0"/>
            <a:t>사무용 가구</a:t>
          </a:r>
          <a:endParaRPr lang="ko-KR" altLang="en-US" sz="2400" dirty="0"/>
        </a:p>
      </dgm:t>
    </dgm:pt>
    <dgm:pt modelId="{2C3CD7B0-28F9-4506-A88D-256DB2C729E6}" type="parTrans" cxnId="{3D8BD45C-B350-4C54-B778-576B2D82CA84}">
      <dgm:prSet/>
      <dgm:spPr/>
      <dgm:t>
        <a:bodyPr/>
        <a:lstStyle/>
        <a:p>
          <a:pPr latinLnBrk="1"/>
          <a:endParaRPr lang="ko-KR" altLang="en-US" sz="2400"/>
        </a:p>
      </dgm:t>
    </dgm:pt>
    <dgm:pt modelId="{9DE1B016-99DD-499A-9CB5-59FE369B2D5F}" type="sibTrans" cxnId="{3D8BD45C-B350-4C54-B778-576B2D82CA84}">
      <dgm:prSet/>
      <dgm:spPr/>
      <dgm:t>
        <a:bodyPr/>
        <a:lstStyle/>
        <a:p>
          <a:pPr latinLnBrk="1"/>
          <a:endParaRPr lang="ko-KR" altLang="en-US" sz="2400"/>
        </a:p>
      </dgm:t>
    </dgm:pt>
    <dgm:pt modelId="{7E61ECB4-F47D-4CF9-8B0A-9BCB5E9BCE3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5_3. </a:t>
          </a:r>
          <a:r>
            <a:rPr lang="ko-KR" altLang="en-US" sz="2400" dirty="0" smtClean="0"/>
            <a:t>조명</a:t>
          </a:r>
          <a:endParaRPr lang="ko-KR" altLang="en-US" sz="2400" dirty="0"/>
        </a:p>
      </dgm:t>
    </dgm:pt>
    <dgm:pt modelId="{85687EC9-8248-4E50-AA3F-74D9BD64C373}" type="parTrans" cxnId="{0515D5C4-7193-44C4-8BE6-920683FB62D7}">
      <dgm:prSet/>
      <dgm:spPr/>
      <dgm:t>
        <a:bodyPr/>
        <a:lstStyle/>
        <a:p>
          <a:pPr latinLnBrk="1"/>
          <a:endParaRPr lang="ko-KR" altLang="en-US" sz="2400"/>
        </a:p>
      </dgm:t>
    </dgm:pt>
    <dgm:pt modelId="{5E6E148A-16B1-492D-A913-FAE91BB1AAA7}" type="sibTrans" cxnId="{0515D5C4-7193-44C4-8BE6-920683FB62D7}">
      <dgm:prSet/>
      <dgm:spPr/>
      <dgm:t>
        <a:bodyPr/>
        <a:lstStyle/>
        <a:p>
          <a:pPr latinLnBrk="1"/>
          <a:endParaRPr lang="ko-KR" altLang="en-US" sz="2400"/>
        </a:p>
      </dgm:t>
    </dgm:pt>
    <dgm:pt modelId="{B98C5BA3-86E5-40A6-910C-D123E7D3D1C6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5_4. </a:t>
          </a:r>
          <a:r>
            <a:rPr lang="ko-KR" altLang="en-US" sz="2400" dirty="0" smtClean="0"/>
            <a:t>벽지</a:t>
          </a:r>
          <a:endParaRPr lang="ko-KR" altLang="en-US" sz="2400" dirty="0"/>
        </a:p>
      </dgm:t>
    </dgm:pt>
    <dgm:pt modelId="{CECD2EDA-C9A1-40C4-B8C9-643ACEED6503}" type="parTrans" cxnId="{AA3B4FAD-27B7-43D4-ADDE-ABCA7C41B72A}">
      <dgm:prSet/>
      <dgm:spPr/>
      <dgm:t>
        <a:bodyPr/>
        <a:lstStyle/>
        <a:p>
          <a:pPr latinLnBrk="1"/>
          <a:endParaRPr lang="ko-KR" altLang="en-US" sz="2400"/>
        </a:p>
      </dgm:t>
    </dgm:pt>
    <dgm:pt modelId="{1909F59E-93B4-4EB6-AD71-823AC9CD2C2C}" type="sibTrans" cxnId="{AA3B4FAD-27B7-43D4-ADDE-ABCA7C41B72A}">
      <dgm:prSet/>
      <dgm:spPr/>
      <dgm:t>
        <a:bodyPr/>
        <a:lstStyle/>
        <a:p>
          <a:pPr latinLnBrk="1"/>
          <a:endParaRPr lang="ko-KR" altLang="en-US" sz="2400"/>
        </a:p>
      </dgm:t>
    </dgm:pt>
    <dgm:pt modelId="{A2CFAB69-300F-47AC-9DFC-D88166EC89D5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5_5. </a:t>
          </a:r>
          <a:r>
            <a:rPr lang="ko-KR" altLang="en-US" sz="2400" dirty="0" smtClean="0"/>
            <a:t>기타</a:t>
          </a:r>
          <a:endParaRPr lang="ko-KR" altLang="en-US" sz="2400" dirty="0"/>
        </a:p>
      </dgm:t>
    </dgm:pt>
    <dgm:pt modelId="{0641C188-41F6-4D43-A2EF-4768EE558A08}" type="parTrans" cxnId="{D727EA39-BEC1-42F5-B655-5807812BB165}">
      <dgm:prSet/>
      <dgm:spPr/>
      <dgm:t>
        <a:bodyPr/>
        <a:lstStyle/>
        <a:p>
          <a:pPr latinLnBrk="1"/>
          <a:endParaRPr lang="ko-KR" altLang="en-US" sz="2400"/>
        </a:p>
      </dgm:t>
    </dgm:pt>
    <dgm:pt modelId="{4532FC0C-13D7-4D34-A88B-3BB885635CB2}" type="sibTrans" cxnId="{D727EA39-BEC1-42F5-B655-5807812BB165}">
      <dgm:prSet/>
      <dgm:spPr/>
      <dgm:t>
        <a:bodyPr/>
        <a:lstStyle/>
        <a:p>
          <a:pPr latinLnBrk="1"/>
          <a:endParaRPr lang="ko-KR" altLang="en-US" sz="2400"/>
        </a:p>
      </dgm:t>
    </dgm:pt>
    <dgm:pt modelId="{07F4878C-7C71-4700-BE95-9249EDF70A60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6_1. </a:t>
          </a:r>
          <a:r>
            <a:rPr lang="ko-KR" altLang="en-US" sz="2400" dirty="0" smtClean="0"/>
            <a:t>원단</a:t>
          </a:r>
          <a:endParaRPr lang="ko-KR" altLang="en-US" sz="2400" dirty="0"/>
        </a:p>
      </dgm:t>
    </dgm:pt>
    <dgm:pt modelId="{77E9C9B5-FC3B-4FC2-921D-D0A50F013B53}" type="parTrans" cxnId="{B61CCA52-82FE-41EA-B78C-7F0094BB1C75}">
      <dgm:prSet/>
      <dgm:spPr/>
      <dgm:t>
        <a:bodyPr/>
        <a:lstStyle/>
        <a:p>
          <a:pPr latinLnBrk="1"/>
          <a:endParaRPr lang="ko-KR" altLang="en-US" sz="2400"/>
        </a:p>
      </dgm:t>
    </dgm:pt>
    <dgm:pt modelId="{2FF296B9-FDAC-4FB4-9660-BD5A4CE1B90F}" type="sibTrans" cxnId="{B61CCA52-82FE-41EA-B78C-7F0094BB1C75}">
      <dgm:prSet/>
      <dgm:spPr/>
      <dgm:t>
        <a:bodyPr/>
        <a:lstStyle/>
        <a:p>
          <a:pPr latinLnBrk="1"/>
          <a:endParaRPr lang="ko-KR" altLang="en-US" sz="2400"/>
        </a:p>
      </dgm:t>
    </dgm:pt>
    <dgm:pt modelId="{570D1890-22E7-49FE-A364-EF88DA8827FD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6_2. </a:t>
          </a:r>
          <a:r>
            <a:rPr lang="ko-KR" altLang="en-US" sz="2400" dirty="0" smtClean="0"/>
            <a:t>끈</a:t>
          </a:r>
          <a:r>
            <a:rPr lang="en-US" altLang="ko-KR" sz="2400" dirty="0" smtClean="0"/>
            <a:t>/ </a:t>
          </a:r>
          <a:r>
            <a:rPr lang="ko-KR" altLang="en-US" sz="2400" dirty="0" smtClean="0"/>
            <a:t>리본</a:t>
          </a:r>
          <a:endParaRPr lang="ko-KR" altLang="en-US" sz="2400" dirty="0"/>
        </a:p>
      </dgm:t>
    </dgm:pt>
    <dgm:pt modelId="{9BF3F06B-5D51-4917-8AC7-6876347D8197}" type="parTrans" cxnId="{DB8B2E03-044E-41FB-A3D0-E6CC175B8C47}">
      <dgm:prSet/>
      <dgm:spPr/>
      <dgm:t>
        <a:bodyPr/>
        <a:lstStyle/>
        <a:p>
          <a:pPr latinLnBrk="1"/>
          <a:endParaRPr lang="ko-KR" altLang="en-US" sz="2400"/>
        </a:p>
      </dgm:t>
    </dgm:pt>
    <dgm:pt modelId="{9AC0EDEA-6DCC-4540-BFCD-34F7E052432D}" type="sibTrans" cxnId="{DB8B2E03-044E-41FB-A3D0-E6CC175B8C47}">
      <dgm:prSet/>
      <dgm:spPr/>
      <dgm:t>
        <a:bodyPr/>
        <a:lstStyle/>
        <a:p>
          <a:pPr latinLnBrk="1"/>
          <a:endParaRPr lang="ko-KR" altLang="en-US" sz="2400"/>
        </a:p>
      </dgm:t>
    </dgm:pt>
    <dgm:pt modelId="{E0C7E6F9-A3AE-4A23-BD0C-0F0447CEEA6E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6_3. </a:t>
          </a:r>
          <a:r>
            <a:rPr lang="ko-KR" altLang="en-US" sz="2400" dirty="0" smtClean="0"/>
            <a:t>기타</a:t>
          </a:r>
          <a:endParaRPr lang="ko-KR" altLang="en-US" sz="2400" dirty="0"/>
        </a:p>
      </dgm:t>
    </dgm:pt>
    <dgm:pt modelId="{ED537EB5-CDE0-40D3-A05C-0BEF41D11886}" type="parTrans" cxnId="{2052B8DA-F442-41D0-8A97-2BF17F270704}">
      <dgm:prSet/>
      <dgm:spPr/>
      <dgm:t>
        <a:bodyPr/>
        <a:lstStyle/>
        <a:p>
          <a:pPr latinLnBrk="1"/>
          <a:endParaRPr lang="ko-KR" altLang="en-US" sz="2400"/>
        </a:p>
      </dgm:t>
    </dgm:pt>
    <dgm:pt modelId="{2F7E4315-B17E-4EA9-B613-55EAE129073F}" type="sibTrans" cxnId="{2052B8DA-F442-41D0-8A97-2BF17F270704}">
      <dgm:prSet/>
      <dgm:spPr/>
      <dgm:t>
        <a:bodyPr/>
        <a:lstStyle/>
        <a:p>
          <a:pPr latinLnBrk="1"/>
          <a:endParaRPr lang="ko-KR" altLang="en-US" sz="2400"/>
        </a:p>
      </dgm:t>
    </dgm:pt>
    <dgm:pt modelId="{595C33F4-C03D-4E19-8ED1-98E2CEFB2653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1. </a:t>
          </a:r>
          <a:r>
            <a:rPr lang="ko-KR" altLang="en-US" sz="2400" dirty="0" smtClean="0"/>
            <a:t>베스트</a:t>
          </a:r>
          <a:endParaRPr lang="ko-KR" altLang="en-US" sz="2400" dirty="0"/>
        </a:p>
      </dgm:t>
    </dgm:pt>
    <dgm:pt modelId="{CDD9461F-ADD6-453F-92AD-85B168E99738}" type="parTrans" cxnId="{1D8C4D6C-6DF8-4E12-9AC3-CDEE2885B0E5}">
      <dgm:prSet/>
      <dgm:spPr/>
      <dgm:t>
        <a:bodyPr/>
        <a:lstStyle/>
        <a:p>
          <a:pPr latinLnBrk="1"/>
          <a:endParaRPr lang="ko-KR" altLang="en-US"/>
        </a:p>
      </dgm:t>
    </dgm:pt>
    <dgm:pt modelId="{38B8837A-18D2-49E3-9B6C-3231BC0B657D}" type="sibTrans" cxnId="{1D8C4D6C-6DF8-4E12-9AC3-CDEE2885B0E5}">
      <dgm:prSet/>
      <dgm:spPr/>
      <dgm:t>
        <a:bodyPr/>
        <a:lstStyle/>
        <a:p>
          <a:pPr latinLnBrk="1"/>
          <a:endParaRPr lang="ko-KR" altLang="en-US"/>
        </a:p>
      </dgm:t>
    </dgm:pt>
    <dgm:pt modelId="{2FCBD1BC-2924-4BF3-BAB9-C504D6ACAE41}">
      <dgm:prSet phldrT="[텍스트]" custT="1"/>
      <dgm:spPr>
        <a:noFill/>
      </dgm:spPr>
      <dgm:t>
        <a:bodyPr/>
        <a:lstStyle/>
        <a:p>
          <a:pPr latinLnBrk="1"/>
          <a:r>
            <a:rPr lang="en-US" altLang="ko-KR" sz="2400" dirty="0" smtClean="0"/>
            <a:t>1_1. </a:t>
          </a:r>
          <a:r>
            <a:rPr lang="ko-KR" altLang="en-US" sz="2400" dirty="0" smtClean="0"/>
            <a:t>인기상품</a:t>
          </a:r>
          <a:endParaRPr lang="ko-KR" altLang="en-US" sz="2400" dirty="0"/>
        </a:p>
      </dgm:t>
    </dgm:pt>
    <dgm:pt modelId="{0DD2874B-9179-4554-BF02-C5EFFD0F07FF}" type="parTrans" cxnId="{64D609DD-BBC3-4992-B8AC-B3231B9273F8}">
      <dgm:prSet/>
      <dgm:spPr/>
      <dgm:t>
        <a:bodyPr/>
        <a:lstStyle/>
        <a:p>
          <a:pPr latinLnBrk="1"/>
          <a:endParaRPr lang="ko-KR" altLang="en-US"/>
        </a:p>
      </dgm:t>
    </dgm:pt>
    <dgm:pt modelId="{CAD16F18-9AC9-4E41-8F7C-158C6F09DCC4}" type="sibTrans" cxnId="{64D609DD-BBC3-4992-B8AC-B3231B9273F8}">
      <dgm:prSet/>
      <dgm:spPr/>
      <dgm:t>
        <a:bodyPr/>
        <a:lstStyle/>
        <a:p>
          <a:pPr latinLnBrk="1"/>
          <a:endParaRPr lang="ko-KR" altLang="en-US"/>
        </a:p>
      </dgm:t>
    </dgm:pt>
    <dgm:pt modelId="{24709F48-F91C-4C33-82D1-8C9EAA230C0B}" type="pres">
      <dgm:prSet presAssocID="{EA1960E9-D76D-4B6F-B0B7-3E93599045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8B427C3-FB71-4126-AA92-527666848D24}" type="pres">
      <dgm:prSet presAssocID="{5B874EE6-301A-4FE7-8964-5CD2D4506B1B}" presName="hierRoot1" presStyleCnt="0">
        <dgm:presLayoutVars>
          <dgm:hierBranch val="init"/>
        </dgm:presLayoutVars>
      </dgm:prSet>
      <dgm:spPr/>
    </dgm:pt>
    <dgm:pt modelId="{4FB10F59-232C-4688-900D-402FA053D5BC}" type="pres">
      <dgm:prSet presAssocID="{5B874EE6-301A-4FE7-8964-5CD2D4506B1B}" presName="rootComposite1" presStyleCnt="0"/>
      <dgm:spPr/>
    </dgm:pt>
    <dgm:pt modelId="{09C9E6CD-1E6A-46C2-8297-6C99747D5DDF}" type="pres">
      <dgm:prSet presAssocID="{5B874EE6-301A-4FE7-8964-5CD2D4506B1B}" presName="rootText1" presStyleLbl="node0" presStyleIdx="0" presStyleCnt="1" custScaleX="106462" custScaleY="431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E38D36-0590-4374-8479-0CB26CBE66E6}" type="pres">
      <dgm:prSet presAssocID="{5B874EE6-301A-4FE7-8964-5CD2D4506B1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9B108B9-0DAF-4F08-AB97-288187CADB5B}" type="pres">
      <dgm:prSet presAssocID="{5B874EE6-301A-4FE7-8964-5CD2D4506B1B}" presName="hierChild2" presStyleCnt="0"/>
      <dgm:spPr/>
    </dgm:pt>
    <dgm:pt modelId="{9E1C4AEE-156E-4365-BD66-18E376451E6B}" type="pres">
      <dgm:prSet presAssocID="{CDD9461F-ADD6-453F-92AD-85B168E99738}" presName="Name37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3550631-B090-4A9F-87ED-5BD1491358C9}" type="pres">
      <dgm:prSet presAssocID="{595C33F4-C03D-4E19-8ED1-98E2CEFB2653}" presName="hierRoot2" presStyleCnt="0">
        <dgm:presLayoutVars>
          <dgm:hierBranch val="init"/>
        </dgm:presLayoutVars>
      </dgm:prSet>
      <dgm:spPr/>
    </dgm:pt>
    <dgm:pt modelId="{025DF540-3B02-4B67-8B5B-1F78A07AF073}" type="pres">
      <dgm:prSet presAssocID="{595C33F4-C03D-4E19-8ED1-98E2CEFB2653}" presName="rootComposite" presStyleCnt="0"/>
      <dgm:spPr/>
    </dgm:pt>
    <dgm:pt modelId="{E45D7DCA-A413-4CA7-A26E-C0A32462C9F5}" type="pres">
      <dgm:prSet presAssocID="{595C33F4-C03D-4E19-8ED1-98E2CEFB2653}" presName="rootText" presStyleLbl="node2" presStyleIdx="0" presStyleCnt="7" custScaleY="43967" custLinFactX="-1225" custLinFactNeighborX="-100000" custLinFactNeighborY="507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CE6C36-7BCD-42F0-84AD-07AEC7BA2248}" type="pres">
      <dgm:prSet presAssocID="{595C33F4-C03D-4E19-8ED1-98E2CEFB2653}" presName="rootConnector" presStyleLbl="node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A252EDE8-772A-4F8D-8D17-0CD6E9FE62D3}" type="pres">
      <dgm:prSet presAssocID="{595C33F4-C03D-4E19-8ED1-98E2CEFB2653}" presName="hierChild4" presStyleCnt="0"/>
      <dgm:spPr/>
    </dgm:pt>
    <dgm:pt modelId="{12D32C54-B5B0-420C-9D96-C13C7137F8EF}" type="pres">
      <dgm:prSet presAssocID="{0DD2874B-9179-4554-BF02-C5EFFD0F07FF}" presName="Name37" presStyleLbl="parChTrans1D3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22583E63-452E-4867-B727-F095C6407485}" type="pres">
      <dgm:prSet presAssocID="{2FCBD1BC-2924-4BF3-BAB9-C504D6ACAE41}" presName="hierRoot2" presStyleCnt="0">
        <dgm:presLayoutVars>
          <dgm:hierBranch val="init"/>
        </dgm:presLayoutVars>
      </dgm:prSet>
      <dgm:spPr/>
    </dgm:pt>
    <dgm:pt modelId="{AE44075D-593F-4ECB-AC13-5F46620F029B}" type="pres">
      <dgm:prSet presAssocID="{2FCBD1BC-2924-4BF3-BAB9-C504D6ACAE41}" presName="rootComposite" presStyleCnt="0"/>
      <dgm:spPr/>
    </dgm:pt>
    <dgm:pt modelId="{C9E695D4-5CE3-4108-BB68-B61E3DADCA9A}" type="pres">
      <dgm:prSet presAssocID="{2FCBD1BC-2924-4BF3-BAB9-C504D6ACAE41}" presName="rootText" presStyleLbl="node3" presStyleIdx="0" presStyleCnt="16" custScaleY="46449" custLinFactX="-6613" custLinFactNeighborX="-100000" custLinFactNeighborY="35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2E440F-AB09-4661-9A56-98D3807CD129}" type="pres">
      <dgm:prSet presAssocID="{2FCBD1BC-2924-4BF3-BAB9-C504D6ACAE41}" presName="rootConnector" presStyleLbl="node3" presStyleIdx="0" presStyleCnt="16"/>
      <dgm:spPr/>
      <dgm:t>
        <a:bodyPr/>
        <a:lstStyle/>
        <a:p>
          <a:pPr latinLnBrk="1"/>
          <a:endParaRPr lang="ko-KR" altLang="en-US"/>
        </a:p>
      </dgm:t>
    </dgm:pt>
    <dgm:pt modelId="{4D342340-D538-421E-838B-1E45F7D05894}" type="pres">
      <dgm:prSet presAssocID="{2FCBD1BC-2924-4BF3-BAB9-C504D6ACAE41}" presName="hierChild4" presStyleCnt="0"/>
      <dgm:spPr/>
    </dgm:pt>
    <dgm:pt modelId="{573D5760-BD73-4ED5-B2AC-22F6CD8808B2}" type="pres">
      <dgm:prSet presAssocID="{2FCBD1BC-2924-4BF3-BAB9-C504D6ACAE41}" presName="hierChild5" presStyleCnt="0"/>
      <dgm:spPr/>
    </dgm:pt>
    <dgm:pt modelId="{43D9BA5B-717D-4F82-A2B7-4A1327620E43}" type="pres">
      <dgm:prSet presAssocID="{595C33F4-C03D-4E19-8ED1-98E2CEFB2653}" presName="hierChild5" presStyleCnt="0"/>
      <dgm:spPr/>
    </dgm:pt>
    <dgm:pt modelId="{1217CEA6-C34B-41B7-9D08-ECE2052D564A}" type="pres">
      <dgm:prSet presAssocID="{6ECE2DFF-98BA-4DD1-9338-32CB2CBC9279}" presName="Name37" presStyleLbl="parChTrans1D2" presStyleIdx="1" presStyleCnt="7" custSzX="6551642" custSzY="1237691"/>
      <dgm:spPr/>
      <dgm:t>
        <a:bodyPr/>
        <a:lstStyle/>
        <a:p>
          <a:pPr latinLnBrk="1"/>
          <a:endParaRPr lang="ko-KR" altLang="en-US"/>
        </a:p>
      </dgm:t>
    </dgm:pt>
    <dgm:pt modelId="{56AA765B-D5F1-418F-8952-9AC2CB6FD6E7}" type="pres">
      <dgm:prSet presAssocID="{E6FCCE9B-36E5-4093-8C28-DF41E668E4EB}" presName="hierRoot2" presStyleCnt="0">
        <dgm:presLayoutVars>
          <dgm:hierBranch val="init"/>
        </dgm:presLayoutVars>
      </dgm:prSet>
      <dgm:spPr/>
    </dgm:pt>
    <dgm:pt modelId="{285E9526-69C7-495D-82F4-CFF55545EB4F}" type="pres">
      <dgm:prSet presAssocID="{E6FCCE9B-36E5-4093-8C28-DF41E668E4EB}" presName="rootComposite" presStyleCnt="0"/>
      <dgm:spPr/>
    </dgm:pt>
    <dgm:pt modelId="{F5DF032D-374B-42A1-B96C-640A75856C1F}" type="pres">
      <dgm:prSet presAssocID="{E6FCCE9B-36E5-4093-8C28-DF41E668E4EB}" presName="rootText" presStyleLbl="node2" presStyleIdx="1" presStyleCnt="7" custScaleX="69308" custScaleY="43171" custLinFactNeighborX="-87013" custLinFactNeighborY="42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2B9141-D9F9-4C1B-A8E0-B5BC7D28EDEC}" type="pres">
      <dgm:prSet presAssocID="{E6FCCE9B-36E5-4093-8C28-DF41E668E4EB}" presName="rootConnector" presStyleLbl="node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D01971B7-BB1F-44BB-B5AC-443650795D01}" type="pres">
      <dgm:prSet presAssocID="{E6FCCE9B-36E5-4093-8C28-DF41E668E4EB}" presName="hierChild4" presStyleCnt="0"/>
      <dgm:spPr/>
    </dgm:pt>
    <dgm:pt modelId="{33EA0B7D-3CE7-49B1-A23F-0CE3736E46CE}" type="pres">
      <dgm:prSet presAssocID="{E6FCCE9B-36E5-4093-8C28-DF41E668E4EB}" presName="hierChild5" presStyleCnt="0"/>
      <dgm:spPr/>
    </dgm:pt>
    <dgm:pt modelId="{29D5FF9D-F98C-4753-B6CF-4C61D25DC8B3}" type="pres">
      <dgm:prSet presAssocID="{5F4487CE-1420-4835-BBF9-74C594C6D610}" presName="Name37" presStyleLbl="parChTrans1D2" presStyleIdx="2" presStyleCnt="7" custSzX="4043729" custSzY="1257464"/>
      <dgm:spPr/>
      <dgm:t>
        <a:bodyPr/>
        <a:lstStyle/>
        <a:p>
          <a:pPr latinLnBrk="1"/>
          <a:endParaRPr lang="ko-KR" altLang="en-US"/>
        </a:p>
      </dgm:t>
    </dgm:pt>
    <dgm:pt modelId="{E5CE0412-B970-416A-A1D1-2D3384D80202}" type="pres">
      <dgm:prSet presAssocID="{DDEB4F84-8902-4A97-BC5F-1C677A12E838}" presName="hierRoot2" presStyleCnt="0">
        <dgm:presLayoutVars>
          <dgm:hierBranch val="init"/>
        </dgm:presLayoutVars>
      </dgm:prSet>
      <dgm:spPr/>
    </dgm:pt>
    <dgm:pt modelId="{8106F2B7-CF01-4F34-A22A-60C26E8DF8C6}" type="pres">
      <dgm:prSet presAssocID="{DDEB4F84-8902-4A97-BC5F-1C677A12E838}" presName="rootComposite" presStyleCnt="0"/>
      <dgm:spPr/>
    </dgm:pt>
    <dgm:pt modelId="{9552AACA-9F22-4F89-B53A-3E732C1480F7}" type="pres">
      <dgm:prSet presAssocID="{DDEB4F84-8902-4A97-BC5F-1C677A12E838}" presName="rootText" presStyleLbl="node2" presStyleIdx="2" presStyleCnt="7" custScaleX="104048" custScaleY="43171" custLinFactNeighborX="-91311" custLinFactNeighborY="6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27DDB3-2700-4C2C-B5F6-173C56B28830}" type="pres">
      <dgm:prSet presAssocID="{DDEB4F84-8902-4A97-BC5F-1C677A12E838}" presName="rootConnector" presStyleLbl="node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B74DAD2F-3C45-4B7D-BC8F-E02214683A7A}" type="pres">
      <dgm:prSet presAssocID="{DDEB4F84-8902-4A97-BC5F-1C677A12E838}" presName="hierChild4" presStyleCnt="0"/>
      <dgm:spPr/>
    </dgm:pt>
    <dgm:pt modelId="{93C26544-4FC2-41B2-9E47-32D1E13B594E}" type="pres">
      <dgm:prSet presAssocID="{D54CC741-207A-4B75-804F-30BFCC7119A4}" presName="Name37" presStyleLbl="parChTrans1D3" presStyleIdx="1" presStyleCnt="16" custSzX="75979" custSzY="870303"/>
      <dgm:spPr/>
      <dgm:t>
        <a:bodyPr/>
        <a:lstStyle/>
        <a:p>
          <a:pPr latinLnBrk="1"/>
          <a:endParaRPr lang="ko-KR" altLang="en-US"/>
        </a:p>
      </dgm:t>
    </dgm:pt>
    <dgm:pt modelId="{3F4F8DCD-43F0-42A3-8A85-92A3AA8B03FB}" type="pres">
      <dgm:prSet presAssocID="{B2312779-A956-4270-B03F-568B9FD11CDD}" presName="hierRoot2" presStyleCnt="0">
        <dgm:presLayoutVars>
          <dgm:hierBranch val="init"/>
        </dgm:presLayoutVars>
      </dgm:prSet>
      <dgm:spPr/>
    </dgm:pt>
    <dgm:pt modelId="{2A2A006D-6EC0-4CC5-96AC-4EEE3A5BC06F}" type="pres">
      <dgm:prSet presAssocID="{B2312779-A956-4270-B03F-568B9FD11CDD}" presName="rootComposite" presStyleCnt="0"/>
      <dgm:spPr/>
    </dgm:pt>
    <dgm:pt modelId="{F9A92483-5695-4C72-8219-10997E1DE7E4}" type="pres">
      <dgm:prSet presAssocID="{B2312779-A956-4270-B03F-568B9FD11CDD}" presName="rootText" presStyleLbl="node3" presStyleIdx="1" presStyleCnt="16" custScaleX="69308" custScaleY="43171" custLinFactNeighborX="-97604" custLinFactNeighborY="-240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71F155-DA26-4615-A17E-87743302FF06}" type="pres">
      <dgm:prSet presAssocID="{B2312779-A956-4270-B03F-568B9FD11CDD}" presName="rootConnector" presStyleLbl="node3" presStyleIdx="1" presStyleCnt="16"/>
      <dgm:spPr/>
      <dgm:t>
        <a:bodyPr/>
        <a:lstStyle/>
        <a:p>
          <a:pPr latinLnBrk="1"/>
          <a:endParaRPr lang="ko-KR" altLang="en-US"/>
        </a:p>
      </dgm:t>
    </dgm:pt>
    <dgm:pt modelId="{6AA7845C-CCF1-44C1-BAAD-73953B094E60}" type="pres">
      <dgm:prSet presAssocID="{B2312779-A956-4270-B03F-568B9FD11CDD}" presName="hierChild4" presStyleCnt="0"/>
      <dgm:spPr/>
    </dgm:pt>
    <dgm:pt modelId="{DED60E52-B6C0-478C-908C-6848B1EA31F3}" type="pres">
      <dgm:prSet presAssocID="{B2312779-A956-4270-B03F-568B9FD11CDD}" presName="hierChild5" presStyleCnt="0"/>
      <dgm:spPr/>
    </dgm:pt>
    <dgm:pt modelId="{B2D87412-617E-4245-8D9A-6B999F8C2667}" type="pres">
      <dgm:prSet presAssocID="{55EA3C06-D1DE-4658-AFF4-85E3F9622324}" presName="Name37" presStyleLbl="parChTrans1D3" presStyleIdx="2" presStyleCnt="16" custSzX="75979" custSzY="1998724"/>
      <dgm:spPr/>
      <dgm:t>
        <a:bodyPr/>
        <a:lstStyle/>
        <a:p>
          <a:pPr latinLnBrk="1"/>
          <a:endParaRPr lang="ko-KR" altLang="en-US"/>
        </a:p>
      </dgm:t>
    </dgm:pt>
    <dgm:pt modelId="{E480F45E-989A-419F-879E-3DE102BCDF71}" type="pres">
      <dgm:prSet presAssocID="{AD51A99F-A4CA-4B40-8C6F-7733E5C7B2A3}" presName="hierRoot2" presStyleCnt="0">
        <dgm:presLayoutVars>
          <dgm:hierBranch val="init"/>
        </dgm:presLayoutVars>
      </dgm:prSet>
      <dgm:spPr/>
    </dgm:pt>
    <dgm:pt modelId="{7C19A782-4852-4403-BC9F-208D079E6615}" type="pres">
      <dgm:prSet presAssocID="{AD51A99F-A4CA-4B40-8C6F-7733E5C7B2A3}" presName="rootComposite" presStyleCnt="0"/>
      <dgm:spPr/>
    </dgm:pt>
    <dgm:pt modelId="{692A5EE5-FD4F-4516-B082-E7E01A470FA8}" type="pres">
      <dgm:prSet presAssocID="{AD51A99F-A4CA-4B40-8C6F-7733E5C7B2A3}" presName="rootText" presStyleLbl="node3" presStyleIdx="2" presStyleCnt="16" custScaleX="95708" custScaleY="43171" custLinFactNeighborX="-97604" custLinFactNeighborY="-5240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2DB6EB-E5E1-4EFB-BE75-60F08C34535A}" type="pres">
      <dgm:prSet presAssocID="{AD51A99F-A4CA-4B40-8C6F-7733E5C7B2A3}" presName="rootConnector" presStyleLbl="node3" presStyleIdx="2" presStyleCnt="16"/>
      <dgm:spPr/>
      <dgm:t>
        <a:bodyPr/>
        <a:lstStyle/>
        <a:p>
          <a:pPr latinLnBrk="1"/>
          <a:endParaRPr lang="ko-KR" altLang="en-US"/>
        </a:p>
      </dgm:t>
    </dgm:pt>
    <dgm:pt modelId="{7F360D0C-BED5-4AEC-9C2D-A56CA4E67C17}" type="pres">
      <dgm:prSet presAssocID="{AD51A99F-A4CA-4B40-8C6F-7733E5C7B2A3}" presName="hierChild4" presStyleCnt="0"/>
      <dgm:spPr/>
    </dgm:pt>
    <dgm:pt modelId="{AE670565-74DE-4753-9087-DCB249F56A2D}" type="pres">
      <dgm:prSet presAssocID="{AD51A99F-A4CA-4B40-8C6F-7733E5C7B2A3}" presName="hierChild5" presStyleCnt="0"/>
      <dgm:spPr/>
    </dgm:pt>
    <dgm:pt modelId="{EABCF11D-C380-4D79-806D-26B4625E96C4}" type="pres">
      <dgm:prSet presAssocID="{532C057D-4622-4742-8D7C-AE406B67801F}" presName="Name37" presStyleLbl="parChTrans1D3" presStyleIdx="3" presStyleCnt="16" custSzX="75979" custSzY="3127115"/>
      <dgm:spPr/>
      <dgm:t>
        <a:bodyPr/>
        <a:lstStyle/>
        <a:p>
          <a:pPr latinLnBrk="1"/>
          <a:endParaRPr lang="ko-KR" altLang="en-US"/>
        </a:p>
      </dgm:t>
    </dgm:pt>
    <dgm:pt modelId="{73B56FCB-3492-43C7-B8DD-303ECEDD4C3D}" type="pres">
      <dgm:prSet presAssocID="{FE425B33-64EA-427D-96F6-77DEDAAA30BB}" presName="hierRoot2" presStyleCnt="0">
        <dgm:presLayoutVars>
          <dgm:hierBranch val="init"/>
        </dgm:presLayoutVars>
      </dgm:prSet>
      <dgm:spPr/>
    </dgm:pt>
    <dgm:pt modelId="{37B27DFA-790C-4986-9AA5-753DCB4F903C}" type="pres">
      <dgm:prSet presAssocID="{FE425B33-64EA-427D-96F6-77DEDAAA30BB}" presName="rootComposite" presStyleCnt="0"/>
      <dgm:spPr/>
    </dgm:pt>
    <dgm:pt modelId="{851227B1-852F-404C-A0AF-757B732BB6E4}" type="pres">
      <dgm:prSet presAssocID="{FE425B33-64EA-427D-96F6-77DEDAAA30BB}" presName="rootText" presStyleLbl="node3" presStyleIdx="3" presStyleCnt="16" custScaleX="69308" custScaleY="43171" custLinFactNeighborX="-97604" custLinFactNeighborY="-8071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05032B-A15B-4E71-98A6-F5D303EDE633}" type="pres">
      <dgm:prSet presAssocID="{FE425B33-64EA-427D-96F6-77DEDAAA30BB}" presName="rootConnector" presStyleLbl="node3" presStyleIdx="3" presStyleCnt="16"/>
      <dgm:spPr/>
      <dgm:t>
        <a:bodyPr/>
        <a:lstStyle/>
        <a:p>
          <a:pPr latinLnBrk="1"/>
          <a:endParaRPr lang="ko-KR" altLang="en-US"/>
        </a:p>
      </dgm:t>
    </dgm:pt>
    <dgm:pt modelId="{10EA03BE-D995-427E-960A-48DC394CD511}" type="pres">
      <dgm:prSet presAssocID="{FE425B33-64EA-427D-96F6-77DEDAAA30BB}" presName="hierChild4" presStyleCnt="0"/>
      <dgm:spPr/>
    </dgm:pt>
    <dgm:pt modelId="{245604ED-DFC5-4873-87E5-6A7015F665B7}" type="pres">
      <dgm:prSet presAssocID="{FE425B33-64EA-427D-96F6-77DEDAAA30BB}" presName="hierChild5" presStyleCnt="0"/>
      <dgm:spPr/>
    </dgm:pt>
    <dgm:pt modelId="{06B841A4-A5E2-4281-A3AA-6295D7A5F7EC}" type="pres">
      <dgm:prSet presAssocID="{DDEB4F84-8902-4A97-BC5F-1C677A12E838}" presName="hierChild5" presStyleCnt="0"/>
      <dgm:spPr/>
    </dgm:pt>
    <dgm:pt modelId="{9F5E3792-CEE3-47A3-A8B5-E08A0E582DE8}" type="pres">
      <dgm:prSet presAssocID="{BBBAE148-8C6D-4272-9EA8-F22518308F3D}" presName="Name37" presStyleLbl="parChTrans1D2" presStyleIdx="3" presStyleCnt="7" custSzX="1386755" custSzY="1257464"/>
      <dgm:spPr/>
      <dgm:t>
        <a:bodyPr/>
        <a:lstStyle/>
        <a:p>
          <a:pPr latinLnBrk="1"/>
          <a:endParaRPr lang="ko-KR" altLang="en-US"/>
        </a:p>
      </dgm:t>
    </dgm:pt>
    <dgm:pt modelId="{98B0D04F-541C-4101-B73D-EDF4F8F1700C}" type="pres">
      <dgm:prSet presAssocID="{78FFA847-2877-44A9-86CF-CFBF72879240}" presName="hierRoot2" presStyleCnt="0">
        <dgm:presLayoutVars>
          <dgm:hierBranch val="init"/>
        </dgm:presLayoutVars>
      </dgm:prSet>
      <dgm:spPr/>
    </dgm:pt>
    <dgm:pt modelId="{A3278EB9-6F4A-4570-8125-6599511FADFB}" type="pres">
      <dgm:prSet presAssocID="{78FFA847-2877-44A9-86CF-CFBF72879240}" presName="rootComposite" presStyleCnt="0"/>
      <dgm:spPr/>
    </dgm:pt>
    <dgm:pt modelId="{E2EA6325-51EA-42D8-A721-8419BEAD0894}" type="pres">
      <dgm:prSet presAssocID="{78FFA847-2877-44A9-86CF-CFBF72879240}" presName="rootText" presStyleLbl="node2" presStyleIdx="3" presStyleCnt="7" custScaleX="69308" custScaleY="43171" custLinFactNeighborX="-66444" custLinFactNeighborY="6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06B1F1-D711-4580-9EDC-6B368CB830D2}" type="pres">
      <dgm:prSet presAssocID="{78FFA847-2877-44A9-86CF-CFBF72879240}" presName="rootConnector" presStyleLbl="node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149D9695-31B8-4774-85AD-E51565555CB0}" type="pres">
      <dgm:prSet presAssocID="{78FFA847-2877-44A9-86CF-CFBF72879240}" presName="hierChild4" presStyleCnt="0"/>
      <dgm:spPr/>
    </dgm:pt>
    <dgm:pt modelId="{70FCE447-434E-452E-8DAB-4BB2090B882A}" type="pres">
      <dgm:prSet presAssocID="{B2EFCF80-E28F-46C1-A2F2-6CD2FC1BAF0D}" presName="Name37" presStyleLbl="parChTrans1D3" presStyleIdx="4" presStyleCnt="16" custSzX="97886" custSzY="832200"/>
      <dgm:spPr/>
      <dgm:t>
        <a:bodyPr/>
        <a:lstStyle/>
        <a:p>
          <a:pPr latinLnBrk="1"/>
          <a:endParaRPr lang="ko-KR" altLang="en-US"/>
        </a:p>
      </dgm:t>
    </dgm:pt>
    <dgm:pt modelId="{D4C95499-CCA1-42B4-8C2E-9EA31A285E62}" type="pres">
      <dgm:prSet presAssocID="{AE9E071C-9B6A-4CBF-89E4-5E46E98D4EE5}" presName="hierRoot2" presStyleCnt="0">
        <dgm:presLayoutVars>
          <dgm:hierBranch val="init"/>
        </dgm:presLayoutVars>
      </dgm:prSet>
      <dgm:spPr/>
    </dgm:pt>
    <dgm:pt modelId="{3B7A6F9A-F953-461E-94CA-4F8BE1F41AAD}" type="pres">
      <dgm:prSet presAssocID="{AE9E071C-9B6A-4CBF-89E4-5E46E98D4EE5}" presName="rootComposite" presStyleCnt="0"/>
      <dgm:spPr/>
    </dgm:pt>
    <dgm:pt modelId="{E837027F-A296-4DFF-A947-A6577D4702FD}" type="pres">
      <dgm:prSet presAssocID="{AE9E071C-9B6A-4CBF-89E4-5E46E98D4EE5}" presName="rootText" presStyleLbl="node3" presStyleIdx="4" presStyleCnt="16" custScaleX="69308" custScaleY="43171" custLinFactNeighborX="-69762" custLinFactNeighborY="-253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E1F355-0B86-402B-8C3B-B7E1F8C8C8A6}" type="pres">
      <dgm:prSet presAssocID="{AE9E071C-9B6A-4CBF-89E4-5E46E98D4EE5}" presName="rootConnector" presStyleLbl="node3" presStyleIdx="4" presStyleCnt="16"/>
      <dgm:spPr/>
      <dgm:t>
        <a:bodyPr/>
        <a:lstStyle/>
        <a:p>
          <a:pPr latinLnBrk="1"/>
          <a:endParaRPr lang="ko-KR" altLang="en-US"/>
        </a:p>
      </dgm:t>
    </dgm:pt>
    <dgm:pt modelId="{01C8545E-C8BB-4FCF-A407-AB3E98AC6F3A}" type="pres">
      <dgm:prSet presAssocID="{AE9E071C-9B6A-4CBF-89E4-5E46E98D4EE5}" presName="hierChild4" presStyleCnt="0"/>
      <dgm:spPr/>
    </dgm:pt>
    <dgm:pt modelId="{6C98784C-4D3F-4267-899B-B99865F6ACC7}" type="pres">
      <dgm:prSet presAssocID="{AE9E071C-9B6A-4CBF-89E4-5E46E98D4EE5}" presName="hierChild5" presStyleCnt="0"/>
      <dgm:spPr/>
    </dgm:pt>
    <dgm:pt modelId="{F5206696-DF21-4DC1-B66F-E6877CF1C076}" type="pres">
      <dgm:prSet presAssocID="{A90B9D5F-1195-45D0-875A-2E2B20D11C87}" presName="Name37" presStyleLbl="parChTrans1D3" presStyleIdx="5" presStyleCnt="16" custSzX="97886" custSzY="1960621"/>
      <dgm:spPr/>
      <dgm:t>
        <a:bodyPr/>
        <a:lstStyle/>
        <a:p>
          <a:pPr latinLnBrk="1"/>
          <a:endParaRPr lang="ko-KR" altLang="en-US"/>
        </a:p>
      </dgm:t>
    </dgm:pt>
    <dgm:pt modelId="{8845F22A-CAFF-4A12-8A75-50DF87A27641}" type="pres">
      <dgm:prSet presAssocID="{E6D435B5-B183-44AF-AC62-87D5EAAB5807}" presName="hierRoot2" presStyleCnt="0">
        <dgm:presLayoutVars>
          <dgm:hierBranch val="init"/>
        </dgm:presLayoutVars>
      </dgm:prSet>
      <dgm:spPr/>
    </dgm:pt>
    <dgm:pt modelId="{2FE37A70-A0CB-4864-9A5F-C70FBBF20759}" type="pres">
      <dgm:prSet presAssocID="{E6D435B5-B183-44AF-AC62-87D5EAAB5807}" presName="rootComposite" presStyleCnt="0"/>
      <dgm:spPr/>
    </dgm:pt>
    <dgm:pt modelId="{0EAAC10C-83FC-47FC-A637-7C4C58DC8745}" type="pres">
      <dgm:prSet presAssocID="{E6D435B5-B183-44AF-AC62-87D5EAAB5807}" presName="rootText" presStyleLbl="node3" presStyleIdx="5" presStyleCnt="16" custScaleX="69308" custScaleY="43171" custLinFactNeighborX="-69762" custLinFactNeighborY="-5369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BD8C6D-7327-4251-AEF3-2BFF45FEAFEB}" type="pres">
      <dgm:prSet presAssocID="{E6D435B5-B183-44AF-AC62-87D5EAAB5807}" presName="rootConnector" presStyleLbl="node3" presStyleIdx="5" presStyleCnt="16"/>
      <dgm:spPr/>
      <dgm:t>
        <a:bodyPr/>
        <a:lstStyle/>
        <a:p>
          <a:pPr latinLnBrk="1"/>
          <a:endParaRPr lang="ko-KR" altLang="en-US"/>
        </a:p>
      </dgm:t>
    </dgm:pt>
    <dgm:pt modelId="{5CAC5017-5BE5-4E77-80D5-F6911FEB8690}" type="pres">
      <dgm:prSet presAssocID="{E6D435B5-B183-44AF-AC62-87D5EAAB5807}" presName="hierChild4" presStyleCnt="0"/>
      <dgm:spPr/>
    </dgm:pt>
    <dgm:pt modelId="{5BB0C646-CA4B-465A-9B27-1B79F3F1AE84}" type="pres">
      <dgm:prSet presAssocID="{E6D435B5-B183-44AF-AC62-87D5EAAB5807}" presName="hierChild5" presStyleCnt="0"/>
      <dgm:spPr/>
    </dgm:pt>
    <dgm:pt modelId="{24E99199-FB71-4B93-BC69-B8E1C016E473}" type="pres">
      <dgm:prSet presAssocID="{891ED2B5-D98A-46B3-BD8B-21181E6F64A2}" presName="Name37" presStyleLbl="parChTrans1D3" presStyleIdx="6" presStyleCnt="16" custSzX="75979" custSzY="3089012"/>
      <dgm:spPr/>
      <dgm:t>
        <a:bodyPr/>
        <a:lstStyle/>
        <a:p>
          <a:pPr latinLnBrk="1"/>
          <a:endParaRPr lang="ko-KR" altLang="en-US"/>
        </a:p>
      </dgm:t>
    </dgm:pt>
    <dgm:pt modelId="{8B9FCC83-2B74-49A8-9423-86F88272A904}" type="pres">
      <dgm:prSet presAssocID="{6124BE49-A256-4B3A-98ED-4C5653D0E2BD}" presName="hierRoot2" presStyleCnt="0">
        <dgm:presLayoutVars>
          <dgm:hierBranch val="init"/>
        </dgm:presLayoutVars>
      </dgm:prSet>
      <dgm:spPr/>
    </dgm:pt>
    <dgm:pt modelId="{A8F80CE3-BF86-4CE6-8A07-8D0A662E41CB}" type="pres">
      <dgm:prSet presAssocID="{6124BE49-A256-4B3A-98ED-4C5653D0E2BD}" presName="rootComposite" presStyleCnt="0"/>
      <dgm:spPr/>
    </dgm:pt>
    <dgm:pt modelId="{27BFB8FA-0E70-4250-A136-FE91D6E63007}" type="pres">
      <dgm:prSet presAssocID="{6124BE49-A256-4B3A-98ED-4C5653D0E2BD}" presName="rootText" presStyleLbl="node3" presStyleIdx="6" presStyleCnt="16" custScaleX="95375" custScaleY="43171" custLinFactNeighborX="-69762" custLinFactNeighborY="-820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57BF7B-2017-472F-8CBE-DCB7A165983B}" type="pres">
      <dgm:prSet presAssocID="{6124BE49-A256-4B3A-98ED-4C5653D0E2BD}" presName="rootConnector" presStyleLbl="node3" presStyleIdx="6" presStyleCnt="16"/>
      <dgm:spPr/>
      <dgm:t>
        <a:bodyPr/>
        <a:lstStyle/>
        <a:p>
          <a:pPr latinLnBrk="1"/>
          <a:endParaRPr lang="ko-KR" altLang="en-US"/>
        </a:p>
      </dgm:t>
    </dgm:pt>
    <dgm:pt modelId="{82041792-00F2-458D-AA2D-550FE3FED03A}" type="pres">
      <dgm:prSet presAssocID="{6124BE49-A256-4B3A-98ED-4C5653D0E2BD}" presName="hierChild4" presStyleCnt="0"/>
      <dgm:spPr/>
    </dgm:pt>
    <dgm:pt modelId="{20D90AF2-8A77-41C1-A9BE-4E66CDE61335}" type="pres">
      <dgm:prSet presAssocID="{6124BE49-A256-4B3A-98ED-4C5653D0E2BD}" presName="hierChild5" presStyleCnt="0"/>
      <dgm:spPr/>
    </dgm:pt>
    <dgm:pt modelId="{071131ED-D191-4B76-9FE1-4A9BB27412E2}" type="pres">
      <dgm:prSet presAssocID="{66E051A6-DE80-4979-8F4E-7AF5FA61073F}" presName="Name37" presStyleLbl="parChTrans1D3" presStyleIdx="7" presStyleCnt="16" custSzX="97886" custSzY="4217433"/>
      <dgm:spPr/>
      <dgm:t>
        <a:bodyPr/>
        <a:lstStyle/>
        <a:p>
          <a:pPr latinLnBrk="1"/>
          <a:endParaRPr lang="ko-KR" altLang="en-US"/>
        </a:p>
      </dgm:t>
    </dgm:pt>
    <dgm:pt modelId="{EDFC0993-BFEF-4DEA-A42E-D5A26BCD2305}" type="pres">
      <dgm:prSet presAssocID="{A978AD43-02AD-4481-A614-E45C5BA7B6A2}" presName="hierRoot2" presStyleCnt="0">
        <dgm:presLayoutVars>
          <dgm:hierBranch val="init"/>
        </dgm:presLayoutVars>
      </dgm:prSet>
      <dgm:spPr/>
    </dgm:pt>
    <dgm:pt modelId="{33BAF34B-357A-4268-A59F-A3844C414299}" type="pres">
      <dgm:prSet presAssocID="{A978AD43-02AD-4481-A614-E45C5BA7B6A2}" presName="rootComposite" presStyleCnt="0"/>
      <dgm:spPr/>
    </dgm:pt>
    <dgm:pt modelId="{BD55C44D-0F80-4E26-A090-07D3C2CE8AF9}" type="pres">
      <dgm:prSet presAssocID="{A978AD43-02AD-4481-A614-E45C5BA7B6A2}" presName="rootText" presStyleLbl="node3" presStyleIdx="7" presStyleCnt="16" custScaleX="69308" custScaleY="43171" custLinFactY="-10314" custLinFactNeighborX="-69762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6F5386-F215-4074-B805-54A2163BA449}" type="pres">
      <dgm:prSet presAssocID="{A978AD43-02AD-4481-A614-E45C5BA7B6A2}" presName="rootConnector" presStyleLbl="node3" presStyleIdx="7" presStyleCnt="16"/>
      <dgm:spPr/>
      <dgm:t>
        <a:bodyPr/>
        <a:lstStyle/>
        <a:p>
          <a:pPr latinLnBrk="1"/>
          <a:endParaRPr lang="ko-KR" altLang="en-US"/>
        </a:p>
      </dgm:t>
    </dgm:pt>
    <dgm:pt modelId="{B298D47E-21F1-42F0-8F67-55B2D8BC37E1}" type="pres">
      <dgm:prSet presAssocID="{A978AD43-02AD-4481-A614-E45C5BA7B6A2}" presName="hierChild4" presStyleCnt="0"/>
      <dgm:spPr/>
    </dgm:pt>
    <dgm:pt modelId="{B48C82D9-D70C-4D7F-BD9C-5361015A222B}" type="pres">
      <dgm:prSet presAssocID="{A978AD43-02AD-4481-A614-E45C5BA7B6A2}" presName="hierChild5" presStyleCnt="0"/>
      <dgm:spPr/>
    </dgm:pt>
    <dgm:pt modelId="{AE822E8B-DF70-4219-B48F-5915C8CD6B4F}" type="pres">
      <dgm:prSet presAssocID="{78FFA847-2877-44A9-86CF-CFBF72879240}" presName="hierChild5" presStyleCnt="0"/>
      <dgm:spPr/>
    </dgm:pt>
    <dgm:pt modelId="{EE90954F-ED83-4893-B8AA-0EAFBC2BA76B}" type="pres">
      <dgm:prSet presAssocID="{C756BFD3-0800-410F-B1A6-D10B65BCF2CA}" presName="Name37" presStyleLbl="parChTrans1D2" presStyleIdx="4" presStyleCnt="7" custSzX="1535128" custSzY="1233064"/>
      <dgm:spPr/>
      <dgm:t>
        <a:bodyPr/>
        <a:lstStyle/>
        <a:p>
          <a:pPr latinLnBrk="1"/>
          <a:endParaRPr lang="ko-KR" altLang="en-US"/>
        </a:p>
      </dgm:t>
    </dgm:pt>
    <dgm:pt modelId="{AAC46C32-8CFA-4464-936E-82D21FA6AD8C}" type="pres">
      <dgm:prSet presAssocID="{42FB6CAD-B89D-4104-B346-C3B971AB71F6}" presName="hierRoot2" presStyleCnt="0">
        <dgm:presLayoutVars>
          <dgm:hierBranch val="init"/>
        </dgm:presLayoutVars>
      </dgm:prSet>
      <dgm:spPr/>
    </dgm:pt>
    <dgm:pt modelId="{D4596D36-4878-4D3F-8140-4514C0BCAE35}" type="pres">
      <dgm:prSet presAssocID="{42FB6CAD-B89D-4104-B346-C3B971AB71F6}" presName="rootComposite" presStyleCnt="0"/>
      <dgm:spPr/>
    </dgm:pt>
    <dgm:pt modelId="{C3B3792C-51C5-4DCA-BD3D-238C67A91798}" type="pres">
      <dgm:prSet presAssocID="{42FB6CAD-B89D-4104-B346-C3B971AB71F6}" presName="rootText" presStyleLbl="node2" presStyleIdx="4" presStyleCnt="7" custScaleX="69308" custScaleY="43171" custLinFactNeighborX="5712" custLinFactNeighborY="-15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82407B-95F5-4C4B-9C0F-7A3D05E77D45}" type="pres">
      <dgm:prSet presAssocID="{42FB6CAD-B89D-4104-B346-C3B971AB71F6}" presName="rootConnector" presStyleLbl="node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18EAFBC3-530E-4A02-9158-12B964B3FFED}" type="pres">
      <dgm:prSet presAssocID="{42FB6CAD-B89D-4104-B346-C3B971AB71F6}" presName="hierChild4" presStyleCnt="0"/>
      <dgm:spPr/>
    </dgm:pt>
    <dgm:pt modelId="{3EF2120F-CC5A-4195-A97C-FA5A269009E0}" type="pres">
      <dgm:prSet presAssocID="{61AF15C4-9AE9-4A8D-847E-6059C1A2B948}" presName="Name37" presStyleLbl="parChTrans1D3" presStyleIdx="8" presStyleCnt="16" custSzX="313898" custSzY="808536"/>
      <dgm:spPr/>
      <dgm:t>
        <a:bodyPr/>
        <a:lstStyle/>
        <a:p>
          <a:pPr latinLnBrk="1"/>
          <a:endParaRPr lang="ko-KR" altLang="en-US"/>
        </a:p>
      </dgm:t>
    </dgm:pt>
    <dgm:pt modelId="{03A41DD5-8F54-4CA7-9805-3C9BD7865CBA}" type="pres">
      <dgm:prSet presAssocID="{44201E63-4B90-4A89-B382-11BDBA46BE7F}" presName="hierRoot2" presStyleCnt="0">
        <dgm:presLayoutVars>
          <dgm:hierBranch val="init"/>
        </dgm:presLayoutVars>
      </dgm:prSet>
      <dgm:spPr/>
    </dgm:pt>
    <dgm:pt modelId="{1B7B8A5A-8479-476E-B436-1DF74C419889}" type="pres">
      <dgm:prSet presAssocID="{44201E63-4B90-4A89-B382-11BDBA46BE7F}" presName="rootComposite" presStyleCnt="0"/>
      <dgm:spPr/>
    </dgm:pt>
    <dgm:pt modelId="{F74BF6AF-C059-45D9-9EC4-40BBA5FF44A4}" type="pres">
      <dgm:prSet presAssocID="{44201E63-4B90-4A89-B382-11BDBA46BE7F}" presName="rootText" presStyleLbl="node3" presStyleIdx="8" presStyleCnt="16" custScaleX="101267" custScaleY="43171" custLinFactNeighborX="2825" custLinFactNeighborY="-270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ADDEF-F494-49A1-B242-2C0B778271CF}" type="pres">
      <dgm:prSet presAssocID="{44201E63-4B90-4A89-B382-11BDBA46BE7F}" presName="rootConnector" presStyleLbl="node3" presStyleIdx="8" presStyleCnt="16"/>
      <dgm:spPr/>
      <dgm:t>
        <a:bodyPr/>
        <a:lstStyle/>
        <a:p>
          <a:pPr latinLnBrk="1"/>
          <a:endParaRPr lang="ko-KR" altLang="en-US"/>
        </a:p>
      </dgm:t>
    </dgm:pt>
    <dgm:pt modelId="{C09B4EB7-46E7-4900-9D60-138179AB472F}" type="pres">
      <dgm:prSet presAssocID="{44201E63-4B90-4A89-B382-11BDBA46BE7F}" presName="hierChild4" presStyleCnt="0"/>
      <dgm:spPr/>
    </dgm:pt>
    <dgm:pt modelId="{4506AEB9-1991-469E-8359-6BC6DB101BFD}" type="pres">
      <dgm:prSet presAssocID="{44201E63-4B90-4A89-B382-11BDBA46BE7F}" presName="hierChild5" presStyleCnt="0"/>
      <dgm:spPr/>
    </dgm:pt>
    <dgm:pt modelId="{50975983-ED09-4D5E-9C6E-B61CD39C5E4C}" type="pres">
      <dgm:prSet presAssocID="{2C3CD7B0-28F9-4506-A88D-256DB2C729E6}" presName="Name37" presStyleLbl="parChTrans1D3" presStyleIdx="9" presStyleCnt="16" custSzX="313898" custSzY="1936957"/>
      <dgm:spPr/>
      <dgm:t>
        <a:bodyPr/>
        <a:lstStyle/>
        <a:p>
          <a:pPr latinLnBrk="1"/>
          <a:endParaRPr lang="ko-KR" altLang="en-US"/>
        </a:p>
      </dgm:t>
    </dgm:pt>
    <dgm:pt modelId="{E72628E9-9A03-455A-8047-791579945E7F}" type="pres">
      <dgm:prSet presAssocID="{987546D7-E8DD-49FA-BA8A-382AA06E0F30}" presName="hierRoot2" presStyleCnt="0">
        <dgm:presLayoutVars>
          <dgm:hierBranch val="init"/>
        </dgm:presLayoutVars>
      </dgm:prSet>
      <dgm:spPr/>
    </dgm:pt>
    <dgm:pt modelId="{CDAB1D22-AEF5-44FA-8A72-387160571730}" type="pres">
      <dgm:prSet presAssocID="{987546D7-E8DD-49FA-BA8A-382AA06E0F30}" presName="rootComposite" presStyleCnt="0"/>
      <dgm:spPr/>
    </dgm:pt>
    <dgm:pt modelId="{ADE1EF38-AD32-4BE2-AF21-90FF7D158C47}" type="pres">
      <dgm:prSet presAssocID="{987546D7-E8DD-49FA-BA8A-382AA06E0F30}" presName="rootText" presStyleLbl="node3" presStyleIdx="9" presStyleCnt="16" custScaleX="105210" custScaleY="43171" custLinFactNeighborX="2825" custLinFactNeighborY="-553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4A76B8-CE33-4F47-988A-BB06946DB401}" type="pres">
      <dgm:prSet presAssocID="{987546D7-E8DD-49FA-BA8A-382AA06E0F30}" presName="rootConnector" presStyleLbl="node3" presStyleIdx="9" presStyleCnt="16"/>
      <dgm:spPr/>
      <dgm:t>
        <a:bodyPr/>
        <a:lstStyle/>
        <a:p>
          <a:pPr latinLnBrk="1"/>
          <a:endParaRPr lang="ko-KR" altLang="en-US"/>
        </a:p>
      </dgm:t>
    </dgm:pt>
    <dgm:pt modelId="{44ABFC40-1D56-47B9-B654-69F162760195}" type="pres">
      <dgm:prSet presAssocID="{987546D7-E8DD-49FA-BA8A-382AA06E0F30}" presName="hierChild4" presStyleCnt="0"/>
      <dgm:spPr/>
    </dgm:pt>
    <dgm:pt modelId="{D0428E76-A292-4135-8F39-1DD321ED08A2}" type="pres">
      <dgm:prSet presAssocID="{987546D7-E8DD-49FA-BA8A-382AA06E0F30}" presName="hierChild5" presStyleCnt="0"/>
      <dgm:spPr/>
    </dgm:pt>
    <dgm:pt modelId="{504603D9-E40E-4AE8-9FCF-F90B7A299003}" type="pres">
      <dgm:prSet presAssocID="{85687EC9-8248-4E50-AA3F-74D9BD64C373}" presName="Name37" presStyleLbl="parChTrans1D3" presStyleIdx="10" presStyleCnt="16" custSzX="313898" custSzY="3138637"/>
      <dgm:spPr/>
      <dgm:t>
        <a:bodyPr/>
        <a:lstStyle/>
        <a:p>
          <a:pPr latinLnBrk="1"/>
          <a:endParaRPr lang="ko-KR" altLang="en-US"/>
        </a:p>
      </dgm:t>
    </dgm:pt>
    <dgm:pt modelId="{FBAB3FDA-EEDD-4EB3-8D3D-89B4922AEEFA}" type="pres">
      <dgm:prSet presAssocID="{7E61ECB4-F47D-4CF9-8B0A-9BCB5E9BCE30}" presName="hierRoot2" presStyleCnt="0">
        <dgm:presLayoutVars>
          <dgm:hierBranch val="init"/>
        </dgm:presLayoutVars>
      </dgm:prSet>
      <dgm:spPr/>
    </dgm:pt>
    <dgm:pt modelId="{00282458-2DE3-47E1-B9E9-D79989A27013}" type="pres">
      <dgm:prSet presAssocID="{7E61ECB4-F47D-4CF9-8B0A-9BCB5E9BCE30}" presName="rootComposite" presStyleCnt="0"/>
      <dgm:spPr/>
    </dgm:pt>
    <dgm:pt modelId="{0AC3FA53-0DC4-412E-A2CC-AB0C9FB008EB}" type="pres">
      <dgm:prSet presAssocID="{7E61ECB4-F47D-4CF9-8B0A-9BCB5E9BCE30}" presName="rootText" presStyleLbl="node3" presStyleIdx="10" presStyleCnt="16" custScaleX="69308" custScaleY="43171" custLinFactNeighborX="2825" custLinFactNeighborY="-8115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0846BA-5C40-4C48-BE47-1120230B47FE}" type="pres">
      <dgm:prSet presAssocID="{7E61ECB4-F47D-4CF9-8B0A-9BCB5E9BCE30}" presName="rootConnector" presStyleLbl="node3" presStyleIdx="10" presStyleCnt="16"/>
      <dgm:spPr/>
      <dgm:t>
        <a:bodyPr/>
        <a:lstStyle/>
        <a:p>
          <a:pPr latinLnBrk="1"/>
          <a:endParaRPr lang="ko-KR" altLang="en-US"/>
        </a:p>
      </dgm:t>
    </dgm:pt>
    <dgm:pt modelId="{EA77066F-4CC5-49EE-AD49-DA312CE705FD}" type="pres">
      <dgm:prSet presAssocID="{7E61ECB4-F47D-4CF9-8B0A-9BCB5E9BCE30}" presName="hierChild4" presStyleCnt="0"/>
      <dgm:spPr/>
    </dgm:pt>
    <dgm:pt modelId="{EB139316-0EAC-4C06-A95E-5F69D8F2F2DA}" type="pres">
      <dgm:prSet presAssocID="{7E61ECB4-F47D-4CF9-8B0A-9BCB5E9BCE30}" presName="hierChild5" presStyleCnt="0"/>
      <dgm:spPr/>
    </dgm:pt>
    <dgm:pt modelId="{A288B38B-8D6D-498F-BBEF-59F5E214C36A}" type="pres">
      <dgm:prSet presAssocID="{CECD2EDA-C9A1-40C4-B8C9-643ACEED6503}" presName="Name37" presStyleLbl="parChTrans1D3" presStyleIdx="11" presStyleCnt="16" custSzX="313898" custSzY="4267058"/>
      <dgm:spPr/>
      <dgm:t>
        <a:bodyPr/>
        <a:lstStyle/>
        <a:p>
          <a:pPr latinLnBrk="1"/>
          <a:endParaRPr lang="ko-KR" altLang="en-US"/>
        </a:p>
      </dgm:t>
    </dgm:pt>
    <dgm:pt modelId="{5BCA9A26-E045-40FF-A1B8-92AF517A92FD}" type="pres">
      <dgm:prSet presAssocID="{B98C5BA3-86E5-40A6-910C-D123E7D3D1C6}" presName="hierRoot2" presStyleCnt="0">
        <dgm:presLayoutVars>
          <dgm:hierBranch val="init"/>
        </dgm:presLayoutVars>
      </dgm:prSet>
      <dgm:spPr/>
    </dgm:pt>
    <dgm:pt modelId="{24D19D75-507B-4F97-A72A-E1EBA262004D}" type="pres">
      <dgm:prSet presAssocID="{B98C5BA3-86E5-40A6-910C-D123E7D3D1C6}" presName="rootComposite" presStyleCnt="0"/>
      <dgm:spPr/>
    </dgm:pt>
    <dgm:pt modelId="{74E94CC6-DA87-433B-B2DB-B5C98E1546F3}" type="pres">
      <dgm:prSet presAssocID="{B98C5BA3-86E5-40A6-910C-D123E7D3D1C6}" presName="rootText" presStyleLbl="node3" presStyleIdx="11" presStyleCnt="16" custScaleX="69308" custScaleY="43171" custLinFactY="-9458" custLinFactNeighborX="2825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B1D7EA-AE38-4F34-B46C-885A9A6BBAE3}" type="pres">
      <dgm:prSet presAssocID="{B98C5BA3-86E5-40A6-910C-D123E7D3D1C6}" presName="rootConnector" presStyleLbl="node3" presStyleIdx="11" presStyleCnt="16"/>
      <dgm:spPr/>
      <dgm:t>
        <a:bodyPr/>
        <a:lstStyle/>
        <a:p>
          <a:pPr latinLnBrk="1"/>
          <a:endParaRPr lang="ko-KR" altLang="en-US"/>
        </a:p>
      </dgm:t>
    </dgm:pt>
    <dgm:pt modelId="{21DB8ECC-4067-4326-90DE-D8DECDC2483D}" type="pres">
      <dgm:prSet presAssocID="{B98C5BA3-86E5-40A6-910C-D123E7D3D1C6}" presName="hierChild4" presStyleCnt="0"/>
      <dgm:spPr/>
    </dgm:pt>
    <dgm:pt modelId="{1F115CDD-E049-4FC2-A42F-65FDF0D0B472}" type="pres">
      <dgm:prSet presAssocID="{B98C5BA3-86E5-40A6-910C-D123E7D3D1C6}" presName="hierChild5" presStyleCnt="0"/>
      <dgm:spPr/>
    </dgm:pt>
    <dgm:pt modelId="{2031DA66-F1F7-4BF9-A478-658C09C7B06C}" type="pres">
      <dgm:prSet presAssocID="{0641C188-41F6-4D43-A2EF-4768EE558A08}" presName="Name37" presStyleLbl="parChTrans1D3" presStyleIdx="12" presStyleCnt="16" custSzX="313898" custSzY="5395479"/>
      <dgm:spPr/>
      <dgm:t>
        <a:bodyPr/>
        <a:lstStyle/>
        <a:p>
          <a:pPr latinLnBrk="1"/>
          <a:endParaRPr lang="ko-KR" altLang="en-US"/>
        </a:p>
      </dgm:t>
    </dgm:pt>
    <dgm:pt modelId="{C5088D74-3DC9-440A-866F-2BCADFF8617D}" type="pres">
      <dgm:prSet presAssocID="{A2CFAB69-300F-47AC-9DFC-D88166EC89D5}" presName="hierRoot2" presStyleCnt="0">
        <dgm:presLayoutVars>
          <dgm:hierBranch val="init"/>
        </dgm:presLayoutVars>
      </dgm:prSet>
      <dgm:spPr/>
    </dgm:pt>
    <dgm:pt modelId="{9A3D2754-0935-41F8-9F35-D03A74088568}" type="pres">
      <dgm:prSet presAssocID="{A2CFAB69-300F-47AC-9DFC-D88166EC89D5}" presName="rootComposite" presStyleCnt="0"/>
      <dgm:spPr/>
    </dgm:pt>
    <dgm:pt modelId="{147DF589-ECFE-468E-9228-0C8D7769F117}" type="pres">
      <dgm:prSet presAssocID="{A2CFAB69-300F-47AC-9DFC-D88166EC89D5}" presName="rootText" presStyleLbl="node3" presStyleIdx="12" presStyleCnt="16" custScaleX="69308" custScaleY="43171" custLinFactY="-37766" custLinFactNeighborX="2825" custLinFactNeighborY="-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080690-D25D-4B7F-9CB0-5FDE011127D3}" type="pres">
      <dgm:prSet presAssocID="{A2CFAB69-300F-47AC-9DFC-D88166EC89D5}" presName="rootConnector" presStyleLbl="node3" presStyleIdx="12" presStyleCnt="16"/>
      <dgm:spPr/>
      <dgm:t>
        <a:bodyPr/>
        <a:lstStyle/>
        <a:p>
          <a:pPr latinLnBrk="1"/>
          <a:endParaRPr lang="ko-KR" altLang="en-US"/>
        </a:p>
      </dgm:t>
    </dgm:pt>
    <dgm:pt modelId="{DBD82AA8-9A9E-4ADD-A065-977CA6BCD95F}" type="pres">
      <dgm:prSet presAssocID="{A2CFAB69-300F-47AC-9DFC-D88166EC89D5}" presName="hierChild4" presStyleCnt="0"/>
      <dgm:spPr/>
    </dgm:pt>
    <dgm:pt modelId="{E7422BFC-7D86-48BD-AA17-89E73F526765}" type="pres">
      <dgm:prSet presAssocID="{A2CFAB69-300F-47AC-9DFC-D88166EC89D5}" presName="hierChild5" presStyleCnt="0"/>
      <dgm:spPr/>
    </dgm:pt>
    <dgm:pt modelId="{6CF10E8A-EF0D-4C26-9185-9B84F7951F2E}" type="pres">
      <dgm:prSet presAssocID="{42FB6CAD-B89D-4104-B346-C3B971AB71F6}" presName="hierChild5" presStyleCnt="0"/>
      <dgm:spPr/>
    </dgm:pt>
    <dgm:pt modelId="{62C7A198-860E-4011-81A6-26CC665DA5F4}" type="pres">
      <dgm:prSet presAssocID="{300FF7FC-5E6F-4322-A8EA-A0458B5AD97D}" presName="Name37" presStyleLbl="parChTrans1D2" presStyleIdx="5" presStyleCnt="7" custSzX="4324545" custSzY="1239960"/>
      <dgm:spPr/>
      <dgm:t>
        <a:bodyPr/>
        <a:lstStyle/>
        <a:p>
          <a:pPr latinLnBrk="1"/>
          <a:endParaRPr lang="ko-KR" altLang="en-US"/>
        </a:p>
      </dgm:t>
    </dgm:pt>
    <dgm:pt modelId="{FE586454-D162-4063-BD17-2C30F451D0DD}" type="pres">
      <dgm:prSet presAssocID="{87B1F12A-EBC2-43E4-86D3-743B680B6608}" presName="hierRoot2" presStyleCnt="0">
        <dgm:presLayoutVars>
          <dgm:hierBranch val="init"/>
        </dgm:presLayoutVars>
      </dgm:prSet>
      <dgm:spPr/>
    </dgm:pt>
    <dgm:pt modelId="{AF7A910E-36A1-4CAF-A0FD-94DE6DD71C1E}" type="pres">
      <dgm:prSet presAssocID="{87B1F12A-EBC2-43E4-86D3-743B680B6608}" presName="rootComposite" presStyleCnt="0"/>
      <dgm:spPr/>
    </dgm:pt>
    <dgm:pt modelId="{547AE8F7-0615-4890-8FFF-2AD40335BE84}" type="pres">
      <dgm:prSet presAssocID="{87B1F12A-EBC2-43E4-86D3-743B680B6608}" presName="rootText" presStyleLbl="node2" presStyleIdx="5" presStyleCnt="7" custScaleX="69308" custScaleY="43171" custLinFactNeighborX="83966" custLinFactNeighborY="7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099056-89B0-49B0-85AF-99CE6961982B}" type="pres">
      <dgm:prSet presAssocID="{87B1F12A-EBC2-43E4-86D3-743B680B6608}" presName="rootConnector" presStyleLbl="node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AD452300-55D4-407B-8D9A-325D0DC804C7}" type="pres">
      <dgm:prSet presAssocID="{87B1F12A-EBC2-43E4-86D3-743B680B6608}" presName="hierChild4" presStyleCnt="0"/>
      <dgm:spPr/>
    </dgm:pt>
    <dgm:pt modelId="{416A1A11-3E8D-4EB9-8C04-5D38F59A2240}" type="pres">
      <dgm:prSet presAssocID="{77E9C9B5-FC3B-4FC2-921D-D0A50F013B53}" presName="Name37" presStyleLbl="parChTrans1D3" presStyleIdx="13" presStyleCnt="16" custSzX="139977" custSzY="838064"/>
      <dgm:spPr/>
      <dgm:t>
        <a:bodyPr/>
        <a:lstStyle/>
        <a:p>
          <a:pPr latinLnBrk="1"/>
          <a:endParaRPr lang="ko-KR" altLang="en-US"/>
        </a:p>
      </dgm:t>
    </dgm:pt>
    <dgm:pt modelId="{F00A4A03-0F09-4962-9D25-A423DE6586FC}" type="pres">
      <dgm:prSet presAssocID="{07F4878C-7C71-4700-BE95-9249EDF70A60}" presName="hierRoot2" presStyleCnt="0">
        <dgm:presLayoutVars>
          <dgm:hierBranch val="init"/>
        </dgm:presLayoutVars>
      </dgm:prSet>
      <dgm:spPr/>
    </dgm:pt>
    <dgm:pt modelId="{DB056D87-EC95-4D6C-BC24-F3C73C080CA1}" type="pres">
      <dgm:prSet presAssocID="{07F4878C-7C71-4700-BE95-9249EDF70A60}" presName="rootComposite" presStyleCnt="0"/>
      <dgm:spPr/>
    </dgm:pt>
    <dgm:pt modelId="{DB9812DF-138A-4304-A21A-C813096C5E08}" type="pres">
      <dgm:prSet presAssocID="{07F4878C-7C71-4700-BE95-9249EDF70A60}" presName="rootText" presStyleLbl="node3" presStyleIdx="13" presStyleCnt="16" custScaleX="69308" custScaleY="43171" custLinFactNeighborX="83417" custLinFactNeighborY="-257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0F20C0-F541-4DCE-B644-E051EA2FE89D}" type="pres">
      <dgm:prSet presAssocID="{07F4878C-7C71-4700-BE95-9249EDF70A60}" presName="rootConnector" presStyleLbl="node3" presStyleIdx="13" presStyleCnt="16"/>
      <dgm:spPr/>
      <dgm:t>
        <a:bodyPr/>
        <a:lstStyle/>
        <a:p>
          <a:pPr latinLnBrk="1"/>
          <a:endParaRPr lang="ko-KR" altLang="en-US"/>
        </a:p>
      </dgm:t>
    </dgm:pt>
    <dgm:pt modelId="{6FBA3DEE-B60E-427A-BFB2-1B897242D85E}" type="pres">
      <dgm:prSet presAssocID="{07F4878C-7C71-4700-BE95-9249EDF70A60}" presName="hierChild4" presStyleCnt="0"/>
      <dgm:spPr/>
    </dgm:pt>
    <dgm:pt modelId="{F6432645-002D-4592-8728-506CBDEBEE92}" type="pres">
      <dgm:prSet presAssocID="{07F4878C-7C71-4700-BE95-9249EDF70A60}" presName="hierChild5" presStyleCnt="0"/>
      <dgm:spPr/>
    </dgm:pt>
    <dgm:pt modelId="{43E46EAD-E3EB-4EB6-AD20-15658FD58627}" type="pres">
      <dgm:prSet presAssocID="{9BF3F06B-5D51-4917-8AC7-6876347D8197}" presName="Name37" presStyleLbl="parChTrans1D3" presStyleIdx="14" presStyleCnt="16" custSzX="139977" custSzY="1966485"/>
      <dgm:spPr/>
      <dgm:t>
        <a:bodyPr/>
        <a:lstStyle/>
        <a:p>
          <a:pPr latinLnBrk="1"/>
          <a:endParaRPr lang="ko-KR" altLang="en-US"/>
        </a:p>
      </dgm:t>
    </dgm:pt>
    <dgm:pt modelId="{ED4F46C9-73E0-41F1-BB4A-CE46B8A12FE7}" type="pres">
      <dgm:prSet presAssocID="{570D1890-22E7-49FE-A364-EF88DA8827FD}" presName="hierRoot2" presStyleCnt="0">
        <dgm:presLayoutVars>
          <dgm:hierBranch val="init"/>
        </dgm:presLayoutVars>
      </dgm:prSet>
      <dgm:spPr/>
    </dgm:pt>
    <dgm:pt modelId="{ED965F3B-0C3D-4863-BFF1-6EC6B8ADF9CA}" type="pres">
      <dgm:prSet presAssocID="{570D1890-22E7-49FE-A364-EF88DA8827FD}" presName="rootComposite" presStyleCnt="0"/>
      <dgm:spPr/>
    </dgm:pt>
    <dgm:pt modelId="{50B2E1A1-BC8D-4E3F-AA7E-BF9E4AE8D13A}" type="pres">
      <dgm:prSet presAssocID="{570D1890-22E7-49FE-A364-EF88DA8827FD}" presName="rootText" presStyleLbl="node3" presStyleIdx="14" presStyleCnt="16" custScaleX="86118" custScaleY="43171" custLinFactNeighborX="83417" custLinFactNeighborY="-5409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751BDFE-FB4A-4270-959C-F8662D834F9C}" type="pres">
      <dgm:prSet presAssocID="{570D1890-22E7-49FE-A364-EF88DA8827FD}" presName="rootConnector" presStyleLbl="node3" presStyleIdx="14" presStyleCnt="16"/>
      <dgm:spPr/>
      <dgm:t>
        <a:bodyPr/>
        <a:lstStyle/>
        <a:p>
          <a:pPr latinLnBrk="1"/>
          <a:endParaRPr lang="ko-KR" altLang="en-US"/>
        </a:p>
      </dgm:t>
    </dgm:pt>
    <dgm:pt modelId="{AFDA7062-A4F8-4AFA-80F7-25E76D5B263D}" type="pres">
      <dgm:prSet presAssocID="{570D1890-22E7-49FE-A364-EF88DA8827FD}" presName="hierChild4" presStyleCnt="0"/>
      <dgm:spPr/>
    </dgm:pt>
    <dgm:pt modelId="{54BE5659-807F-44EC-9644-781BC7D9CD0F}" type="pres">
      <dgm:prSet presAssocID="{570D1890-22E7-49FE-A364-EF88DA8827FD}" presName="hierChild5" presStyleCnt="0"/>
      <dgm:spPr/>
    </dgm:pt>
    <dgm:pt modelId="{E0993AF1-4D93-4D4C-8E27-E2A1BA48DDCF}" type="pres">
      <dgm:prSet presAssocID="{ED537EB5-CDE0-40D3-A05C-0BEF41D11886}" presName="Name37" presStyleLbl="parChTrans1D3" presStyleIdx="15" presStyleCnt="16" custSzX="139977" custSzY="3094876"/>
      <dgm:spPr/>
      <dgm:t>
        <a:bodyPr/>
        <a:lstStyle/>
        <a:p>
          <a:pPr latinLnBrk="1"/>
          <a:endParaRPr lang="ko-KR" altLang="en-US"/>
        </a:p>
      </dgm:t>
    </dgm:pt>
    <dgm:pt modelId="{6BAD5FFE-569D-4AFF-9541-943CCFCC1343}" type="pres">
      <dgm:prSet presAssocID="{E0C7E6F9-A3AE-4A23-BD0C-0F0447CEEA6E}" presName="hierRoot2" presStyleCnt="0">
        <dgm:presLayoutVars>
          <dgm:hierBranch val="init"/>
        </dgm:presLayoutVars>
      </dgm:prSet>
      <dgm:spPr/>
    </dgm:pt>
    <dgm:pt modelId="{18777A95-C241-4237-A667-2550F27C6CA9}" type="pres">
      <dgm:prSet presAssocID="{E0C7E6F9-A3AE-4A23-BD0C-0F0447CEEA6E}" presName="rootComposite" presStyleCnt="0"/>
      <dgm:spPr/>
    </dgm:pt>
    <dgm:pt modelId="{E6C8CC13-9F09-4030-AAD5-50CBF86CD5AA}" type="pres">
      <dgm:prSet presAssocID="{E0C7E6F9-A3AE-4A23-BD0C-0F0447CEEA6E}" presName="rootText" presStyleLbl="node3" presStyleIdx="15" presStyleCnt="16" custScaleX="69308" custScaleY="43171" custLinFactNeighborX="83417" custLinFactNeighborY="-8240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7BEE02-8CE1-4D8E-89CB-E039158C6F99}" type="pres">
      <dgm:prSet presAssocID="{E0C7E6F9-A3AE-4A23-BD0C-0F0447CEEA6E}" presName="rootConnector" presStyleLbl="node3" presStyleIdx="15" presStyleCnt="16"/>
      <dgm:spPr/>
      <dgm:t>
        <a:bodyPr/>
        <a:lstStyle/>
        <a:p>
          <a:pPr latinLnBrk="1"/>
          <a:endParaRPr lang="ko-KR" altLang="en-US"/>
        </a:p>
      </dgm:t>
    </dgm:pt>
    <dgm:pt modelId="{2C7B8989-9729-4580-BCB3-505FDC5F4E7C}" type="pres">
      <dgm:prSet presAssocID="{E0C7E6F9-A3AE-4A23-BD0C-0F0447CEEA6E}" presName="hierChild4" presStyleCnt="0"/>
      <dgm:spPr/>
    </dgm:pt>
    <dgm:pt modelId="{845F45DD-FED0-41D9-853D-B824F08FDC6A}" type="pres">
      <dgm:prSet presAssocID="{E0C7E6F9-A3AE-4A23-BD0C-0F0447CEEA6E}" presName="hierChild5" presStyleCnt="0"/>
      <dgm:spPr/>
    </dgm:pt>
    <dgm:pt modelId="{857AF5FD-DA3D-40C9-8137-F37692CDAC9F}" type="pres">
      <dgm:prSet presAssocID="{87B1F12A-EBC2-43E4-86D3-743B680B6608}" presName="hierChild5" presStyleCnt="0"/>
      <dgm:spPr/>
    </dgm:pt>
    <dgm:pt modelId="{21BCB6E2-F785-4B89-A1A4-C11D1D32E10F}" type="pres">
      <dgm:prSet presAssocID="{0F09043C-F311-4D54-A411-DD3AB7068B9C}" presName="Name37" presStyleLbl="parChTrans1D2" presStyleIdx="6" presStyleCnt="7" custSzX="6551642" custSzY="1237691"/>
      <dgm:spPr/>
      <dgm:t>
        <a:bodyPr/>
        <a:lstStyle/>
        <a:p>
          <a:pPr latinLnBrk="1"/>
          <a:endParaRPr lang="ko-KR" altLang="en-US"/>
        </a:p>
      </dgm:t>
    </dgm:pt>
    <dgm:pt modelId="{890D4C22-5D8B-409C-AF6D-FE631A59FC45}" type="pres">
      <dgm:prSet presAssocID="{00EEFE58-44C4-487F-8E0E-CF8BE5A8A471}" presName="hierRoot2" presStyleCnt="0">
        <dgm:presLayoutVars>
          <dgm:hierBranch val="init"/>
        </dgm:presLayoutVars>
      </dgm:prSet>
      <dgm:spPr/>
    </dgm:pt>
    <dgm:pt modelId="{EB561E3B-5E2C-45AC-BD16-497DCE3220BD}" type="pres">
      <dgm:prSet presAssocID="{00EEFE58-44C4-487F-8E0E-CF8BE5A8A471}" presName="rootComposite" presStyleCnt="0"/>
      <dgm:spPr/>
    </dgm:pt>
    <dgm:pt modelId="{FA169C2A-745B-4930-96F6-0EB2A4E4657D}" type="pres">
      <dgm:prSet presAssocID="{00EEFE58-44C4-487F-8E0E-CF8BE5A8A471}" presName="rootText" presStyleLbl="node2" presStyleIdx="6" presStyleCnt="7" custScaleX="69308" custScaleY="43171" custLinFactX="80780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A427859-5A71-4DC0-96ED-733A93F0EE21}" type="pres">
      <dgm:prSet presAssocID="{00EEFE58-44C4-487F-8E0E-CF8BE5A8A471}" presName="rootConnector" presStyleLbl="node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093D8A66-BE37-4F52-B0F6-9E171EC3ABE4}" type="pres">
      <dgm:prSet presAssocID="{00EEFE58-44C4-487F-8E0E-CF8BE5A8A471}" presName="hierChild4" presStyleCnt="0"/>
      <dgm:spPr/>
    </dgm:pt>
    <dgm:pt modelId="{6EBD96EF-037F-41ED-B8AA-64AD4AE65440}" type="pres">
      <dgm:prSet presAssocID="{00EEFE58-44C4-487F-8E0E-CF8BE5A8A471}" presName="hierChild5" presStyleCnt="0"/>
      <dgm:spPr/>
    </dgm:pt>
    <dgm:pt modelId="{F4A4DA3E-FFD9-4051-A4FA-E86DC98311FC}" type="pres">
      <dgm:prSet presAssocID="{5B874EE6-301A-4FE7-8964-5CD2D4506B1B}" presName="hierChild3" presStyleCnt="0"/>
      <dgm:spPr/>
    </dgm:pt>
  </dgm:ptLst>
  <dgm:cxnLst>
    <dgm:cxn modelId="{83C98049-FAFF-4140-A809-A20AA02F176A}" type="presOf" srcId="{2FCBD1BC-2924-4BF3-BAB9-C504D6ACAE41}" destId="{C9E695D4-5CE3-4108-BB68-B61E3DADCA9A}" srcOrd="0" destOrd="0" presId="urn:microsoft.com/office/officeart/2005/8/layout/orgChart1"/>
    <dgm:cxn modelId="{88005FEF-42F0-45D6-98A2-197277BE3379}" type="presOf" srcId="{A978AD43-02AD-4481-A614-E45C5BA7B6A2}" destId="{C46F5386-F215-4074-B805-54A2163BA449}" srcOrd="1" destOrd="0" presId="urn:microsoft.com/office/officeart/2005/8/layout/orgChart1"/>
    <dgm:cxn modelId="{34DBDE34-1CDF-447F-93CE-B1727DB323B9}" type="presOf" srcId="{5B874EE6-301A-4FE7-8964-5CD2D4506B1B}" destId="{09C9E6CD-1E6A-46C2-8297-6C99747D5DDF}" srcOrd="0" destOrd="0" presId="urn:microsoft.com/office/officeart/2005/8/layout/orgChart1"/>
    <dgm:cxn modelId="{32113F67-1183-4CA6-BEF3-71819088B05D}" type="presOf" srcId="{570D1890-22E7-49FE-A364-EF88DA8827FD}" destId="{50B2E1A1-BC8D-4E3F-AA7E-BF9E4AE8D13A}" srcOrd="0" destOrd="0" presId="urn:microsoft.com/office/officeart/2005/8/layout/orgChart1"/>
    <dgm:cxn modelId="{109D9F7A-F49B-49D6-8FF6-302C7BBBFFD5}" type="presOf" srcId="{532C057D-4622-4742-8D7C-AE406B67801F}" destId="{EABCF11D-C380-4D79-806D-26B4625E96C4}" srcOrd="0" destOrd="0" presId="urn:microsoft.com/office/officeart/2005/8/layout/orgChart1"/>
    <dgm:cxn modelId="{1A4F0069-F662-4B50-B0EF-7ACE11A09123}" srcId="{DDEB4F84-8902-4A97-BC5F-1C677A12E838}" destId="{FE425B33-64EA-427D-96F6-77DEDAAA30BB}" srcOrd="2" destOrd="0" parTransId="{532C057D-4622-4742-8D7C-AE406B67801F}" sibTransId="{335E7F74-7790-4DB5-8483-7CAF2AC78D27}"/>
    <dgm:cxn modelId="{566457F5-673E-4997-AE2F-5292090E0191}" type="presOf" srcId="{A978AD43-02AD-4481-A614-E45C5BA7B6A2}" destId="{BD55C44D-0F80-4E26-A090-07D3C2CE8AF9}" srcOrd="0" destOrd="0" presId="urn:microsoft.com/office/officeart/2005/8/layout/orgChart1"/>
    <dgm:cxn modelId="{646A1574-7D41-43DD-90CE-C009E798D42B}" type="presOf" srcId="{7E61ECB4-F47D-4CF9-8B0A-9BCB5E9BCE30}" destId="{0AC3FA53-0DC4-412E-A2CC-AB0C9FB008EB}" srcOrd="0" destOrd="0" presId="urn:microsoft.com/office/officeart/2005/8/layout/orgChart1"/>
    <dgm:cxn modelId="{7CE98BCE-810F-4686-9748-4C40F6A0D48A}" srcId="{5B874EE6-301A-4FE7-8964-5CD2D4506B1B}" destId="{DDEB4F84-8902-4A97-BC5F-1C677A12E838}" srcOrd="2" destOrd="0" parTransId="{5F4487CE-1420-4835-BBF9-74C594C6D610}" sibTransId="{AA03C6AF-F4CE-4E8A-8150-DF680595BCFD}"/>
    <dgm:cxn modelId="{8F099EE1-F9E7-438D-A8A3-7872437B4F65}" type="presOf" srcId="{E6D435B5-B183-44AF-AC62-87D5EAAB5807}" destId="{D6BD8C6D-7327-4251-AEF3-2BFF45FEAFEB}" srcOrd="1" destOrd="0" presId="urn:microsoft.com/office/officeart/2005/8/layout/orgChart1"/>
    <dgm:cxn modelId="{7DB5EBEA-1364-4368-8FF2-0CD0A92663DC}" type="presOf" srcId="{AD51A99F-A4CA-4B40-8C6F-7733E5C7B2A3}" destId="{652DB6EB-E5E1-4EFB-BE75-60F08C34535A}" srcOrd="1" destOrd="0" presId="urn:microsoft.com/office/officeart/2005/8/layout/orgChart1"/>
    <dgm:cxn modelId="{55C32166-D44A-49F9-A89B-928CA81A29A5}" type="presOf" srcId="{B2EFCF80-E28F-46C1-A2F2-6CD2FC1BAF0D}" destId="{70FCE447-434E-452E-8DAB-4BB2090B882A}" srcOrd="0" destOrd="0" presId="urn:microsoft.com/office/officeart/2005/8/layout/orgChart1"/>
    <dgm:cxn modelId="{C0C7FBB7-293F-4D8A-9CA8-843809D2A696}" type="presOf" srcId="{07F4878C-7C71-4700-BE95-9249EDF70A60}" destId="{350F20C0-F541-4DCE-B644-E051EA2FE89D}" srcOrd="1" destOrd="0" presId="urn:microsoft.com/office/officeart/2005/8/layout/orgChart1"/>
    <dgm:cxn modelId="{0515D5C4-7193-44C4-8BE6-920683FB62D7}" srcId="{42FB6CAD-B89D-4104-B346-C3B971AB71F6}" destId="{7E61ECB4-F47D-4CF9-8B0A-9BCB5E9BCE30}" srcOrd="2" destOrd="0" parTransId="{85687EC9-8248-4E50-AA3F-74D9BD64C373}" sibTransId="{5E6E148A-16B1-492D-A913-FAE91BB1AAA7}"/>
    <dgm:cxn modelId="{739A0E3D-267E-4FED-A86D-DFA61D38D8AE}" type="presOf" srcId="{A2CFAB69-300F-47AC-9DFC-D88166EC89D5}" destId="{147DF589-ECFE-468E-9228-0C8D7769F117}" srcOrd="0" destOrd="0" presId="urn:microsoft.com/office/officeart/2005/8/layout/orgChart1"/>
    <dgm:cxn modelId="{04A27C4F-8FDF-48E9-8FB4-9DE8B6B2347E}" type="presOf" srcId="{891ED2B5-D98A-46B3-BD8B-21181E6F64A2}" destId="{24E99199-FB71-4B93-BC69-B8E1C016E473}" srcOrd="0" destOrd="0" presId="urn:microsoft.com/office/officeart/2005/8/layout/orgChart1"/>
    <dgm:cxn modelId="{5AD8041C-3EA4-4BC0-9711-96D22371C9B0}" srcId="{DDEB4F84-8902-4A97-BC5F-1C677A12E838}" destId="{AD51A99F-A4CA-4B40-8C6F-7733E5C7B2A3}" srcOrd="1" destOrd="0" parTransId="{55EA3C06-D1DE-4658-AFF4-85E3F9622324}" sibTransId="{59F6511F-656B-4B31-8B5F-E2171F570BB1}"/>
    <dgm:cxn modelId="{A1679C53-A682-4226-A561-0E55FACF5235}" srcId="{DDEB4F84-8902-4A97-BC5F-1C677A12E838}" destId="{B2312779-A956-4270-B03F-568B9FD11CDD}" srcOrd="0" destOrd="0" parTransId="{D54CC741-207A-4B75-804F-30BFCC7119A4}" sibTransId="{C1F603D0-D8DC-442A-8E40-53ABD3FDF799}"/>
    <dgm:cxn modelId="{E8655FF8-FF16-4239-BD25-0CC6F05BA5D0}" type="presOf" srcId="{07F4878C-7C71-4700-BE95-9249EDF70A60}" destId="{DB9812DF-138A-4304-A21A-C813096C5E08}" srcOrd="0" destOrd="0" presId="urn:microsoft.com/office/officeart/2005/8/layout/orgChart1"/>
    <dgm:cxn modelId="{64D609DD-BBC3-4992-B8AC-B3231B9273F8}" srcId="{595C33F4-C03D-4E19-8ED1-98E2CEFB2653}" destId="{2FCBD1BC-2924-4BF3-BAB9-C504D6ACAE41}" srcOrd="0" destOrd="0" parTransId="{0DD2874B-9179-4554-BF02-C5EFFD0F07FF}" sibTransId="{CAD16F18-9AC9-4E41-8F7C-158C6F09DCC4}"/>
    <dgm:cxn modelId="{B61CCA52-82FE-41EA-B78C-7F0094BB1C75}" srcId="{87B1F12A-EBC2-43E4-86D3-743B680B6608}" destId="{07F4878C-7C71-4700-BE95-9249EDF70A60}" srcOrd="0" destOrd="0" parTransId="{77E9C9B5-FC3B-4FC2-921D-D0A50F013B53}" sibTransId="{2FF296B9-FDAC-4FB4-9660-BD5A4CE1B90F}"/>
    <dgm:cxn modelId="{4CD47AAD-B415-4C0F-99AC-2FBA0749F5EB}" type="presOf" srcId="{44201E63-4B90-4A89-B382-11BDBA46BE7F}" destId="{F74BF6AF-C059-45D9-9EC4-40BBA5FF44A4}" srcOrd="0" destOrd="0" presId="urn:microsoft.com/office/officeart/2005/8/layout/orgChart1"/>
    <dgm:cxn modelId="{CF9DDE5A-A8D5-453C-B964-0ACD4B29F997}" type="presOf" srcId="{DDEB4F84-8902-4A97-BC5F-1C677A12E838}" destId="{4427DDB3-2700-4C2C-B5F6-173C56B28830}" srcOrd="1" destOrd="0" presId="urn:microsoft.com/office/officeart/2005/8/layout/orgChart1"/>
    <dgm:cxn modelId="{94877D7C-1430-4169-AFFB-43CC11EC12B7}" srcId="{5B874EE6-301A-4FE7-8964-5CD2D4506B1B}" destId="{78FFA847-2877-44A9-86CF-CFBF72879240}" srcOrd="3" destOrd="0" parTransId="{BBBAE148-8C6D-4272-9EA8-F22518308F3D}" sibTransId="{C7F47CFD-BB51-4606-8D50-F38C1A807A7E}"/>
    <dgm:cxn modelId="{1F1DED9C-1441-44E2-847E-992861D48413}" type="presOf" srcId="{78FFA847-2877-44A9-86CF-CFBF72879240}" destId="{6F06B1F1-D711-4580-9EDC-6B368CB830D2}" srcOrd="1" destOrd="0" presId="urn:microsoft.com/office/officeart/2005/8/layout/orgChart1"/>
    <dgm:cxn modelId="{30AB3AF9-D7FC-4BD3-8B1B-FCF71F35A9DA}" type="presOf" srcId="{0DD2874B-9179-4554-BF02-C5EFFD0F07FF}" destId="{12D32C54-B5B0-420C-9D96-C13C7137F8EF}" srcOrd="0" destOrd="0" presId="urn:microsoft.com/office/officeart/2005/8/layout/orgChart1"/>
    <dgm:cxn modelId="{9226358C-CE8D-4664-88A8-C4AF10ADCB9B}" srcId="{5B874EE6-301A-4FE7-8964-5CD2D4506B1B}" destId="{E6FCCE9B-36E5-4093-8C28-DF41E668E4EB}" srcOrd="1" destOrd="0" parTransId="{6ECE2DFF-98BA-4DD1-9338-32CB2CBC9279}" sibTransId="{F507186D-79D9-42E0-9434-4BD4AE3B0A2B}"/>
    <dgm:cxn modelId="{F64D50C8-F58B-44AC-A215-340B78327ED0}" type="presOf" srcId="{B98C5BA3-86E5-40A6-910C-D123E7D3D1C6}" destId="{CBB1D7EA-AE38-4F34-B46C-885A9A6BBAE3}" srcOrd="1" destOrd="0" presId="urn:microsoft.com/office/officeart/2005/8/layout/orgChart1"/>
    <dgm:cxn modelId="{C1FF18B0-A3FC-4441-B681-7A0BB649FE0D}" type="presOf" srcId="{AD51A99F-A4CA-4B40-8C6F-7733E5C7B2A3}" destId="{692A5EE5-FD4F-4516-B082-E7E01A470FA8}" srcOrd="0" destOrd="0" presId="urn:microsoft.com/office/officeart/2005/8/layout/orgChart1"/>
    <dgm:cxn modelId="{6DED8B20-5540-4328-92AB-25728FF57D63}" type="presOf" srcId="{A2CFAB69-300F-47AC-9DFC-D88166EC89D5}" destId="{A7080690-D25D-4B7F-9CB0-5FDE011127D3}" srcOrd="1" destOrd="0" presId="urn:microsoft.com/office/officeart/2005/8/layout/orgChart1"/>
    <dgm:cxn modelId="{0143E083-1129-4DBB-95B6-75EF60DB36D2}" type="presOf" srcId="{987546D7-E8DD-49FA-BA8A-382AA06E0F30}" destId="{ADE1EF38-AD32-4BE2-AF21-90FF7D158C47}" srcOrd="0" destOrd="0" presId="urn:microsoft.com/office/officeart/2005/8/layout/orgChart1"/>
    <dgm:cxn modelId="{39CFF0E3-A746-4F22-A8A7-8A8F2EB5373F}" type="presOf" srcId="{BBBAE148-8C6D-4272-9EA8-F22518308F3D}" destId="{9F5E3792-CEE3-47A3-A8B5-E08A0E582DE8}" srcOrd="0" destOrd="0" presId="urn:microsoft.com/office/officeart/2005/8/layout/orgChart1"/>
    <dgm:cxn modelId="{DAF5B5A8-C402-4F58-B352-947F261ABEF1}" type="presOf" srcId="{61AF15C4-9AE9-4A8D-847E-6059C1A2B948}" destId="{3EF2120F-CC5A-4195-A97C-FA5A269009E0}" srcOrd="0" destOrd="0" presId="urn:microsoft.com/office/officeart/2005/8/layout/orgChart1"/>
    <dgm:cxn modelId="{96B286DF-F9CF-4C86-8196-EEAC719F679C}" srcId="{5B874EE6-301A-4FE7-8964-5CD2D4506B1B}" destId="{87B1F12A-EBC2-43E4-86D3-743B680B6608}" srcOrd="5" destOrd="0" parTransId="{300FF7FC-5E6F-4322-A8EA-A0458B5AD97D}" sibTransId="{4CC91381-16D7-4B17-893F-3F7BF926E842}"/>
    <dgm:cxn modelId="{D07A7EF4-9622-48DE-A491-6561D237DC67}" type="presOf" srcId="{2C3CD7B0-28F9-4506-A88D-256DB2C729E6}" destId="{50975983-ED09-4D5E-9C6E-B61CD39C5E4C}" srcOrd="0" destOrd="0" presId="urn:microsoft.com/office/officeart/2005/8/layout/orgChart1"/>
    <dgm:cxn modelId="{0B724C2D-831B-433B-8746-7B2AFC3F8939}" type="presOf" srcId="{87B1F12A-EBC2-43E4-86D3-743B680B6608}" destId="{547AE8F7-0615-4890-8FFF-2AD40335BE84}" srcOrd="0" destOrd="0" presId="urn:microsoft.com/office/officeart/2005/8/layout/orgChart1"/>
    <dgm:cxn modelId="{5CED5765-2EEA-4B8E-B52D-0CADFCA10657}" type="presOf" srcId="{00EEFE58-44C4-487F-8E0E-CF8BE5A8A471}" destId="{FA169C2A-745B-4930-96F6-0EB2A4E4657D}" srcOrd="0" destOrd="0" presId="urn:microsoft.com/office/officeart/2005/8/layout/orgChart1"/>
    <dgm:cxn modelId="{E3583ACB-6CC5-45DA-9B3F-761A67269166}" type="presOf" srcId="{E6D435B5-B183-44AF-AC62-87D5EAAB5807}" destId="{0EAAC10C-83FC-47FC-A637-7C4C58DC8745}" srcOrd="0" destOrd="0" presId="urn:microsoft.com/office/officeart/2005/8/layout/orgChart1"/>
    <dgm:cxn modelId="{B906DA82-7E44-4508-AADE-82423ED438EA}" type="presOf" srcId="{B98C5BA3-86E5-40A6-910C-D123E7D3D1C6}" destId="{74E94CC6-DA87-433B-B2DB-B5C98E1546F3}" srcOrd="0" destOrd="0" presId="urn:microsoft.com/office/officeart/2005/8/layout/orgChart1"/>
    <dgm:cxn modelId="{9C0EB20E-A70B-452E-87A7-FEA8879B32D6}" type="presOf" srcId="{ED537EB5-CDE0-40D3-A05C-0BEF41D11886}" destId="{E0993AF1-4D93-4D4C-8E27-E2A1BA48DDCF}" srcOrd="0" destOrd="0" presId="urn:microsoft.com/office/officeart/2005/8/layout/orgChart1"/>
    <dgm:cxn modelId="{C23D997F-4593-4B9B-8435-B7008CF72D8E}" type="presOf" srcId="{D54CC741-207A-4B75-804F-30BFCC7119A4}" destId="{93C26544-4FC2-41B2-9E47-32D1E13B594E}" srcOrd="0" destOrd="0" presId="urn:microsoft.com/office/officeart/2005/8/layout/orgChart1"/>
    <dgm:cxn modelId="{8914AF4B-0088-4847-86B1-7864C80440B9}" type="presOf" srcId="{CDD9461F-ADD6-453F-92AD-85B168E99738}" destId="{9E1C4AEE-156E-4365-BD66-18E376451E6B}" srcOrd="0" destOrd="0" presId="urn:microsoft.com/office/officeart/2005/8/layout/orgChart1"/>
    <dgm:cxn modelId="{89ACC967-97EF-4EC8-8ACC-67D0287FD0A4}" srcId="{42FB6CAD-B89D-4104-B346-C3B971AB71F6}" destId="{44201E63-4B90-4A89-B382-11BDBA46BE7F}" srcOrd="0" destOrd="0" parTransId="{61AF15C4-9AE9-4A8D-847E-6059C1A2B948}" sibTransId="{BAC25E6E-2231-44F4-8DB8-57E3E755A67A}"/>
    <dgm:cxn modelId="{0A99E269-62ED-4F30-B338-13125E97F324}" type="presOf" srcId="{E0C7E6F9-A3AE-4A23-BD0C-0F0447CEEA6E}" destId="{B87BEE02-8CE1-4D8E-89CB-E039158C6F99}" srcOrd="1" destOrd="0" presId="urn:microsoft.com/office/officeart/2005/8/layout/orgChart1"/>
    <dgm:cxn modelId="{D490BE32-826F-4568-98EA-45FBA98E22EC}" type="presOf" srcId="{CECD2EDA-C9A1-40C4-B8C9-643ACEED6503}" destId="{A288B38B-8D6D-498F-BBEF-59F5E214C36A}" srcOrd="0" destOrd="0" presId="urn:microsoft.com/office/officeart/2005/8/layout/orgChart1"/>
    <dgm:cxn modelId="{E6B79EAF-A86E-42B9-B873-370B42F2404A}" type="presOf" srcId="{E6FCCE9B-36E5-4093-8C28-DF41E668E4EB}" destId="{F5DF032D-374B-42A1-B96C-640A75856C1F}" srcOrd="0" destOrd="0" presId="urn:microsoft.com/office/officeart/2005/8/layout/orgChart1"/>
    <dgm:cxn modelId="{F6BCC419-319F-4598-AFE2-E5E8CFE36FC8}" type="presOf" srcId="{6124BE49-A256-4B3A-98ED-4C5653D0E2BD}" destId="{2257BF7B-2017-472F-8CBE-DCB7A165983B}" srcOrd="1" destOrd="0" presId="urn:microsoft.com/office/officeart/2005/8/layout/orgChart1"/>
    <dgm:cxn modelId="{63B7015F-DE46-4BA7-831A-BAA5892651F1}" type="presOf" srcId="{66E051A6-DE80-4979-8F4E-7AF5FA61073F}" destId="{071131ED-D191-4B76-9FE1-4A9BB27412E2}" srcOrd="0" destOrd="0" presId="urn:microsoft.com/office/officeart/2005/8/layout/orgChart1"/>
    <dgm:cxn modelId="{0949E706-A2AA-40D9-B34C-12F0046CC492}" srcId="{78FFA847-2877-44A9-86CF-CFBF72879240}" destId="{6124BE49-A256-4B3A-98ED-4C5653D0E2BD}" srcOrd="2" destOrd="0" parTransId="{891ED2B5-D98A-46B3-BD8B-21181E6F64A2}" sibTransId="{F7E608D4-4B79-4B7F-AE40-D938A9C0525E}"/>
    <dgm:cxn modelId="{ABFEB121-B3D2-43F8-8F08-9FCB55560667}" type="presOf" srcId="{AE9E071C-9B6A-4CBF-89E4-5E46E98D4EE5}" destId="{ECE1F355-0B86-402B-8C3B-B7E1F8C8C8A6}" srcOrd="1" destOrd="0" presId="urn:microsoft.com/office/officeart/2005/8/layout/orgChart1"/>
    <dgm:cxn modelId="{81CA7F74-AAFA-4229-888F-7839EED5816C}" type="presOf" srcId="{0641C188-41F6-4D43-A2EF-4768EE558A08}" destId="{2031DA66-F1F7-4BF9-A478-658C09C7B06C}" srcOrd="0" destOrd="0" presId="urn:microsoft.com/office/officeart/2005/8/layout/orgChart1"/>
    <dgm:cxn modelId="{D0AFACCD-8287-4A4D-97CA-3AD8E59AE73E}" type="presOf" srcId="{B2312779-A956-4270-B03F-568B9FD11CDD}" destId="{2771F155-DA26-4615-A17E-87743302FF06}" srcOrd="1" destOrd="0" presId="urn:microsoft.com/office/officeart/2005/8/layout/orgChart1"/>
    <dgm:cxn modelId="{C5E4529A-C7B8-4C7D-BA81-227EB1CB2364}" type="presOf" srcId="{6124BE49-A256-4B3A-98ED-4C5653D0E2BD}" destId="{27BFB8FA-0E70-4250-A136-FE91D6E63007}" srcOrd="0" destOrd="0" presId="urn:microsoft.com/office/officeart/2005/8/layout/orgChart1"/>
    <dgm:cxn modelId="{D3D73274-7113-43B5-96C3-44C99F6C5541}" type="presOf" srcId="{87B1F12A-EBC2-43E4-86D3-743B680B6608}" destId="{80099056-89B0-49B0-85AF-99CE6961982B}" srcOrd="1" destOrd="0" presId="urn:microsoft.com/office/officeart/2005/8/layout/orgChart1"/>
    <dgm:cxn modelId="{E1AB35D4-A466-4DED-B148-E778BB4C10E0}" type="presOf" srcId="{FE425B33-64EA-427D-96F6-77DEDAAA30BB}" destId="{851227B1-852F-404C-A0AF-757B732BB6E4}" srcOrd="0" destOrd="0" presId="urn:microsoft.com/office/officeart/2005/8/layout/orgChart1"/>
    <dgm:cxn modelId="{BF425537-14E1-418F-803C-4C9250347D0B}" type="presOf" srcId="{44201E63-4B90-4A89-B382-11BDBA46BE7F}" destId="{CD1ADDEF-F494-49A1-B242-2C0B778271CF}" srcOrd="1" destOrd="0" presId="urn:microsoft.com/office/officeart/2005/8/layout/orgChart1"/>
    <dgm:cxn modelId="{8AD6FCE3-16BE-48D7-9635-12730304ACF8}" type="presOf" srcId="{300FF7FC-5E6F-4322-A8EA-A0458B5AD97D}" destId="{62C7A198-860E-4011-81A6-26CC665DA5F4}" srcOrd="0" destOrd="0" presId="urn:microsoft.com/office/officeart/2005/8/layout/orgChart1"/>
    <dgm:cxn modelId="{30AE4743-158B-43C1-9C29-965D466CB120}" type="presOf" srcId="{77E9C9B5-FC3B-4FC2-921D-D0A50F013B53}" destId="{416A1A11-3E8D-4EB9-8C04-5D38F59A2240}" srcOrd="0" destOrd="0" presId="urn:microsoft.com/office/officeart/2005/8/layout/orgChart1"/>
    <dgm:cxn modelId="{2E5E1F43-2C5A-484C-A82E-F2D6D36F05E2}" type="presOf" srcId="{00EEFE58-44C4-487F-8E0E-CF8BE5A8A471}" destId="{EA427859-5A71-4DC0-96ED-733A93F0EE21}" srcOrd="1" destOrd="0" presId="urn:microsoft.com/office/officeart/2005/8/layout/orgChart1"/>
    <dgm:cxn modelId="{77AC2ADF-5507-44B3-850F-6E79C518D3A9}" srcId="{78FFA847-2877-44A9-86CF-CFBF72879240}" destId="{E6D435B5-B183-44AF-AC62-87D5EAAB5807}" srcOrd="1" destOrd="0" parTransId="{A90B9D5F-1195-45D0-875A-2E2B20D11C87}" sibTransId="{AFB9A05F-38C2-4932-9AE3-6D6A8CFAD55C}"/>
    <dgm:cxn modelId="{AA3B4FAD-27B7-43D4-ADDE-ABCA7C41B72A}" srcId="{42FB6CAD-B89D-4104-B346-C3B971AB71F6}" destId="{B98C5BA3-86E5-40A6-910C-D123E7D3D1C6}" srcOrd="3" destOrd="0" parTransId="{CECD2EDA-C9A1-40C4-B8C9-643ACEED6503}" sibTransId="{1909F59E-93B4-4EB6-AD71-823AC9CD2C2C}"/>
    <dgm:cxn modelId="{D727EA39-BEC1-42F5-B655-5807812BB165}" srcId="{42FB6CAD-B89D-4104-B346-C3B971AB71F6}" destId="{A2CFAB69-300F-47AC-9DFC-D88166EC89D5}" srcOrd="4" destOrd="0" parTransId="{0641C188-41F6-4D43-A2EF-4768EE558A08}" sibTransId="{4532FC0C-13D7-4D34-A88B-3BB885635CB2}"/>
    <dgm:cxn modelId="{1A6AF079-7AAE-4B46-9F82-987336014A65}" type="presOf" srcId="{595C33F4-C03D-4E19-8ED1-98E2CEFB2653}" destId="{E45D7DCA-A413-4CA7-A26E-C0A32462C9F5}" srcOrd="0" destOrd="0" presId="urn:microsoft.com/office/officeart/2005/8/layout/orgChart1"/>
    <dgm:cxn modelId="{9B51AE31-46F4-47E4-B6E7-25D956E1435F}" type="presOf" srcId="{AE9E071C-9B6A-4CBF-89E4-5E46E98D4EE5}" destId="{E837027F-A296-4DFF-A947-A6577D4702FD}" srcOrd="0" destOrd="0" presId="urn:microsoft.com/office/officeart/2005/8/layout/orgChart1"/>
    <dgm:cxn modelId="{57E0F392-0C77-4288-9C10-35F47902D00F}" type="presOf" srcId="{6ECE2DFF-98BA-4DD1-9338-32CB2CBC9279}" destId="{1217CEA6-C34B-41B7-9D08-ECE2052D564A}" srcOrd="0" destOrd="0" presId="urn:microsoft.com/office/officeart/2005/8/layout/orgChart1"/>
    <dgm:cxn modelId="{D46AA667-A03A-4167-B890-EE16ADD2AC0F}" srcId="{5B874EE6-301A-4FE7-8964-5CD2D4506B1B}" destId="{00EEFE58-44C4-487F-8E0E-CF8BE5A8A471}" srcOrd="6" destOrd="0" parTransId="{0F09043C-F311-4D54-A411-DD3AB7068B9C}" sibTransId="{AF2E36DE-74FC-4AA2-9C16-CA59D8F662A9}"/>
    <dgm:cxn modelId="{DB8B2E03-044E-41FB-A3D0-E6CC175B8C47}" srcId="{87B1F12A-EBC2-43E4-86D3-743B680B6608}" destId="{570D1890-22E7-49FE-A364-EF88DA8827FD}" srcOrd="1" destOrd="0" parTransId="{9BF3F06B-5D51-4917-8AC7-6876347D8197}" sibTransId="{9AC0EDEA-6DCC-4540-BFCD-34F7E052432D}"/>
    <dgm:cxn modelId="{61CEE8F6-DB7B-4769-B578-12092F79430A}" type="presOf" srcId="{5B874EE6-301A-4FE7-8964-5CD2D4506B1B}" destId="{25E38D36-0590-4374-8479-0CB26CBE66E6}" srcOrd="1" destOrd="0" presId="urn:microsoft.com/office/officeart/2005/8/layout/orgChart1"/>
    <dgm:cxn modelId="{17D3667F-CAE5-4915-B369-27139D9F56B0}" type="presOf" srcId="{42FB6CAD-B89D-4104-B346-C3B971AB71F6}" destId="{E382407B-95F5-4C4B-9C0F-7A3D05E77D45}" srcOrd="1" destOrd="0" presId="urn:microsoft.com/office/officeart/2005/8/layout/orgChart1"/>
    <dgm:cxn modelId="{48817CC5-6C93-4CDB-868F-0FA31F269179}" type="presOf" srcId="{7E61ECB4-F47D-4CF9-8B0A-9BCB5E9BCE30}" destId="{050846BA-5C40-4C48-BE47-1120230B47FE}" srcOrd="1" destOrd="0" presId="urn:microsoft.com/office/officeart/2005/8/layout/orgChart1"/>
    <dgm:cxn modelId="{FB9EBA39-4865-49F1-A803-67EAE254736E}" type="presOf" srcId="{DDEB4F84-8902-4A97-BC5F-1C677A12E838}" destId="{9552AACA-9F22-4F89-B53A-3E732C1480F7}" srcOrd="0" destOrd="0" presId="urn:microsoft.com/office/officeart/2005/8/layout/orgChart1"/>
    <dgm:cxn modelId="{7B65A4ED-395B-4C5B-80EF-0F543742FB5E}" type="presOf" srcId="{0F09043C-F311-4D54-A411-DD3AB7068B9C}" destId="{21BCB6E2-F785-4B89-A1A4-C11D1D32E10F}" srcOrd="0" destOrd="0" presId="urn:microsoft.com/office/officeart/2005/8/layout/orgChart1"/>
    <dgm:cxn modelId="{2052B8DA-F442-41D0-8A97-2BF17F270704}" srcId="{87B1F12A-EBC2-43E4-86D3-743B680B6608}" destId="{E0C7E6F9-A3AE-4A23-BD0C-0F0447CEEA6E}" srcOrd="2" destOrd="0" parTransId="{ED537EB5-CDE0-40D3-A05C-0BEF41D11886}" sibTransId="{2F7E4315-B17E-4EA9-B613-55EAE129073F}"/>
    <dgm:cxn modelId="{3E068E0C-EE69-4A73-96BF-96691BB81216}" type="presOf" srcId="{EA1960E9-D76D-4B6F-B0B7-3E93599045B5}" destId="{24709F48-F91C-4C33-82D1-8C9EAA230C0B}" srcOrd="0" destOrd="0" presId="urn:microsoft.com/office/officeart/2005/8/layout/orgChart1"/>
    <dgm:cxn modelId="{467FB10C-B964-46F9-9AC6-8E0EAC89BD0B}" srcId="{EA1960E9-D76D-4B6F-B0B7-3E93599045B5}" destId="{5B874EE6-301A-4FE7-8964-5CD2D4506B1B}" srcOrd="0" destOrd="0" parTransId="{C2FBC759-41BB-4C75-88F4-B40DED6997B0}" sibTransId="{CF30F421-C7CD-41F7-8972-CAAAEA7525CD}"/>
    <dgm:cxn modelId="{4CBBB677-ED7B-4F5B-A24E-D4FE13424125}" type="presOf" srcId="{55EA3C06-D1DE-4658-AFF4-85E3F9622324}" destId="{B2D87412-617E-4245-8D9A-6B999F8C2667}" srcOrd="0" destOrd="0" presId="urn:microsoft.com/office/officeart/2005/8/layout/orgChart1"/>
    <dgm:cxn modelId="{51763FDA-701A-459D-B7A0-DDE744AA1F21}" type="presOf" srcId="{5F4487CE-1420-4835-BBF9-74C594C6D610}" destId="{29D5FF9D-F98C-4753-B6CF-4C61D25DC8B3}" srcOrd="0" destOrd="0" presId="urn:microsoft.com/office/officeart/2005/8/layout/orgChart1"/>
    <dgm:cxn modelId="{C396F6B9-3F18-4A56-806E-6A12C55D4157}" type="presOf" srcId="{B2312779-A956-4270-B03F-568B9FD11CDD}" destId="{F9A92483-5695-4C72-8219-10997E1DE7E4}" srcOrd="0" destOrd="0" presId="urn:microsoft.com/office/officeart/2005/8/layout/orgChart1"/>
    <dgm:cxn modelId="{1F55FB0B-A445-4282-9BF9-7C0DD01E32EB}" srcId="{5B874EE6-301A-4FE7-8964-5CD2D4506B1B}" destId="{42FB6CAD-B89D-4104-B346-C3B971AB71F6}" srcOrd="4" destOrd="0" parTransId="{C756BFD3-0800-410F-B1A6-D10B65BCF2CA}" sibTransId="{0F12584D-656E-49FD-8A54-9790389AFE8A}"/>
    <dgm:cxn modelId="{7166DDF8-3BCA-4755-A3B7-13D8E7299EF9}" type="presOf" srcId="{2FCBD1BC-2924-4BF3-BAB9-C504D6ACAE41}" destId="{032E440F-AB09-4661-9A56-98D3807CD129}" srcOrd="1" destOrd="0" presId="urn:microsoft.com/office/officeart/2005/8/layout/orgChart1"/>
    <dgm:cxn modelId="{D72D81F2-24CB-4C75-A47A-474BFD2DEB25}" type="presOf" srcId="{E6FCCE9B-36E5-4093-8C28-DF41E668E4EB}" destId="{022B9141-D9F9-4C1B-A8E0-B5BC7D28EDEC}" srcOrd="1" destOrd="0" presId="urn:microsoft.com/office/officeart/2005/8/layout/orgChart1"/>
    <dgm:cxn modelId="{56D63336-D7F2-41AE-A890-6795C241B6EF}" srcId="{78FFA847-2877-44A9-86CF-CFBF72879240}" destId="{AE9E071C-9B6A-4CBF-89E4-5E46E98D4EE5}" srcOrd="0" destOrd="0" parTransId="{B2EFCF80-E28F-46C1-A2F2-6CD2FC1BAF0D}" sibTransId="{9E0F1C91-2FEA-417B-9448-27AE59D4E5BA}"/>
    <dgm:cxn modelId="{AA3D6BF5-7E87-4FEF-96E8-79980DEA48C5}" type="presOf" srcId="{595C33F4-C03D-4E19-8ED1-98E2CEFB2653}" destId="{9FCE6C36-7BCD-42F0-84AD-07AEC7BA2248}" srcOrd="1" destOrd="0" presId="urn:microsoft.com/office/officeart/2005/8/layout/orgChart1"/>
    <dgm:cxn modelId="{594280A9-6DF5-4BD2-95B4-5E77378AE3F1}" type="presOf" srcId="{570D1890-22E7-49FE-A364-EF88DA8827FD}" destId="{E751BDFE-FB4A-4270-959C-F8662D834F9C}" srcOrd="1" destOrd="0" presId="urn:microsoft.com/office/officeart/2005/8/layout/orgChart1"/>
    <dgm:cxn modelId="{92968F78-00C9-4015-AAEC-6ECCB5FBFBC7}" type="presOf" srcId="{E0C7E6F9-A3AE-4A23-BD0C-0F0447CEEA6E}" destId="{E6C8CC13-9F09-4030-AAD5-50CBF86CD5AA}" srcOrd="0" destOrd="0" presId="urn:microsoft.com/office/officeart/2005/8/layout/orgChart1"/>
    <dgm:cxn modelId="{1D8C4D6C-6DF8-4E12-9AC3-CDEE2885B0E5}" srcId="{5B874EE6-301A-4FE7-8964-5CD2D4506B1B}" destId="{595C33F4-C03D-4E19-8ED1-98E2CEFB2653}" srcOrd="0" destOrd="0" parTransId="{CDD9461F-ADD6-453F-92AD-85B168E99738}" sibTransId="{38B8837A-18D2-49E3-9B6C-3231BC0B657D}"/>
    <dgm:cxn modelId="{DE397C8D-59E6-4811-877A-D85DA6192264}" type="presOf" srcId="{42FB6CAD-B89D-4104-B346-C3B971AB71F6}" destId="{C3B3792C-51C5-4DCA-BD3D-238C67A91798}" srcOrd="0" destOrd="0" presId="urn:microsoft.com/office/officeart/2005/8/layout/orgChart1"/>
    <dgm:cxn modelId="{4B9B92D3-BB27-415F-92A0-FBC4EF95BFD3}" type="presOf" srcId="{FE425B33-64EA-427D-96F6-77DEDAAA30BB}" destId="{E105032B-A15B-4E71-98A6-F5D303EDE633}" srcOrd="1" destOrd="0" presId="urn:microsoft.com/office/officeart/2005/8/layout/orgChart1"/>
    <dgm:cxn modelId="{14982D72-9BD4-4988-8287-0F87F247ADD6}" type="presOf" srcId="{A90B9D5F-1195-45D0-875A-2E2B20D11C87}" destId="{F5206696-DF21-4DC1-B66F-E6877CF1C076}" srcOrd="0" destOrd="0" presId="urn:microsoft.com/office/officeart/2005/8/layout/orgChart1"/>
    <dgm:cxn modelId="{C36DA99A-2B33-43DD-9C6A-935F93459057}" type="presOf" srcId="{85687EC9-8248-4E50-AA3F-74D9BD64C373}" destId="{504603D9-E40E-4AE8-9FCF-F90B7A299003}" srcOrd="0" destOrd="0" presId="urn:microsoft.com/office/officeart/2005/8/layout/orgChart1"/>
    <dgm:cxn modelId="{3D8BD45C-B350-4C54-B778-576B2D82CA84}" srcId="{42FB6CAD-B89D-4104-B346-C3B971AB71F6}" destId="{987546D7-E8DD-49FA-BA8A-382AA06E0F30}" srcOrd="1" destOrd="0" parTransId="{2C3CD7B0-28F9-4506-A88D-256DB2C729E6}" sibTransId="{9DE1B016-99DD-499A-9CB5-59FE369B2D5F}"/>
    <dgm:cxn modelId="{8C5304FA-ED64-4FE2-A535-DE1575D2B675}" srcId="{78FFA847-2877-44A9-86CF-CFBF72879240}" destId="{A978AD43-02AD-4481-A614-E45C5BA7B6A2}" srcOrd="3" destOrd="0" parTransId="{66E051A6-DE80-4979-8F4E-7AF5FA61073F}" sibTransId="{F41F98B5-CE39-4FB3-9FA1-BB3F12B24F1C}"/>
    <dgm:cxn modelId="{F9AEA1A0-3E54-46DA-B5BD-9852A7F55576}" type="presOf" srcId="{987546D7-E8DD-49FA-BA8A-382AA06E0F30}" destId="{564A76B8-CE33-4F47-988A-BB06946DB401}" srcOrd="1" destOrd="0" presId="urn:microsoft.com/office/officeart/2005/8/layout/orgChart1"/>
    <dgm:cxn modelId="{F8A2A313-7F59-4583-856E-97EE461EC80D}" type="presOf" srcId="{9BF3F06B-5D51-4917-8AC7-6876347D8197}" destId="{43E46EAD-E3EB-4EB6-AD20-15658FD58627}" srcOrd="0" destOrd="0" presId="urn:microsoft.com/office/officeart/2005/8/layout/orgChart1"/>
    <dgm:cxn modelId="{DB8865D2-88F8-4EAC-9EDB-1BA89EDE7852}" type="presOf" srcId="{C756BFD3-0800-410F-B1A6-D10B65BCF2CA}" destId="{EE90954F-ED83-4893-B8AA-0EAFBC2BA76B}" srcOrd="0" destOrd="0" presId="urn:microsoft.com/office/officeart/2005/8/layout/orgChart1"/>
    <dgm:cxn modelId="{5C32501C-D599-4CD0-A3CB-16BC2C3FB85C}" type="presOf" srcId="{78FFA847-2877-44A9-86CF-CFBF72879240}" destId="{E2EA6325-51EA-42D8-A721-8419BEAD0894}" srcOrd="0" destOrd="0" presId="urn:microsoft.com/office/officeart/2005/8/layout/orgChart1"/>
    <dgm:cxn modelId="{9D44B354-ABE2-4E5F-8299-15CF92845C2A}" type="presParOf" srcId="{24709F48-F91C-4C33-82D1-8C9EAA230C0B}" destId="{48B427C3-FB71-4126-AA92-527666848D24}" srcOrd="0" destOrd="0" presId="urn:microsoft.com/office/officeart/2005/8/layout/orgChart1"/>
    <dgm:cxn modelId="{08E57E6C-B99B-4F58-91D7-EB99C85B4C17}" type="presParOf" srcId="{48B427C3-FB71-4126-AA92-527666848D24}" destId="{4FB10F59-232C-4688-900D-402FA053D5BC}" srcOrd="0" destOrd="0" presId="urn:microsoft.com/office/officeart/2005/8/layout/orgChart1"/>
    <dgm:cxn modelId="{98672AC9-D990-47A5-83FC-032B1459DDAD}" type="presParOf" srcId="{4FB10F59-232C-4688-900D-402FA053D5BC}" destId="{09C9E6CD-1E6A-46C2-8297-6C99747D5DDF}" srcOrd="0" destOrd="0" presId="urn:microsoft.com/office/officeart/2005/8/layout/orgChart1"/>
    <dgm:cxn modelId="{87155C45-F85E-4E1D-99AE-A6A1E0F3393E}" type="presParOf" srcId="{4FB10F59-232C-4688-900D-402FA053D5BC}" destId="{25E38D36-0590-4374-8479-0CB26CBE66E6}" srcOrd="1" destOrd="0" presId="urn:microsoft.com/office/officeart/2005/8/layout/orgChart1"/>
    <dgm:cxn modelId="{C66AC182-62CE-4F1C-9271-56739F06981B}" type="presParOf" srcId="{48B427C3-FB71-4126-AA92-527666848D24}" destId="{79B108B9-0DAF-4F08-AB97-288187CADB5B}" srcOrd="1" destOrd="0" presId="urn:microsoft.com/office/officeart/2005/8/layout/orgChart1"/>
    <dgm:cxn modelId="{6B6E5817-3556-4A12-A8E1-70D327D06464}" type="presParOf" srcId="{79B108B9-0DAF-4F08-AB97-288187CADB5B}" destId="{9E1C4AEE-156E-4365-BD66-18E376451E6B}" srcOrd="0" destOrd="0" presId="urn:microsoft.com/office/officeart/2005/8/layout/orgChart1"/>
    <dgm:cxn modelId="{FCB39890-EDEF-4D27-8B9B-432D6F1B6F30}" type="presParOf" srcId="{79B108B9-0DAF-4F08-AB97-288187CADB5B}" destId="{33550631-B090-4A9F-87ED-5BD1491358C9}" srcOrd="1" destOrd="0" presId="urn:microsoft.com/office/officeart/2005/8/layout/orgChart1"/>
    <dgm:cxn modelId="{B945067C-350D-4133-B4A9-888C41BB75A7}" type="presParOf" srcId="{33550631-B090-4A9F-87ED-5BD1491358C9}" destId="{025DF540-3B02-4B67-8B5B-1F78A07AF073}" srcOrd="0" destOrd="0" presId="urn:microsoft.com/office/officeart/2005/8/layout/orgChart1"/>
    <dgm:cxn modelId="{4AC9B1E0-B0ED-41E8-AD5E-7F0AED858E4C}" type="presParOf" srcId="{025DF540-3B02-4B67-8B5B-1F78A07AF073}" destId="{E45D7DCA-A413-4CA7-A26E-C0A32462C9F5}" srcOrd="0" destOrd="0" presId="urn:microsoft.com/office/officeart/2005/8/layout/orgChart1"/>
    <dgm:cxn modelId="{90A9D3FE-339A-4A08-B8C2-61458E8C9FD5}" type="presParOf" srcId="{025DF540-3B02-4B67-8B5B-1F78A07AF073}" destId="{9FCE6C36-7BCD-42F0-84AD-07AEC7BA2248}" srcOrd="1" destOrd="0" presId="urn:microsoft.com/office/officeart/2005/8/layout/orgChart1"/>
    <dgm:cxn modelId="{C514D910-8202-4B9F-9623-7CCE65611F8B}" type="presParOf" srcId="{33550631-B090-4A9F-87ED-5BD1491358C9}" destId="{A252EDE8-772A-4F8D-8D17-0CD6E9FE62D3}" srcOrd="1" destOrd="0" presId="urn:microsoft.com/office/officeart/2005/8/layout/orgChart1"/>
    <dgm:cxn modelId="{74F3CEF1-E523-4EEC-B377-D3598E9BE845}" type="presParOf" srcId="{A252EDE8-772A-4F8D-8D17-0CD6E9FE62D3}" destId="{12D32C54-B5B0-420C-9D96-C13C7137F8EF}" srcOrd="0" destOrd="0" presId="urn:microsoft.com/office/officeart/2005/8/layout/orgChart1"/>
    <dgm:cxn modelId="{4FD2BFDE-4419-40B2-93F9-371DD0AFC054}" type="presParOf" srcId="{A252EDE8-772A-4F8D-8D17-0CD6E9FE62D3}" destId="{22583E63-452E-4867-B727-F095C6407485}" srcOrd="1" destOrd="0" presId="urn:microsoft.com/office/officeart/2005/8/layout/orgChart1"/>
    <dgm:cxn modelId="{7BDE4396-1F8D-467D-8CFE-4E1027174B4F}" type="presParOf" srcId="{22583E63-452E-4867-B727-F095C6407485}" destId="{AE44075D-593F-4ECB-AC13-5F46620F029B}" srcOrd="0" destOrd="0" presId="urn:microsoft.com/office/officeart/2005/8/layout/orgChart1"/>
    <dgm:cxn modelId="{E7F82784-F569-4743-82FE-0F0D693EAB64}" type="presParOf" srcId="{AE44075D-593F-4ECB-AC13-5F46620F029B}" destId="{C9E695D4-5CE3-4108-BB68-B61E3DADCA9A}" srcOrd="0" destOrd="0" presId="urn:microsoft.com/office/officeart/2005/8/layout/orgChart1"/>
    <dgm:cxn modelId="{B7B7EB57-D02B-40E1-876C-77BD9C8DD7B3}" type="presParOf" srcId="{AE44075D-593F-4ECB-AC13-5F46620F029B}" destId="{032E440F-AB09-4661-9A56-98D3807CD129}" srcOrd="1" destOrd="0" presId="urn:microsoft.com/office/officeart/2005/8/layout/orgChart1"/>
    <dgm:cxn modelId="{812C01BD-FD8C-4685-98EC-1072F7416F4B}" type="presParOf" srcId="{22583E63-452E-4867-B727-F095C6407485}" destId="{4D342340-D538-421E-838B-1E45F7D05894}" srcOrd="1" destOrd="0" presId="urn:microsoft.com/office/officeart/2005/8/layout/orgChart1"/>
    <dgm:cxn modelId="{3E31C6AC-547E-4336-99A6-8816419B8283}" type="presParOf" srcId="{22583E63-452E-4867-B727-F095C6407485}" destId="{573D5760-BD73-4ED5-B2AC-22F6CD8808B2}" srcOrd="2" destOrd="0" presId="urn:microsoft.com/office/officeart/2005/8/layout/orgChart1"/>
    <dgm:cxn modelId="{5F00BBB4-FAAA-4DA3-AB64-C840A3B77E32}" type="presParOf" srcId="{33550631-B090-4A9F-87ED-5BD1491358C9}" destId="{43D9BA5B-717D-4F82-A2B7-4A1327620E43}" srcOrd="2" destOrd="0" presId="urn:microsoft.com/office/officeart/2005/8/layout/orgChart1"/>
    <dgm:cxn modelId="{FC241FB5-79C1-4BDF-A261-BF73F0BBE899}" type="presParOf" srcId="{79B108B9-0DAF-4F08-AB97-288187CADB5B}" destId="{1217CEA6-C34B-41B7-9D08-ECE2052D564A}" srcOrd="2" destOrd="0" presId="urn:microsoft.com/office/officeart/2005/8/layout/orgChart1"/>
    <dgm:cxn modelId="{B7922D3E-C206-425C-9003-A5630358F917}" type="presParOf" srcId="{79B108B9-0DAF-4F08-AB97-288187CADB5B}" destId="{56AA765B-D5F1-418F-8952-9AC2CB6FD6E7}" srcOrd="3" destOrd="0" presId="urn:microsoft.com/office/officeart/2005/8/layout/orgChart1"/>
    <dgm:cxn modelId="{271B546D-C5E2-4716-BB87-D91813A524B9}" type="presParOf" srcId="{56AA765B-D5F1-418F-8952-9AC2CB6FD6E7}" destId="{285E9526-69C7-495D-82F4-CFF55545EB4F}" srcOrd="0" destOrd="0" presId="urn:microsoft.com/office/officeart/2005/8/layout/orgChart1"/>
    <dgm:cxn modelId="{EF947EDC-C1F2-47B8-B257-5BAD3098C52E}" type="presParOf" srcId="{285E9526-69C7-495D-82F4-CFF55545EB4F}" destId="{F5DF032D-374B-42A1-B96C-640A75856C1F}" srcOrd="0" destOrd="0" presId="urn:microsoft.com/office/officeart/2005/8/layout/orgChart1"/>
    <dgm:cxn modelId="{A7A4B7F4-1C65-41DE-A195-6825C14538D2}" type="presParOf" srcId="{285E9526-69C7-495D-82F4-CFF55545EB4F}" destId="{022B9141-D9F9-4C1B-A8E0-B5BC7D28EDEC}" srcOrd="1" destOrd="0" presId="urn:microsoft.com/office/officeart/2005/8/layout/orgChart1"/>
    <dgm:cxn modelId="{A22299D6-3868-440D-83AB-8A46432F9C17}" type="presParOf" srcId="{56AA765B-D5F1-418F-8952-9AC2CB6FD6E7}" destId="{D01971B7-BB1F-44BB-B5AC-443650795D01}" srcOrd="1" destOrd="0" presId="urn:microsoft.com/office/officeart/2005/8/layout/orgChart1"/>
    <dgm:cxn modelId="{92176834-2F9F-4F26-A7B9-2313A8EE3EBD}" type="presParOf" srcId="{56AA765B-D5F1-418F-8952-9AC2CB6FD6E7}" destId="{33EA0B7D-3CE7-49B1-A23F-0CE3736E46CE}" srcOrd="2" destOrd="0" presId="urn:microsoft.com/office/officeart/2005/8/layout/orgChart1"/>
    <dgm:cxn modelId="{1CB2DB5A-D4D8-40EB-B9BE-E07213197D38}" type="presParOf" srcId="{79B108B9-0DAF-4F08-AB97-288187CADB5B}" destId="{29D5FF9D-F98C-4753-B6CF-4C61D25DC8B3}" srcOrd="4" destOrd="0" presId="urn:microsoft.com/office/officeart/2005/8/layout/orgChart1"/>
    <dgm:cxn modelId="{97FFEC89-8CB6-48E6-8895-C29FE1FE0A6B}" type="presParOf" srcId="{79B108B9-0DAF-4F08-AB97-288187CADB5B}" destId="{E5CE0412-B970-416A-A1D1-2D3384D80202}" srcOrd="5" destOrd="0" presId="urn:microsoft.com/office/officeart/2005/8/layout/orgChart1"/>
    <dgm:cxn modelId="{1C7A5A16-1F22-419C-AB00-F803709908BA}" type="presParOf" srcId="{E5CE0412-B970-416A-A1D1-2D3384D80202}" destId="{8106F2B7-CF01-4F34-A22A-60C26E8DF8C6}" srcOrd="0" destOrd="0" presId="urn:microsoft.com/office/officeart/2005/8/layout/orgChart1"/>
    <dgm:cxn modelId="{6A97A6D7-E039-4C3C-B020-87AC8663DA12}" type="presParOf" srcId="{8106F2B7-CF01-4F34-A22A-60C26E8DF8C6}" destId="{9552AACA-9F22-4F89-B53A-3E732C1480F7}" srcOrd="0" destOrd="0" presId="urn:microsoft.com/office/officeart/2005/8/layout/orgChart1"/>
    <dgm:cxn modelId="{05B502A6-BA6C-428E-8014-DFBC92F9A436}" type="presParOf" srcId="{8106F2B7-CF01-4F34-A22A-60C26E8DF8C6}" destId="{4427DDB3-2700-4C2C-B5F6-173C56B28830}" srcOrd="1" destOrd="0" presId="urn:microsoft.com/office/officeart/2005/8/layout/orgChart1"/>
    <dgm:cxn modelId="{44A42175-E8D0-4082-9932-CB1F300E6F5B}" type="presParOf" srcId="{E5CE0412-B970-416A-A1D1-2D3384D80202}" destId="{B74DAD2F-3C45-4B7D-BC8F-E02214683A7A}" srcOrd="1" destOrd="0" presId="urn:microsoft.com/office/officeart/2005/8/layout/orgChart1"/>
    <dgm:cxn modelId="{8448D414-8830-49C3-A484-DCAB93926602}" type="presParOf" srcId="{B74DAD2F-3C45-4B7D-BC8F-E02214683A7A}" destId="{93C26544-4FC2-41B2-9E47-32D1E13B594E}" srcOrd="0" destOrd="0" presId="urn:microsoft.com/office/officeart/2005/8/layout/orgChart1"/>
    <dgm:cxn modelId="{7E94079F-F697-4754-BACA-9E56D10CC69B}" type="presParOf" srcId="{B74DAD2F-3C45-4B7D-BC8F-E02214683A7A}" destId="{3F4F8DCD-43F0-42A3-8A85-92A3AA8B03FB}" srcOrd="1" destOrd="0" presId="urn:microsoft.com/office/officeart/2005/8/layout/orgChart1"/>
    <dgm:cxn modelId="{09EEB5F3-8007-4FAA-8821-C1D48795D435}" type="presParOf" srcId="{3F4F8DCD-43F0-42A3-8A85-92A3AA8B03FB}" destId="{2A2A006D-6EC0-4CC5-96AC-4EEE3A5BC06F}" srcOrd="0" destOrd="0" presId="urn:microsoft.com/office/officeart/2005/8/layout/orgChart1"/>
    <dgm:cxn modelId="{58052296-0A6C-4961-A9A5-CB8116C84998}" type="presParOf" srcId="{2A2A006D-6EC0-4CC5-96AC-4EEE3A5BC06F}" destId="{F9A92483-5695-4C72-8219-10997E1DE7E4}" srcOrd="0" destOrd="0" presId="urn:microsoft.com/office/officeart/2005/8/layout/orgChart1"/>
    <dgm:cxn modelId="{459E09D7-BD0F-403F-A9D6-28453673EEED}" type="presParOf" srcId="{2A2A006D-6EC0-4CC5-96AC-4EEE3A5BC06F}" destId="{2771F155-DA26-4615-A17E-87743302FF06}" srcOrd="1" destOrd="0" presId="urn:microsoft.com/office/officeart/2005/8/layout/orgChart1"/>
    <dgm:cxn modelId="{62C6CAEE-7C79-4684-BA22-30CD93E9CDD5}" type="presParOf" srcId="{3F4F8DCD-43F0-42A3-8A85-92A3AA8B03FB}" destId="{6AA7845C-CCF1-44C1-BAAD-73953B094E60}" srcOrd="1" destOrd="0" presId="urn:microsoft.com/office/officeart/2005/8/layout/orgChart1"/>
    <dgm:cxn modelId="{F4AEF22F-FC25-4CC1-A452-4940249102F2}" type="presParOf" srcId="{3F4F8DCD-43F0-42A3-8A85-92A3AA8B03FB}" destId="{DED60E52-B6C0-478C-908C-6848B1EA31F3}" srcOrd="2" destOrd="0" presId="urn:microsoft.com/office/officeart/2005/8/layout/orgChart1"/>
    <dgm:cxn modelId="{0F456496-1ACA-43C0-B434-43FF05E5622E}" type="presParOf" srcId="{B74DAD2F-3C45-4B7D-BC8F-E02214683A7A}" destId="{B2D87412-617E-4245-8D9A-6B999F8C2667}" srcOrd="2" destOrd="0" presId="urn:microsoft.com/office/officeart/2005/8/layout/orgChart1"/>
    <dgm:cxn modelId="{C053CC8C-002F-4F6F-8B0E-68E992E5AB7E}" type="presParOf" srcId="{B74DAD2F-3C45-4B7D-BC8F-E02214683A7A}" destId="{E480F45E-989A-419F-879E-3DE102BCDF71}" srcOrd="3" destOrd="0" presId="urn:microsoft.com/office/officeart/2005/8/layout/orgChart1"/>
    <dgm:cxn modelId="{0DE31BB2-256E-4A36-B945-C14EF47FC7DC}" type="presParOf" srcId="{E480F45E-989A-419F-879E-3DE102BCDF71}" destId="{7C19A782-4852-4403-BC9F-208D079E6615}" srcOrd="0" destOrd="0" presId="urn:microsoft.com/office/officeart/2005/8/layout/orgChart1"/>
    <dgm:cxn modelId="{E9664157-77B2-4585-8994-17A841EDB996}" type="presParOf" srcId="{7C19A782-4852-4403-BC9F-208D079E6615}" destId="{692A5EE5-FD4F-4516-B082-E7E01A470FA8}" srcOrd="0" destOrd="0" presId="urn:microsoft.com/office/officeart/2005/8/layout/orgChart1"/>
    <dgm:cxn modelId="{A27B5010-25B2-41EE-9D68-100854C51DD6}" type="presParOf" srcId="{7C19A782-4852-4403-BC9F-208D079E6615}" destId="{652DB6EB-E5E1-4EFB-BE75-60F08C34535A}" srcOrd="1" destOrd="0" presId="urn:microsoft.com/office/officeart/2005/8/layout/orgChart1"/>
    <dgm:cxn modelId="{0114360E-14E0-4ADE-869D-883F9A4164A9}" type="presParOf" srcId="{E480F45E-989A-419F-879E-3DE102BCDF71}" destId="{7F360D0C-BED5-4AEC-9C2D-A56CA4E67C17}" srcOrd="1" destOrd="0" presId="urn:microsoft.com/office/officeart/2005/8/layout/orgChart1"/>
    <dgm:cxn modelId="{1987AB23-4AB1-428F-BFD8-3073E19C6B8C}" type="presParOf" srcId="{E480F45E-989A-419F-879E-3DE102BCDF71}" destId="{AE670565-74DE-4753-9087-DCB249F56A2D}" srcOrd="2" destOrd="0" presId="urn:microsoft.com/office/officeart/2005/8/layout/orgChart1"/>
    <dgm:cxn modelId="{CCFC4D98-0CD4-4E48-9F8B-F9A84B50D5EC}" type="presParOf" srcId="{B74DAD2F-3C45-4B7D-BC8F-E02214683A7A}" destId="{EABCF11D-C380-4D79-806D-26B4625E96C4}" srcOrd="4" destOrd="0" presId="urn:microsoft.com/office/officeart/2005/8/layout/orgChart1"/>
    <dgm:cxn modelId="{1421E193-C88A-435C-8C24-29506C3815C9}" type="presParOf" srcId="{B74DAD2F-3C45-4B7D-BC8F-E02214683A7A}" destId="{73B56FCB-3492-43C7-B8DD-303ECEDD4C3D}" srcOrd="5" destOrd="0" presId="urn:microsoft.com/office/officeart/2005/8/layout/orgChart1"/>
    <dgm:cxn modelId="{19F8C039-011D-4BED-A12A-955F8632C52A}" type="presParOf" srcId="{73B56FCB-3492-43C7-B8DD-303ECEDD4C3D}" destId="{37B27DFA-790C-4986-9AA5-753DCB4F903C}" srcOrd="0" destOrd="0" presId="urn:microsoft.com/office/officeart/2005/8/layout/orgChart1"/>
    <dgm:cxn modelId="{3E0C7C0B-9078-467E-B644-2925739ADB11}" type="presParOf" srcId="{37B27DFA-790C-4986-9AA5-753DCB4F903C}" destId="{851227B1-852F-404C-A0AF-757B732BB6E4}" srcOrd="0" destOrd="0" presId="urn:microsoft.com/office/officeart/2005/8/layout/orgChart1"/>
    <dgm:cxn modelId="{21D383BB-D3CC-49CD-AF52-CDCD4F3C3EB2}" type="presParOf" srcId="{37B27DFA-790C-4986-9AA5-753DCB4F903C}" destId="{E105032B-A15B-4E71-98A6-F5D303EDE633}" srcOrd="1" destOrd="0" presId="urn:microsoft.com/office/officeart/2005/8/layout/orgChart1"/>
    <dgm:cxn modelId="{42720D4E-95F3-4B6F-A66C-AB226790AB4D}" type="presParOf" srcId="{73B56FCB-3492-43C7-B8DD-303ECEDD4C3D}" destId="{10EA03BE-D995-427E-960A-48DC394CD511}" srcOrd="1" destOrd="0" presId="urn:microsoft.com/office/officeart/2005/8/layout/orgChart1"/>
    <dgm:cxn modelId="{E4B4498B-B129-44D5-AA1A-4D261C1018C9}" type="presParOf" srcId="{73B56FCB-3492-43C7-B8DD-303ECEDD4C3D}" destId="{245604ED-DFC5-4873-87E5-6A7015F665B7}" srcOrd="2" destOrd="0" presId="urn:microsoft.com/office/officeart/2005/8/layout/orgChart1"/>
    <dgm:cxn modelId="{DC348001-B112-4406-AFC6-0D5161C8865B}" type="presParOf" srcId="{E5CE0412-B970-416A-A1D1-2D3384D80202}" destId="{06B841A4-A5E2-4281-A3AA-6295D7A5F7EC}" srcOrd="2" destOrd="0" presId="urn:microsoft.com/office/officeart/2005/8/layout/orgChart1"/>
    <dgm:cxn modelId="{641D5214-354E-4626-ACC5-E1163F80F2BB}" type="presParOf" srcId="{79B108B9-0DAF-4F08-AB97-288187CADB5B}" destId="{9F5E3792-CEE3-47A3-A8B5-E08A0E582DE8}" srcOrd="6" destOrd="0" presId="urn:microsoft.com/office/officeart/2005/8/layout/orgChart1"/>
    <dgm:cxn modelId="{EEEEA1E7-AF98-49A8-A309-A7E176A34DF2}" type="presParOf" srcId="{79B108B9-0DAF-4F08-AB97-288187CADB5B}" destId="{98B0D04F-541C-4101-B73D-EDF4F8F1700C}" srcOrd="7" destOrd="0" presId="urn:microsoft.com/office/officeart/2005/8/layout/orgChart1"/>
    <dgm:cxn modelId="{6D06AA15-6009-4C4B-9336-751D856BA808}" type="presParOf" srcId="{98B0D04F-541C-4101-B73D-EDF4F8F1700C}" destId="{A3278EB9-6F4A-4570-8125-6599511FADFB}" srcOrd="0" destOrd="0" presId="urn:microsoft.com/office/officeart/2005/8/layout/orgChart1"/>
    <dgm:cxn modelId="{EBFFCE37-162C-4010-A76C-7F01364EF2BC}" type="presParOf" srcId="{A3278EB9-6F4A-4570-8125-6599511FADFB}" destId="{E2EA6325-51EA-42D8-A721-8419BEAD0894}" srcOrd="0" destOrd="0" presId="urn:microsoft.com/office/officeart/2005/8/layout/orgChart1"/>
    <dgm:cxn modelId="{F348A905-F8E0-43CE-A9EC-17F071D07927}" type="presParOf" srcId="{A3278EB9-6F4A-4570-8125-6599511FADFB}" destId="{6F06B1F1-D711-4580-9EDC-6B368CB830D2}" srcOrd="1" destOrd="0" presId="urn:microsoft.com/office/officeart/2005/8/layout/orgChart1"/>
    <dgm:cxn modelId="{0046580B-5467-4600-B07F-DF72D2401C8A}" type="presParOf" srcId="{98B0D04F-541C-4101-B73D-EDF4F8F1700C}" destId="{149D9695-31B8-4774-85AD-E51565555CB0}" srcOrd="1" destOrd="0" presId="urn:microsoft.com/office/officeart/2005/8/layout/orgChart1"/>
    <dgm:cxn modelId="{84BDBE40-0F7F-4965-B968-C122ACD61202}" type="presParOf" srcId="{149D9695-31B8-4774-85AD-E51565555CB0}" destId="{70FCE447-434E-452E-8DAB-4BB2090B882A}" srcOrd="0" destOrd="0" presId="urn:microsoft.com/office/officeart/2005/8/layout/orgChart1"/>
    <dgm:cxn modelId="{C445557A-C72D-495F-AB78-00EC44DF0A21}" type="presParOf" srcId="{149D9695-31B8-4774-85AD-E51565555CB0}" destId="{D4C95499-CCA1-42B4-8C2E-9EA31A285E62}" srcOrd="1" destOrd="0" presId="urn:microsoft.com/office/officeart/2005/8/layout/orgChart1"/>
    <dgm:cxn modelId="{3856BAA6-0C91-444F-A0F3-40716BB9BF80}" type="presParOf" srcId="{D4C95499-CCA1-42B4-8C2E-9EA31A285E62}" destId="{3B7A6F9A-F953-461E-94CA-4F8BE1F41AAD}" srcOrd="0" destOrd="0" presId="urn:microsoft.com/office/officeart/2005/8/layout/orgChart1"/>
    <dgm:cxn modelId="{54838308-7039-4B10-9A1C-F67313113E4C}" type="presParOf" srcId="{3B7A6F9A-F953-461E-94CA-4F8BE1F41AAD}" destId="{E837027F-A296-4DFF-A947-A6577D4702FD}" srcOrd="0" destOrd="0" presId="urn:microsoft.com/office/officeart/2005/8/layout/orgChart1"/>
    <dgm:cxn modelId="{9E5B1DAF-EAC4-41A5-9481-15802DEB006A}" type="presParOf" srcId="{3B7A6F9A-F953-461E-94CA-4F8BE1F41AAD}" destId="{ECE1F355-0B86-402B-8C3B-B7E1F8C8C8A6}" srcOrd="1" destOrd="0" presId="urn:microsoft.com/office/officeart/2005/8/layout/orgChart1"/>
    <dgm:cxn modelId="{42C6C460-4369-436A-8F35-093B9198FF10}" type="presParOf" srcId="{D4C95499-CCA1-42B4-8C2E-9EA31A285E62}" destId="{01C8545E-C8BB-4FCF-A407-AB3E98AC6F3A}" srcOrd="1" destOrd="0" presId="urn:microsoft.com/office/officeart/2005/8/layout/orgChart1"/>
    <dgm:cxn modelId="{D6BD7ED4-3DD8-4AAB-A2F6-07765658CC44}" type="presParOf" srcId="{D4C95499-CCA1-42B4-8C2E-9EA31A285E62}" destId="{6C98784C-4D3F-4267-899B-B99865F6ACC7}" srcOrd="2" destOrd="0" presId="urn:microsoft.com/office/officeart/2005/8/layout/orgChart1"/>
    <dgm:cxn modelId="{C139C429-3E8C-4983-8749-55F7B0748AA5}" type="presParOf" srcId="{149D9695-31B8-4774-85AD-E51565555CB0}" destId="{F5206696-DF21-4DC1-B66F-E6877CF1C076}" srcOrd="2" destOrd="0" presId="urn:microsoft.com/office/officeart/2005/8/layout/orgChart1"/>
    <dgm:cxn modelId="{A1E65789-CEC2-4746-A494-79F0DAD44503}" type="presParOf" srcId="{149D9695-31B8-4774-85AD-E51565555CB0}" destId="{8845F22A-CAFF-4A12-8A75-50DF87A27641}" srcOrd="3" destOrd="0" presId="urn:microsoft.com/office/officeart/2005/8/layout/orgChart1"/>
    <dgm:cxn modelId="{A94E4ABE-8EB1-4304-98A8-B36DDA30DF94}" type="presParOf" srcId="{8845F22A-CAFF-4A12-8A75-50DF87A27641}" destId="{2FE37A70-A0CB-4864-9A5F-C70FBBF20759}" srcOrd="0" destOrd="0" presId="urn:microsoft.com/office/officeart/2005/8/layout/orgChart1"/>
    <dgm:cxn modelId="{B4841B55-2BE1-4A9B-9D8D-C42213AF9AA4}" type="presParOf" srcId="{2FE37A70-A0CB-4864-9A5F-C70FBBF20759}" destId="{0EAAC10C-83FC-47FC-A637-7C4C58DC8745}" srcOrd="0" destOrd="0" presId="urn:microsoft.com/office/officeart/2005/8/layout/orgChart1"/>
    <dgm:cxn modelId="{87474FA3-A8DD-464C-9A47-F1B3FBB6B00F}" type="presParOf" srcId="{2FE37A70-A0CB-4864-9A5F-C70FBBF20759}" destId="{D6BD8C6D-7327-4251-AEF3-2BFF45FEAFEB}" srcOrd="1" destOrd="0" presId="urn:microsoft.com/office/officeart/2005/8/layout/orgChart1"/>
    <dgm:cxn modelId="{BCCF570F-ED80-42E4-A1DA-8AC9D9236F69}" type="presParOf" srcId="{8845F22A-CAFF-4A12-8A75-50DF87A27641}" destId="{5CAC5017-5BE5-4E77-80D5-F6911FEB8690}" srcOrd="1" destOrd="0" presId="urn:microsoft.com/office/officeart/2005/8/layout/orgChart1"/>
    <dgm:cxn modelId="{24C6EAC9-B844-4E8D-92D6-C0B06DB21CB5}" type="presParOf" srcId="{8845F22A-CAFF-4A12-8A75-50DF87A27641}" destId="{5BB0C646-CA4B-465A-9B27-1B79F3F1AE84}" srcOrd="2" destOrd="0" presId="urn:microsoft.com/office/officeart/2005/8/layout/orgChart1"/>
    <dgm:cxn modelId="{BF52DC9D-C21F-4F09-918F-E04EF19DCFF3}" type="presParOf" srcId="{149D9695-31B8-4774-85AD-E51565555CB0}" destId="{24E99199-FB71-4B93-BC69-B8E1C016E473}" srcOrd="4" destOrd="0" presId="urn:microsoft.com/office/officeart/2005/8/layout/orgChart1"/>
    <dgm:cxn modelId="{1675E39C-6359-4CEC-B55A-2EBF22C355D6}" type="presParOf" srcId="{149D9695-31B8-4774-85AD-E51565555CB0}" destId="{8B9FCC83-2B74-49A8-9423-86F88272A904}" srcOrd="5" destOrd="0" presId="urn:microsoft.com/office/officeart/2005/8/layout/orgChart1"/>
    <dgm:cxn modelId="{F5C60D3F-5915-46B1-8CB2-C0A99CAB59E4}" type="presParOf" srcId="{8B9FCC83-2B74-49A8-9423-86F88272A904}" destId="{A8F80CE3-BF86-4CE6-8A07-8D0A662E41CB}" srcOrd="0" destOrd="0" presId="urn:microsoft.com/office/officeart/2005/8/layout/orgChart1"/>
    <dgm:cxn modelId="{B882D003-CE34-4123-8689-4AD8643ADF29}" type="presParOf" srcId="{A8F80CE3-BF86-4CE6-8A07-8D0A662E41CB}" destId="{27BFB8FA-0E70-4250-A136-FE91D6E63007}" srcOrd="0" destOrd="0" presId="urn:microsoft.com/office/officeart/2005/8/layout/orgChart1"/>
    <dgm:cxn modelId="{D761091E-4737-4E3B-9170-6555F1921877}" type="presParOf" srcId="{A8F80CE3-BF86-4CE6-8A07-8D0A662E41CB}" destId="{2257BF7B-2017-472F-8CBE-DCB7A165983B}" srcOrd="1" destOrd="0" presId="urn:microsoft.com/office/officeart/2005/8/layout/orgChart1"/>
    <dgm:cxn modelId="{2561BBD8-CBC6-4322-A162-24D2A735E71A}" type="presParOf" srcId="{8B9FCC83-2B74-49A8-9423-86F88272A904}" destId="{82041792-00F2-458D-AA2D-550FE3FED03A}" srcOrd="1" destOrd="0" presId="urn:microsoft.com/office/officeart/2005/8/layout/orgChart1"/>
    <dgm:cxn modelId="{62E19156-181F-4DF2-B223-A5AE69A4CBB3}" type="presParOf" srcId="{8B9FCC83-2B74-49A8-9423-86F88272A904}" destId="{20D90AF2-8A77-41C1-A9BE-4E66CDE61335}" srcOrd="2" destOrd="0" presId="urn:microsoft.com/office/officeart/2005/8/layout/orgChart1"/>
    <dgm:cxn modelId="{5DFB971C-37CB-4948-93EA-4EEA2DD52E53}" type="presParOf" srcId="{149D9695-31B8-4774-85AD-E51565555CB0}" destId="{071131ED-D191-4B76-9FE1-4A9BB27412E2}" srcOrd="6" destOrd="0" presId="urn:microsoft.com/office/officeart/2005/8/layout/orgChart1"/>
    <dgm:cxn modelId="{7EFC226E-5B9D-487B-9CC3-7691FF43ED1C}" type="presParOf" srcId="{149D9695-31B8-4774-85AD-E51565555CB0}" destId="{EDFC0993-BFEF-4DEA-A42E-D5A26BCD2305}" srcOrd="7" destOrd="0" presId="urn:microsoft.com/office/officeart/2005/8/layout/orgChart1"/>
    <dgm:cxn modelId="{553874F8-C7FE-4DDE-BD96-BFCECD6F8F1B}" type="presParOf" srcId="{EDFC0993-BFEF-4DEA-A42E-D5A26BCD2305}" destId="{33BAF34B-357A-4268-A59F-A3844C414299}" srcOrd="0" destOrd="0" presId="urn:microsoft.com/office/officeart/2005/8/layout/orgChart1"/>
    <dgm:cxn modelId="{9621B71F-0F04-4848-97AA-BBC8CCE18E48}" type="presParOf" srcId="{33BAF34B-357A-4268-A59F-A3844C414299}" destId="{BD55C44D-0F80-4E26-A090-07D3C2CE8AF9}" srcOrd="0" destOrd="0" presId="urn:microsoft.com/office/officeart/2005/8/layout/orgChart1"/>
    <dgm:cxn modelId="{AD2A5842-18B2-438D-945D-441FD7A8872A}" type="presParOf" srcId="{33BAF34B-357A-4268-A59F-A3844C414299}" destId="{C46F5386-F215-4074-B805-54A2163BA449}" srcOrd="1" destOrd="0" presId="urn:microsoft.com/office/officeart/2005/8/layout/orgChart1"/>
    <dgm:cxn modelId="{7DF1CD2B-F67B-40C9-A767-1016ED92FC52}" type="presParOf" srcId="{EDFC0993-BFEF-4DEA-A42E-D5A26BCD2305}" destId="{B298D47E-21F1-42F0-8F67-55B2D8BC37E1}" srcOrd="1" destOrd="0" presId="urn:microsoft.com/office/officeart/2005/8/layout/orgChart1"/>
    <dgm:cxn modelId="{5E480D35-4FF4-4775-93B5-F66C56E0F71A}" type="presParOf" srcId="{EDFC0993-BFEF-4DEA-A42E-D5A26BCD2305}" destId="{B48C82D9-D70C-4D7F-BD9C-5361015A222B}" srcOrd="2" destOrd="0" presId="urn:microsoft.com/office/officeart/2005/8/layout/orgChart1"/>
    <dgm:cxn modelId="{2EB717B2-3366-45BC-B9DA-187EE0D9F16E}" type="presParOf" srcId="{98B0D04F-541C-4101-B73D-EDF4F8F1700C}" destId="{AE822E8B-DF70-4219-B48F-5915C8CD6B4F}" srcOrd="2" destOrd="0" presId="urn:microsoft.com/office/officeart/2005/8/layout/orgChart1"/>
    <dgm:cxn modelId="{EBECE7C3-210F-482E-914F-196CBDF91AA0}" type="presParOf" srcId="{79B108B9-0DAF-4F08-AB97-288187CADB5B}" destId="{EE90954F-ED83-4893-B8AA-0EAFBC2BA76B}" srcOrd="8" destOrd="0" presId="urn:microsoft.com/office/officeart/2005/8/layout/orgChart1"/>
    <dgm:cxn modelId="{251AF457-C6EB-42FB-8A88-D325212D79AB}" type="presParOf" srcId="{79B108B9-0DAF-4F08-AB97-288187CADB5B}" destId="{AAC46C32-8CFA-4464-936E-82D21FA6AD8C}" srcOrd="9" destOrd="0" presId="urn:microsoft.com/office/officeart/2005/8/layout/orgChart1"/>
    <dgm:cxn modelId="{6D3BE38C-51D2-4E1E-8F3D-23E9E3B06278}" type="presParOf" srcId="{AAC46C32-8CFA-4464-936E-82D21FA6AD8C}" destId="{D4596D36-4878-4D3F-8140-4514C0BCAE35}" srcOrd="0" destOrd="0" presId="urn:microsoft.com/office/officeart/2005/8/layout/orgChart1"/>
    <dgm:cxn modelId="{C7DA392A-C319-4975-B312-D9DB53B8C683}" type="presParOf" srcId="{D4596D36-4878-4D3F-8140-4514C0BCAE35}" destId="{C3B3792C-51C5-4DCA-BD3D-238C67A91798}" srcOrd="0" destOrd="0" presId="urn:microsoft.com/office/officeart/2005/8/layout/orgChart1"/>
    <dgm:cxn modelId="{1B218BF7-0DBD-4AF7-BD90-9F1947670EB5}" type="presParOf" srcId="{D4596D36-4878-4D3F-8140-4514C0BCAE35}" destId="{E382407B-95F5-4C4B-9C0F-7A3D05E77D45}" srcOrd="1" destOrd="0" presId="urn:microsoft.com/office/officeart/2005/8/layout/orgChart1"/>
    <dgm:cxn modelId="{FA50C043-635F-4FF6-B8B3-B820AAE1315F}" type="presParOf" srcId="{AAC46C32-8CFA-4464-936E-82D21FA6AD8C}" destId="{18EAFBC3-530E-4A02-9158-12B964B3FFED}" srcOrd="1" destOrd="0" presId="urn:microsoft.com/office/officeart/2005/8/layout/orgChart1"/>
    <dgm:cxn modelId="{812AE82A-CC79-4BD0-8F00-6599396BDA86}" type="presParOf" srcId="{18EAFBC3-530E-4A02-9158-12B964B3FFED}" destId="{3EF2120F-CC5A-4195-A97C-FA5A269009E0}" srcOrd="0" destOrd="0" presId="urn:microsoft.com/office/officeart/2005/8/layout/orgChart1"/>
    <dgm:cxn modelId="{5D39A776-3065-40B5-A948-988299F36994}" type="presParOf" srcId="{18EAFBC3-530E-4A02-9158-12B964B3FFED}" destId="{03A41DD5-8F54-4CA7-9805-3C9BD7865CBA}" srcOrd="1" destOrd="0" presId="urn:microsoft.com/office/officeart/2005/8/layout/orgChart1"/>
    <dgm:cxn modelId="{74167424-4677-4C20-81F5-EE72BD1A58B9}" type="presParOf" srcId="{03A41DD5-8F54-4CA7-9805-3C9BD7865CBA}" destId="{1B7B8A5A-8479-476E-B436-1DF74C419889}" srcOrd="0" destOrd="0" presId="urn:microsoft.com/office/officeart/2005/8/layout/orgChart1"/>
    <dgm:cxn modelId="{E419FDB0-172E-4C03-8902-E81BE87EEAFE}" type="presParOf" srcId="{1B7B8A5A-8479-476E-B436-1DF74C419889}" destId="{F74BF6AF-C059-45D9-9EC4-40BBA5FF44A4}" srcOrd="0" destOrd="0" presId="urn:microsoft.com/office/officeart/2005/8/layout/orgChart1"/>
    <dgm:cxn modelId="{DDD6738F-38DC-48BD-BA2F-2C33C9C6EC57}" type="presParOf" srcId="{1B7B8A5A-8479-476E-B436-1DF74C419889}" destId="{CD1ADDEF-F494-49A1-B242-2C0B778271CF}" srcOrd="1" destOrd="0" presId="urn:microsoft.com/office/officeart/2005/8/layout/orgChart1"/>
    <dgm:cxn modelId="{25AF1497-1672-413F-8894-3C0B1CB0C679}" type="presParOf" srcId="{03A41DD5-8F54-4CA7-9805-3C9BD7865CBA}" destId="{C09B4EB7-46E7-4900-9D60-138179AB472F}" srcOrd="1" destOrd="0" presId="urn:microsoft.com/office/officeart/2005/8/layout/orgChart1"/>
    <dgm:cxn modelId="{1A6F971B-414E-40D0-BDF8-823C25791FCD}" type="presParOf" srcId="{03A41DD5-8F54-4CA7-9805-3C9BD7865CBA}" destId="{4506AEB9-1991-469E-8359-6BC6DB101BFD}" srcOrd="2" destOrd="0" presId="urn:microsoft.com/office/officeart/2005/8/layout/orgChart1"/>
    <dgm:cxn modelId="{2E6BE65D-08F5-4078-A1DF-E8456FDE2064}" type="presParOf" srcId="{18EAFBC3-530E-4A02-9158-12B964B3FFED}" destId="{50975983-ED09-4D5E-9C6E-B61CD39C5E4C}" srcOrd="2" destOrd="0" presId="urn:microsoft.com/office/officeart/2005/8/layout/orgChart1"/>
    <dgm:cxn modelId="{2C6BA266-2DDC-49BD-82CF-584D92180D5F}" type="presParOf" srcId="{18EAFBC3-530E-4A02-9158-12B964B3FFED}" destId="{E72628E9-9A03-455A-8047-791579945E7F}" srcOrd="3" destOrd="0" presId="urn:microsoft.com/office/officeart/2005/8/layout/orgChart1"/>
    <dgm:cxn modelId="{B626DD94-00F2-4AD9-9775-ED57148CDC20}" type="presParOf" srcId="{E72628E9-9A03-455A-8047-791579945E7F}" destId="{CDAB1D22-AEF5-44FA-8A72-387160571730}" srcOrd="0" destOrd="0" presId="urn:microsoft.com/office/officeart/2005/8/layout/orgChart1"/>
    <dgm:cxn modelId="{EB8995D0-5E07-4CF7-AD13-1590D58951CB}" type="presParOf" srcId="{CDAB1D22-AEF5-44FA-8A72-387160571730}" destId="{ADE1EF38-AD32-4BE2-AF21-90FF7D158C47}" srcOrd="0" destOrd="0" presId="urn:microsoft.com/office/officeart/2005/8/layout/orgChart1"/>
    <dgm:cxn modelId="{4066D0B6-4A37-4364-99CE-692AB6E8F649}" type="presParOf" srcId="{CDAB1D22-AEF5-44FA-8A72-387160571730}" destId="{564A76B8-CE33-4F47-988A-BB06946DB401}" srcOrd="1" destOrd="0" presId="urn:microsoft.com/office/officeart/2005/8/layout/orgChart1"/>
    <dgm:cxn modelId="{B68AF064-605E-4EE9-9574-E402C66B3F9E}" type="presParOf" srcId="{E72628E9-9A03-455A-8047-791579945E7F}" destId="{44ABFC40-1D56-47B9-B654-69F162760195}" srcOrd="1" destOrd="0" presId="urn:microsoft.com/office/officeart/2005/8/layout/orgChart1"/>
    <dgm:cxn modelId="{F5E8A401-2EED-41BF-ACDE-E864A4D28C0C}" type="presParOf" srcId="{E72628E9-9A03-455A-8047-791579945E7F}" destId="{D0428E76-A292-4135-8F39-1DD321ED08A2}" srcOrd="2" destOrd="0" presId="urn:microsoft.com/office/officeart/2005/8/layout/orgChart1"/>
    <dgm:cxn modelId="{167A3956-6D52-4BC1-BF9B-E568ABDEED55}" type="presParOf" srcId="{18EAFBC3-530E-4A02-9158-12B964B3FFED}" destId="{504603D9-E40E-4AE8-9FCF-F90B7A299003}" srcOrd="4" destOrd="0" presId="urn:microsoft.com/office/officeart/2005/8/layout/orgChart1"/>
    <dgm:cxn modelId="{98A5E0D4-9838-4509-9111-86F9F170C00F}" type="presParOf" srcId="{18EAFBC3-530E-4A02-9158-12B964B3FFED}" destId="{FBAB3FDA-EEDD-4EB3-8D3D-89B4922AEEFA}" srcOrd="5" destOrd="0" presId="urn:microsoft.com/office/officeart/2005/8/layout/orgChart1"/>
    <dgm:cxn modelId="{F5318A26-0277-4BD4-BB16-6FB09535B36B}" type="presParOf" srcId="{FBAB3FDA-EEDD-4EB3-8D3D-89B4922AEEFA}" destId="{00282458-2DE3-47E1-B9E9-D79989A27013}" srcOrd="0" destOrd="0" presId="urn:microsoft.com/office/officeart/2005/8/layout/orgChart1"/>
    <dgm:cxn modelId="{F13EC23F-505B-403B-9ED5-86DA1E84563D}" type="presParOf" srcId="{00282458-2DE3-47E1-B9E9-D79989A27013}" destId="{0AC3FA53-0DC4-412E-A2CC-AB0C9FB008EB}" srcOrd="0" destOrd="0" presId="urn:microsoft.com/office/officeart/2005/8/layout/orgChart1"/>
    <dgm:cxn modelId="{6CA5E1D1-071A-4EB0-981B-7940FB523872}" type="presParOf" srcId="{00282458-2DE3-47E1-B9E9-D79989A27013}" destId="{050846BA-5C40-4C48-BE47-1120230B47FE}" srcOrd="1" destOrd="0" presId="urn:microsoft.com/office/officeart/2005/8/layout/orgChart1"/>
    <dgm:cxn modelId="{943039F9-8674-497A-8BC8-94B53DDBB814}" type="presParOf" srcId="{FBAB3FDA-EEDD-4EB3-8D3D-89B4922AEEFA}" destId="{EA77066F-4CC5-49EE-AD49-DA312CE705FD}" srcOrd="1" destOrd="0" presId="urn:microsoft.com/office/officeart/2005/8/layout/orgChart1"/>
    <dgm:cxn modelId="{46015E79-348C-49CC-884A-A18F83C4A814}" type="presParOf" srcId="{FBAB3FDA-EEDD-4EB3-8D3D-89B4922AEEFA}" destId="{EB139316-0EAC-4C06-A95E-5F69D8F2F2DA}" srcOrd="2" destOrd="0" presId="urn:microsoft.com/office/officeart/2005/8/layout/orgChart1"/>
    <dgm:cxn modelId="{EA2ACC7A-058A-46A9-B6EE-08F84FD11BE3}" type="presParOf" srcId="{18EAFBC3-530E-4A02-9158-12B964B3FFED}" destId="{A288B38B-8D6D-498F-BBEF-59F5E214C36A}" srcOrd="6" destOrd="0" presId="urn:microsoft.com/office/officeart/2005/8/layout/orgChart1"/>
    <dgm:cxn modelId="{47783C93-C49F-4D60-832E-44290BBD7305}" type="presParOf" srcId="{18EAFBC3-530E-4A02-9158-12B964B3FFED}" destId="{5BCA9A26-E045-40FF-A1B8-92AF517A92FD}" srcOrd="7" destOrd="0" presId="urn:microsoft.com/office/officeart/2005/8/layout/orgChart1"/>
    <dgm:cxn modelId="{89060FE2-70B1-4410-86FC-7BF1CCD982DD}" type="presParOf" srcId="{5BCA9A26-E045-40FF-A1B8-92AF517A92FD}" destId="{24D19D75-507B-4F97-A72A-E1EBA262004D}" srcOrd="0" destOrd="0" presId="urn:microsoft.com/office/officeart/2005/8/layout/orgChart1"/>
    <dgm:cxn modelId="{C8EE40BA-6DBF-4D2D-A5FF-B7A98D2D45FF}" type="presParOf" srcId="{24D19D75-507B-4F97-A72A-E1EBA262004D}" destId="{74E94CC6-DA87-433B-B2DB-B5C98E1546F3}" srcOrd="0" destOrd="0" presId="urn:microsoft.com/office/officeart/2005/8/layout/orgChart1"/>
    <dgm:cxn modelId="{885C2D42-AF10-4C44-9421-2CFD539A48E7}" type="presParOf" srcId="{24D19D75-507B-4F97-A72A-E1EBA262004D}" destId="{CBB1D7EA-AE38-4F34-B46C-885A9A6BBAE3}" srcOrd="1" destOrd="0" presId="urn:microsoft.com/office/officeart/2005/8/layout/orgChart1"/>
    <dgm:cxn modelId="{A118C9F9-235D-4968-A666-646478543DD0}" type="presParOf" srcId="{5BCA9A26-E045-40FF-A1B8-92AF517A92FD}" destId="{21DB8ECC-4067-4326-90DE-D8DECDC2483D}" srcOrd="1" destOrd="0" presId="urn:microsoft.com/office/officeart/2005/8/layout/orgChart1"/>
    <dgm:cxn modelId="{382C0E9B-D070-4D04-A72A-63F494F9BE4B}" type="presParOf" srcId="{5BCA9A26-E045-40FF-A1B8-92AF517A92FD}" destId="{1F115CDD-E049-4FC2-A42F-65FDF0D0B472}" srcOrd="2" destOrd="0" presId="urn:microsoft.com/office/officeart/2005/8/layout/orgChart1"/>
    <dgm:cxn modelId="{2317AE44-A103-4430-BEBC-C54D7FB62738}" type="presParOf" srcId="{18EAFBC3-530E-4A02-9158-12B964B3FFED}" destId="{2031DA66-F1F7-4BF9-A478-658C09C7B06C}" srcOrd="8" destOrd="0" presId="urn:microsoft.com/office/officeart/2005/8/layout/orgChart1"/>
    <dgm:cxn modelId="{77C64C83-E734-424F-A955-3AA3A2890ACC}" type="presParOf" srcId="{18EAFBC3-530E-4A02-9158-12B964B3FFED}" destId="{C5088D74-3DC9-440A-866F-2BCADFF8617D}" srcOrd="9" destOrd="0" presId="urn:microsoft.com/office/officeart/2005/8/layout/orgChart1"/>
    <dgm:cxn modelId="{7F307584-4DBB-45F2-8E00-4A4087C01C3A}" type="presParOf" srcId="{C5088D74-3DC9-440A-866F-2BCADFF8617D}" destId="{9A3D2754-0935-41F8-9F35-D03A74088568}" srcOrd="0" destOrd="0" presId="urn:microsoft.com/office/officeart/2005/8/layout/orgChart1"/>
    <dgm:cxn modelId="{6510AADB-54BA-479A-A30D-05D77B35E25E}" type="presParOf" srcId="{9A3D2754-0935-41F8-9F35-D03A74088568}" destId="{147DF589-ECFE-468E-9228-0C8D7769F117}" srcOrd="0" destOrd="0" presId="urn:microsoft.com/office/officeart/2005/8/layout/orgChart1"/>
    <dgm:cxn modelId="{76662477-DFDF-4838-B954-097B6AAD96E0}" type="presParOf" srcId="{9A3D2754-0935-41F8-9F35-D03A74088568}" destId="{A7080690-D25D-4B7F-9CB0-5FDE011127D3}" srcOrd="1" destOrd="0" presId="urn:microsoft.com/office/officeart/2005/8/layout/orgChart1"/>
    <dgm:cxn modelId="{A456B1F4-5BCC-4CA9-9BD4-722402F5A639}" type="presParOf" srcId="{C5088D74-3DC9-440A-866F-2BCADFF8617D}" destId="{DBD82AA8-9A9E-4ADD-A065-977CA6BCD95F}" srcOrd="1" destOrd="0" presId="urn:microsoft.com/office/officeart/2005/8/layout/orgChart1"/>
    <dgm:cxn modelId="{2387DC11-1943-4D2B-B310-ED1AF92ECEEF}" type="presParOf" srcId="{C5088D74-3DC9-440A-866F-2BCADFF8617D}" destId="{E7422BFC-7D86-48BD-AA17-89E73F526765}" srcOrd="2" destOrd="0" presId="urn:microsoft.com/office/officeart/2005/8/layout/orgChart1"/>
    <dgm:cxn modelId="{717959C7-DA59-40E4-AE16-FAAB5588816E}" type="presParOf" srcId="{AAC46C32-8CFA-4464-936E-82D21FA6AD8C}" destId="{6CF10E8A-EF0D-4C26-9185-9B84F7951F2E}" srcOrd="2" destOrd="0" presId="urn:microsoft.com/office/officeart/2005/8/layout/orgChart1"/>
    <dgm:cxn modelId="{7D7FB6E3-28BA-4A5A-8CF8-0B89934D64B3}" type="presParOf" srcId="{79B108B9-0DAF-4F08-AB97-288187CADB5B}" destId="{62C7A198-860E-4011-81A6-26CC665DA5F4}" srcOrd="10" destOrd="0" presId="urn:microsoft.com/office/officeart/2005/8/layout/orgChart1"/>
    <dgm:cxn modelId="{BC8A090A-D542-4909-8ADE-E2FF68DFCD4C}" type="presParOf" srcId="{79B108B9-0DAF-4F08-AB97-288187CADB5B}" destId="{FE586454-D162-4063-BD17-2C30F451D0DD}" srcOrd="11" destOrd="0" presId="urn:microsoft.com/office/officeart/2005/8/layout/orgChart1"/>
    <dgm:cxn modelId="{38A667CF-4B00-4824-8CD6-83FB8120E388}" type="presParOf" srcId="{FE586454-D162-4063-BD17-2C30F451D0DD}" destId="{AF7A910E-36A1-4CAF-A0FD-94DE6DD71C1E}" srcOrd="0" destOrd="0" presId="urn:microsoft.com/office/officeart/2005/8/layout/orgChart1"/>
    <dgm:cxn modelId="{E6DBCAB1-4AA5-40D7-9673-D53FF22E2AA9}" type="presParOf" srcId="{AF7A910E-36A1-4CAF-A0FD-94DE6DD71C1E}" destId="{547AE8F7-0615-4890-8FFF-2AD40335BE84}" srcOrd="0" destOrd="0" presId="urn:microsoft.com/office/officeart/2005/8/layout/orgChart1"/>
    <dgm:cxn modelId="{4EB3785F-8B50-4195-8A19-AFF3633AE2F0}" type="presParOf" srcId="{AF7A910E-36A1-4CAF-A0FD-94DE6DD71C1E}" destId="{80099056-89B0-49B0-85AF-99CE6961982B}" srcOrd="1" destOrd="0" presId="urn:microsoft.com/office/officeart/2005/8/layout/orgChart1"/>
    <dgm:cxn modelId="{AC29D495-46F8-40A4-B422-62D887F21C82}" type="presParOf" srcId="{FE586454-D162-4063-BD17-2C30F451D0DD}" destId="{AD452300-55D4-407B-8D9A-325D0DC804C7}" srcOrd="1" destOrd="0" presId="urn:microsoft.com/office/officeart/2005/8/layout/orgChart1"/>
    <dgm:cxn modelId="{FAE3BD2D-3B2F-4F84-9296-30A87EA9931F}" type="presParOf" srcId="{AD452300-55D4-407B-8D9A-325D0DC804C7}" destId="{416A1A11-3E8D-4EB9-8C04-5D38F59A2240}" srcOrd="0" destOrd="0" presId="urn:microsoft.com/office/officeart/2005/8/layout/orgChart1"/>
    <dgm:cxn modelId="{7F486C40-B451-4F71-83DC-1773352E93FD}" type="presParOf" srcId="{AD452300-55D4-407B-8D9A-325D0DC804C7}" destId="{F00A4A03-0F09-4962-9D25-A423DE6586FC}" srcOrd="1" destOrd="0" presId="urn:microsoft.com/office/officeart/2005/8/layout/orgChart1"/>
    <dgm:cxn modelId="{AD6B0DFA-59A1-4BFA-B0A8-EB5413CF609B}" type="presParOf" srcId="{F00A4A03-0F09-4962-9D25-A423DE6586FC}" destId="{DB056D87-EC95-4D6C-BC24-F3C73C080CA1}" srcOrd="0" destOrd="0" presId="urn:microsoft.com/office/officeart/2005/8/layout/orgChart1"/>
    <dgm:cxn modelId="{ED4553A7-7EA3-4C90-8480-90850A0616D1}" type="presParOf" srcId="{DB056D87-EC95-4D6C-BC24-F3C73C080CA1}" destId="{DB9812DF-138A-4304-A21A-C813096C5E08}" srcOrd="0" destOrd="0" presId="urn:microsoft.com/office/officeart/2005/8/layout/orgChart1"/>
    <dgm:cxn modelId="{C7D07A71-8B58-4895-9B5F-9D69C6AF4C9A}" type="presParOf" srcId="{DB056D87-EC95-4D6C-BC24-F3C73C080CA1}" destId="{350F20C0-F541-4DCE-B644-E051EA2FE89D}" srcOrd="1" destOrd="0" presId="urn:microsoft.com/office/officeart/2005/8/layout/orgChart1"/>
    <dgm:cxn modelId="{B9F51839-7378-410E-A804-6DAB158FB5D3}" type="presParOf" srcId="{F00A4A03-0F09-4962-9D25-A423DE6586FC}" destId="{6FBA3DEE-B60E-427A-BFB2-1B897242D85E}" srcOrd="1" destOrd="0" presId="urn:microsoft.com/office/officeart/2005/8/layout/orgChart1"/>
    <dgm:cxn modelId="{7F5E08A2-04C7-4AB1-8B1F-939473D4EED7}" type="presParOf" srcId="{F00A4A03-0F09-4962-9D25-A423DE6586FC}" destId="{F6432645-002D-4592-8728-506CBDEBEE92}" srcOrd="2" destOrd="0" presId="urn:microsoft.com/office/officeart/2005/8/layout/orgChart1"/>
    <dgm:cxn modelId="{8BC5AC99-EDD6-43AB-82FF-18E7871BFB2A}" type="presParOf" srcId="{AD452300-55D4-407B-8D9A-325D0DC804C7}" destId="{43E46EAD-E3EB-4EB6-AD20-15658FD58627}" srcOrd="2" destOrd="0" presId="urn:microsoft.com/office/officeart/2005/8/layout/orgChart1"/>
    <dgm:cxn modelId="{55FADBB2-4F00-4BA1-806D-AF51F4C9F3EA}" type="presParOf" srcId="{AD452300-55D4-407B-8D9A-325D0DC804C7}" destId="{ED4F46C9-73E0-41F1-BB4A-CE46B8A12FE7}" srcOrd="3" destOrd="0" presId="urn:microsoft.com/office/officeart/2005/8/layout/orgChart1"/>
    <dgm:cxn modelId="{1483C618-91B7-4488-AEF2-52123F9EA8A3}" type="presParOf" srcId="{ED4F46C9-73E0-41F1-BB4A-CE46B8A12FE7}" destId="{ED965F3B-0C3D-4863-BFF1-6EC6B8ADF9CA}" srcOrd="0" destOrd="0" presId="urn:microsoft.com/office/officeart/2005/8/layout/orgChart1"/>
    <dgm:cxn modelId="{BED30CA2-1A86-4A8B-8BB1-2C47D8044D7A}" type="presParOf" srcId="{ED965F3B-0C3D-4863-BFF1-6EC6B8ADF9CA}" destId="{50B2E1A1-BC8D-4E3F-AA7E-BF9E4AE8D13A}" srcOrd="0" destOrd="0" presId="urn:microsoft.com/office/officeart/2005/8/layout/orgChart1"/>
    <dgm:cxn modelId="{755103A9-585A-43D4-95CE-7110E05721FC}" type="presParOf" srcId="{ED965F3B-0C3D-4863-BFF1-6EC6B8ADF9CA}" destId="{E751BDFE-FB4A-4270-959C-F8662D834F9C}" srcOrd="1" destOrd="0" presId="urn:microsoft.com/office/officeart/2005/8/layout/orgChart1"/>
    <dgm:cxn modelId="{A1694846-5D3E-4EDB-BACC-19BEED106F74}" type="presParOf" srcId="{ED4F46C9-73E0-41F1-BB4A-CE46B8A12FE7}" destId="{AFDA7062-A4F8-4AFA-80F7-25E76D5B263D}" srcOrd="1" destOrd="0" presId="urn:microsoft.com/office/officeart/2005/8/layout/orgChart1"/>
    <dgm:cxn modelId="{003003D9-0068-4B2F-A5CF-9423389A5931}" type="presParOf" srcId="{ED4F46C9-73E0-41F1-BB4A-CE46B8A12FE7}" destId="{54BE5659-807F-44EC-9644-781BC7D9CD0F}" srcOrd="2" destOrd="0" presId="urn:microsoft.com/office/officeart/2005/8/layout/orgChart1"/>
    <dgm:cxn modelId="{88D20B99-5CDF-4917-8879-CD9DA9D6D235}" type="presParOf" srcId="{AD452300-55D4-407B-8D9A-325D0DC804C7}" destId="{E0993AF1-4D93-4D4C-8E27-E2A1BA48DDCF}" srcOrd="4" destOrd="0" presId="urn:microsoft.com/office/officeart/2005/8/layout/orgChart1"/>
    <dgm:cxn modelId="{9329B31D-090C-4D15-99E3-7733E2A598C9}" type="presParOf" srcId="{AD452300-55D4-407B-8D9A-325D0DC804C7}" destId="{6BAD5FFE-569D-4AFF-9541-943CCFCC1343}" srcOrd="5" destOrd="0" presId="urn:microsoft.com/office/officeart/2005/8/layout/orgChart1"/>
    <dgm:cxn modelId="{86F87D43-8BB3-4E89-9799-782F06EF8E4E}" type="presParOf" srcId="{6BAD5FFE-569D-4AFF-9541-943CCFCC1343}" destId="{18777A95-C241-4237-A667-2550F27C6CA9}" srcOrd="0" destOrd="0" presId="urn:microsoft.com/office/officeart/2005/8/layout/orgChart1"/>
    <dgm:cxn modelId="{27D51298-1E83-4C8C-8DC2-7EED3B4D58B2}" type="presParOf" srcId="{18777A95-C241-4237-A667-2550F27C6CA9}" destId="{E6C8CC13-9F09-4030-AAD5-50CBF86CD5AA}" srcOrd="0" destOrd="0" presId="urn:microsoft.com/office/officeart/2005/8/layout/orgChart1"/>
    <dgm:cxn modelId="{73E0830B-59D7-4B0F-9B43-D83A8DF29843}" type="presParOf" srcId="{18777A95-C241-4237-A667-2550F27C6CA9}" destId="{B87BEE02-8CE1-4D8E-89CB-E039158C6F99}" srcOrd="1" destOrd="0" presId="urn:microsoft.com/office/officeart/2005/8/layout/orgChart1"/>
    <dgm:cxn modelId="{F7E59D62-800E-4B04-9091-B60DEC781AC4}" type="presParOf" srcId="{6BAD5FFE-569D-4AFF-9541-943CCFCC1343}" destId="{2C7B8989-9729-4580-BCB3-505FDC5F4E7C}" srcOrd="1" destOrd="0" presId="urn:microsoft.com/office/officeart/2005/8/layout/orgChart1"/>
    <dgm:cxn modelId="{2D04562C-DEF6-4E4F-85C2-90BB19DB3A66}" type="presParOf" srcId="{6BAD5FFE-569D-4AFF-9541-943CCFCC1343}" destId="{845F45DD-FED0-41D9-853D-B824F08FDC6A}" srcOrd="2" destOrd="0" presId="urn:microsoft.com/office/officeart/2005/8/layout/orgChart1"/>
    <dgm:cxn modelId="{433C8228-9F2A-4316-B4A2-BA8F5299916E}" type="presParOf" srcId="{FE586454-D162-4063-BD17-2C30F451D0DD}" destId="{857AF5FD-DA3D-40C9-8137-F37692CDAC9F}" srcOrd="2" destOrd="0" presId="urn:microsoft.com/office/officeart/2005/8/layout/orgChart1"/>
    <dgm:cxn modelId="{F8413A3B-E30D-40E2-8A33-C493B1563790}" type="presParOf" srcId="{79B108B9-0DAF-4F08-AB97-288187CADB5B}" destId="{21BCB6E2-F785-4B89-A1A4-C11D1D32E10F}" srcOrd="12" destOrd="0" presId="urn:microsoft.com/office/officeart/2005/8/layout/orgChart1"/>
    <dgm:cxn modelId="{6B1660D6-8D9D-4B02-B731-DF9C3BD683C6}" type="presParOf" srcId="{79B108B9-0DAF-4F08-AB97-288187CADB5B}" destId="{890D4C22-5D8B-409C-AF6D-FE631A59FC45}" srcOrd="13" destOrd="0" presId="urn:microsoft.com/office/officeart/2005/8/layout/orgChart1"/>
    <dgm:cxn modelId="{1FD33CC9-229A-440D-9056-B21156743C2F}" type="presParOf" srcId="{890D4C22-5D8B-409C-AF6D-FE631A59FC45}" destId="{EB561E3B-5E2C-45AC-BD16-497DCE3220BD}" srcOrd="0" destOrd="0" presId="urn:microsoft.com/office/officeart/2005/8/layout/orgChart1"/>
    <dgm:cxn modelId="{3E5EF06F-C733-452E-80D9-9A1866C21973}" type="presParOf" srcId="{EB561E3B-5E2C-45AC-BD16-497DCE3220BD}" destId="{FA169C2A-745B-4930-96F6-0EB2A4E4657D}" srcOrd="0" destOrd="0" presId="urn:microsoft.com/office/officeart/2005/8/layout/orgChart1"/>
    <dgm:cxn modelId="{3ED2CB31-1FF9-4C57-A712-B25C6460FAF2}" type="presParOf" srcId="{EB561E3B-5E2C-45AC-BD16-497DCE3220BD}" destId="{EA427859-5A71-4DC0-96ED-733A93F0EE21}" srcOrd="1" destOrd="0" presId="urn:microsoft.com/office/officeart/2005/8/layout/orgChart1"/>
    <dgm:cxn modelId="{093FC518-EAB2-417A-97FF-F911209FAB8D}" type="presParOf" srcId="{890D4C22-5D8B-409C-AF6D-FE631A59FC45}" destId="{093D8A66-BE37-4F52-B0F6-9E171EC3ABE4}" srcOrd="1" destOrd="0" presId="urn:microsoft.com/office/officeart/2005/8/layout/orgChart1"/>
    <dgm:cxn modelId="{2BE0A0EB-F0DD-4106-A019-94C01B8BBA7A}" type="presParOf" srcId="{890D4C22-5D8B-409C-AF6D-FE631A59FC45}" destId="{6EBD96EF-037F-41ED-B8AA-64AD4AE65440}" srcOrd="2" destOrd="0" presId="urn:microsoft.com/office/officeart/2005/8/layout/orgChart1"/>
    <dgm:cxn modelId="{6641012D-FF7F-4709-8F54-2637E74F8D48}" type="presParOf" srcId="{48B427C3-FB71-4126-AA92-527666848D24}" destId="{F4A4DA3E-FFD9-4051-A4FA-E86DC98311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19549-BD7D-4DBB-BF33-2D4D5115C1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CD43A3F9-037D-4291-AB24-3AFE8D2F328F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8. </a:t>
          </a:r>
          <a:r>
            <a:rPr lang="ko-KR" altLang="en-US" sz="2400" dirty="0" err="1" smtClean="0"/>
            <a:t>마이페이지</a:t>
          </a:r>
          <a:endParaRPr lang="ko-KR" altLang="en-US" sz="2400" dirty="0"/>
        </a:p>
      </dgm:t>
    </dgm:pt>
    <dgm:pt modelId="{6EA37754-700D-47AF-9192-90F04698F052}" type="parTrans" cxnId="{2D835468-BD64-4440-A347-A9040D82E4E7}">
      <dgm:prSet/>
      <dgm:spPr/>
      <dgm:t>
        <a:bodyPr/>
        <a:lstStyle/>
        <a:p>
          <a:pPr latinLnBrk="1"/>
          <a:endParaRPr lang="ko-KR" altLang="en-US" sz="1200"/>
        </a:p>
      </dgm:t>
    </dgm:pt>
    <dgm:pt modelId="{EE3DFF74-AA64-499A-8E43-74EF58AC47C1}" type="sibTrans" cxnId="{2D835468-BD64-4440-A347-A9040D82E4E7}">
      <dgm:prSet/>
      <dgm:spPr/>
      <dgm:t>
        <a:bodyPr/>
        <a:lstStyle/>
        <a:p>
          <a:pPr latinLnBrk="1"/>
          <a:endParaRPr lang="ko-KR" altLang="en-US" sz="1200"/>
        </a:p>
      </dgm:t>
    </dgm:pt>
    <dgm:pt modelId="{37337780-DDCB-4EF7-B8F7-B57CF27411C2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8_1. </a:t>
          </a:r>
          <a:r>
            <a:rPr lang="ko-KR" altLang="en-US" sz="2400" dirty="0" smtClean="0"/>
            <a:t>주문 내역</a:t>
          </a:r>
          <a:endParaRPr lang="ko-KR" altLang="en-US" sz="2400" dirty="0"/>
        </a:p>
      </dgm:t>
    </dgm:pt>
    <dgm:pt modelId="{5BBC137B-69AD-4FBE-A99A-C23525F55863}" type="parTrans" cxnId="{F2A33905-05DA-4ABB-BA63-A54890DECFBE}">
      <dgm:prSet/>
      <dgm:spPr/>
      <dgm:t>
        <a:bodyPr/>
        <a:lstStyle/>
        <a:p>
          <a:pPr latinLnBrk="1"/>
          <a:endParaRPr lang="ko-KR" altLang="en-US" sz="2400"/>
        </a:p>
      </dgm:t>
    </dgm:pt>
    <dgm:pt modelId="{AD384AA9-153A-4071-AA61-45E309718E6D}" type="sibTrans" cxnId="{F2A33905-05DA-4ABB-BA63-A54890DECFBE}">
      <dgm:prSet/>
      <dgm:spPr/>
      <dgm:t>
        <a:bodyPr/>
        <a:lstStyle/>
        <a:p>
          <a:pPr latinLnBrk="1"/>
          <a:endParaRPr lang="ko-KR" altLang="en-US" sz="1200"/>
        </a:p>
      </dgm:t>
    </dgm:pt>
    <dgm:pt modelId="{3804B225-97D2-4FF9-B46D-A4D79E4A9CE0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9. </a:t>
          </a:r>
          <a:r>
            <a:rPr lang="ko-KR" altLang="en-US" sz="2400" dirty="0" smtClean="0"/>
            <a:t>장바구니</a:t>
          </a:r>
          <a:endParaRPr lang="ko-KR" altLang="en-US" sz="2400" dirty="0"/>
        </a:p>
      </dgm:t>
    </dgm:pt>
    <dgm:pt modelId="{122C554E-556F-4AAE-A855-027A5F61F7E8}" type="parTrans" cxnId="{8B13457A-D0D7-4C0A-893F-DBDDD93824AC}">
      <dgm:prSet/>
      <dgm:spPr/>
      <dgm:t>
        <a:bodyPr/>
        <a:lstStyle/>
        <a:p>
          <a:pPr latinLnBrk="1"/>
          <a:endParaRPr lang="ko-KR" altLang="en-US" sz="1200"/>
        </a:p>
      </dgm:t>
    </dgm:pt>
    <dgm:pt modelId="{A4022040-B66F-4ED7-8BE5-F85AB57C53A1}" type="sibTrans" cxnId="{8B13457A-D0D7-4C0A-893F-DBDDD93824AC}">
      <dgm:prSet/>
      <dgm:spPr/>
      <dgm:t>
        <a:bodyPr/>
        <a:lstStyle/>
        <a:p>
          <a:pPr latinLnBrk="1"/>
          <a:endParaRPr lang="ko-KR" altLang="en-US" sz="1200"/>
        </a:p>
      </dgm:t>
    </dgm:pt>
    <dgm:pt modelId="{DBA97611-8DE9-452A-B771-18E88BD64BF4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10. </a:t>
          </a:r>
          <a:r>
            <a:rPr lang="ko-KR" altLang="en-US" sz="2400" dirty="0" smtClean="0"/>
            <a:t>고객지원</a:t>
          </a:r>
          <a:endParaRPr lang="ko-KR" altLang="en-US" sz="2400" dirty="0"/>
        </a:p>
      </dgm:t>
    </dgm:pt>
    <dgm:pt modelId="{17FED0EC-5685-4624-92DE-B44EBBD3AC54}" type="parTrans" cxnId="{0108F189-FEBF-41DF-BB61-3C4FE362BE4E}">
      <dgm:prSet/>
      <dgm:spPr/>
      <dgm:t>
        <a:bodyPr/>
        <a:lstStyle/>
        <a:p>
          <a:pPr latinLnBrk="1"/>
          <a:endParaRPr lang="ko-KR" altLang="en-US" sz="1200"/>
        </a:p>
      </dgm:t>
    </dgm:pt>
    <dgm:pt modelId="{C00C49B7-CF6A-41D5-B96F-B3B29D2136D5}" type="sibTrans" cxnId="{0108F189-FEBF-41DF-BB61-3C4FE362BE4E}">
      <dgm:prSet/>
      <dgm:spPr/>
      <dgm:t>
        <a:bodyPr/>
        <a:lstStyle/>
        <a:p>
          <a:pPr latinLnBrk="1"/>
          <a:endParaRPr lang="ko-KR" altLang="en-US" sz="1200"/>
        </a:p>
      </dgm:t>
    </dgm:pt>
    <dgm:pt modelId="{2A0BC3B2-8C7F-4030-8344-945C28CE821E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11. </a:t>
          </a:r>
          <a:r>
            <a:rPr lang="ko-KR" altLang="en-US" sz="2400" dirty="0" smtClean="0"/>
            <a:t>회원가입</a:t>
          </a:r>
          <a:endParaRPr lang="ko-KR" altLang="en-US" sz="2400" dirty="0"/>
        </a:p>
      </dgm:t>
    </dgm:pt>
    <dgm:pt modelId="{30F732DF-3046-4152-855A-2FEB79847B2C}" type="parTrans" cxnId="{1110ECC3-A193-433F-AEB7-BC5098E28208}">
      <dgm:prSet/>
      <dgm:spPr/>
      <dgm:t>
        <a:bodyPr/>
        <a:lstStyle/>
        <a:p>
          <a:pPr latinLnBrk="1"/>
          <a:endParaRPr lang="ko-KR" altLang="en-US" sz="1200"/>
        </a:p>
      </dgm:t>
    </dgm:pt>
    <dgm:pt modelId="{2930D4DE-C80E-4811-B1CA-5695CF5D48BA}" type="sibTrans" cxnId="{1110ECC3-A193-433F-AEB7-BC5098E28208}">
      <dgm:prSet/>
      <dgm:spPr/>
      <dgm:t>
        <a:bodyPr/>
        <a:lstStyle/>
        <a:p>
          <a:pPr latinLnBrk="1"/>
          <a:endParaRPr lang="ko-KR" altLang="en-US" sz="1200"/>
        </a:p>
      </dgm:t>
    </dgm:pt>
    <dgm:pt modelId="{8876FCA0-779F-4715-875B-79614410F9F4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8_2. </a:t>
          </a:r>
          <a:r>
            <a:rPr lang="ko-KR" altLang="en-US" sz="2400" dirty="0" smtClean="0"/>
            <a:t>회원 정보</a:t>
          </a:r>
          <a:endParaRPr lang="ko-KR" altLang="en-US" sz="2400" dirty="0"/>
        </a:p>
      </dgm:t>
    </dgm:pt>
    <dgm:pt modelId="{AF278B30-8F36-4701-8C7A-01A06FD5E7A3}" type="parTrans" cxnId="{C5117E99-F8D2-4039-941C-5A63021816DB}">
      <dgm:prSet/>
      <dgm:spPr/>
      <dgm:t>
        <a:bodyPr/>
        <a:lstStyle/>
        <a:p>
          <a:pPr latinLnBrk="1"/>
          <a:endParaRPr lang="ko-KR" altLang="en-US" sz="2400"/>
        </a:p>
      </dgm:t>
    </dgm:pt>
    <dgm:pt modelId="{6EFD9601-9CFB-4C13-BCF0-3143F2FD3315}" type="sibTrans" cxnId="{C5117E99-F8D2-4039-941C-5A63021816DB}">
      <dgm:prSet/>
      <dgm:spPr/>
      <dgm:t>
        <a:bodyPr/>
        <a:lstStyle/>
        <a:p>
          <a:pPr latinLnBrk="1"/>
          <a:endParaRPr lang="ko-KR" altLang="en-US" sz="1200"/>
        </a:p>
      </dgm:t>
    </dgm:pt>
    <dgm:pt modelId="{145BEC2C-D7AF-4FEC-A411-D273DCDE6047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8_3. </a:t>
          </a:r>
          <a:r>
            <a:rPr lang="ko-KR" altLang="en-US" sz="2400" dirty="0" smtClean="0"/>
            <a:t>관심 상품</a:t>
          </a:r>
          <a:endParaRPr lang="ko-KR" altLang="en-US" sz="2400" dirty="0"/>
        </a:p>
      </dgm:t>
    </dgm:pt>
    <dgm:pt modelId="{7A5B6181-7801-4A2B-91FC-16ED754ECBD8}" type="parTrans" cxnId="{32A00713-418C-4B1C-85D1-24A582CA68EE}">
      <dgm:prSet/>
      <dgm:spPr/>
      <dgm:t>
        <a:bodyPr/>
        <a:lstStyle/>
        <a:p>
          <a:pPr latinLnBrk="1"/>
          <a:endParaRPr lang="ko-KR" altLang="en-US" sz="2400"/>
        </a:p>
      </dgm:t>
    </dgm:pt>
    <dgm:pt modelId="{8BB88777-A03A-4FE2-B77B-10B940882A62}" type="sibTrans" cxnId="{32A00713-418C-4B1C-85D1-24A582CA68EE}">
      <dgm:prSet/>
      <dgm:spPr/>
      <dgm:t>
        <a:bodyPr/>
        <a:lstStyle/>
        <a:p>
          <a:pPr latinLnBrk="1"/>
          <a:endParaRPr lang="ko-KR" altLang="en-US" sz="1200"/>
        </a:p>
      </dgm:t>
    </dgm:pt>
    <dgm:pt modelId="{9BAFDBF4-4170-4A80-9855-156346CD174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8_4. </a:t>
          </a:r>
          <a:r>
            <a:rPr lang="ko-KR" altLang="en-US" sz="2400" dirty="0" smtClean="0"/>
            <a:t>적립금</a:t>
          </a:r>
          <a:endParaRPr lang="ko-KR" altLang="en-US" sz="2400" dirty="0"/>
        </a:p>
      </dgm:t>
    </dgm:pt>
    <dgm:pt modelId="{D6A04818-12A3-46F9-935A-040E202BC527}" type="parTrans" cxnId="{267259FD-6B9C-4B58-9963-3071396BB29A}">
      <dgm:prSet/>
      <dgm:spPr/>
      <dgm:t>
        <a:bodyPr/>
        <a:lstStyle/>
        <a:p>
          <a:pPr latinLnBrk="1"/>
          <a:endParaRPr lang="ko-KR" altLang="en-US" sz="2400"/>
        </a:p>
      </dgm:t>
    </dgm:pt>
    <dgm:pt modelId="{33191370-E8E7-4094-A103-35A17D801044}" type="sibTrans" cxnId="{267259FD-6B9C-4B58-9963-3071396BB29A}">
      <dgm:prSet/>
      <dgm:spPr/>
      <dgm:t>
        <a:bodyPr/>
        <a:lstStyle/>
        <a:p>
          <a:pPr latinLnBrk="1"/>
          <a:endParaRPr lang="ko-KR" altLang="en-US" sz="1200"/>
        </a:p>
      </dgm:t>
    </dgm:pt>
    <dgm:pt modelId="{7B4E3CD0-A18F-447A-B337-0B3D026587B8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9_1. </a:t>
          </a:r>
          <a:r>
            <a:rPr lang="ko-KR" altLang="en-US" sz="2400" dirty="0" smtClean="0"/>
            <a:t>상품 선택</a:t>
          </a:r>
          <a:endParaRPr lang="ko-KR" altLang="en-US" sz="2400" dirty="0"/>
        </a:p>
      </dgm:t>
    </dgm:pt>
    <dgm:pt modelId="{399C65A0-B079-45F9-A1D6-50E488307AFA}" type="parTrans" cxnId="{4BB3B4EF-B86F-4595-90C6-9170B6EC5874}">
      <dgm:prSet/>
      <dgm:spPr/>
      <dgm:t>
        <a:bodyPr/>
        <a:lstStyle/>
        <a:p>
          <a:pPr latinLnBrk="1"/>
          <a:endParaRPr lang="ko-KR" altLang="en-US" sz="2400"/>
        </a:p>
      </dgm:t>
    </dgm:pt>
    <dgm:pt modelId="{BB210EF3-D26B-4702-971A-B6C905414AF3}" type="sibTrans" cxnId="{4BB3B4EF-B86F-4595-90C6-9170B6EC5874}">
      <dgm:prSet/>
      <dgm:spPr/>
      <dgm:t>
        <a:bodyPr/>
        <a:lstStyle/>
        <a:p>
          <a:pPr latinLnBrk="1"/>
          <a:endParaRPr lang="ko-KR" altLang="en-US" sz="1200"/>
        </a:p>
      </dgm:t>
    </dgm:pt>
    <dgm:pt modelId="{B1D22F80-6E94-49C2-BF53-F36D75A9770C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9_2. </a:t>
          </a:r>
          <a:r>
            <a:rPr lang="ko-KR" altLang="en-US" sz="2400" dirty="0" smtClean="0"/>
            <a:t>상품 삭제</a:t>
          </a:r>
          <a:endParaRPr lang="ko-KR" altLang="en-US" sz="2400" dirty="0"/>
        </a:p>
      </dgm:t>
    </dgm:pt>
    <dgm:pt modelId="{416448AD-8B4E-4D53-AC68-143CC5C481B5}" type="parTrans" cxnId="{671FCAAF-6831-4130-BA9F-3EDD2EA58DDB}">
      <dgm:prSet/>
      <dgm:spPr/>
      <dgm:t>
        <a:bodyPr/>
        <a:lstStyle/>
        <a:p>
          <a:pPr latinLnBrk="1"/>
          <a:endParaRPr lang="ko-KR" altLang="en-US" sz="2400"/>
        </a:p>
      </dgm:t>
    </dgm:pt>
    <dgm:pt modelId="{B952704C-A1C7-4936-AE00-84D687805962}" type="sibTrans" cxnId="{671FCAAF-6831-4130-BA9F-3EDD2EA58DDB}">
      <dgm:prSet/>
      <dgm:spPr/>
      <dgm:t>
        <a:bodyPr/>
        <a:lstStyle/>
        <a:p>
          <a:pPr latinLnBrk="1"/>
          <a:endParaRPr lang="ko-KR" altLang="en-US" sz="1200"/>
        </a:p>
      </dgm:t>
    </dgm:pt>
    <dgm:pt modelId="{B97BBF34-5C10-4AB6-A594-DF6EAD30777F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9_3. </a:t>
          </a:r>
          <a:r>
            <a:rPr lang="ko-KR" altLang="en-US" sz="2400" dirty="0" smtClean="0"/>
            <a:t>장바구니 비우기</a:t>
          </a:r>
          <a:endParaRPr lang="ko-KR" altLang="en-US" sz="2400" dirty="0"/>
        </a:p>
      </dgm:t>
    </dgm:pt>
    <dgm:pt modelId="{D0D13BE3-35DB-49BE-8678-A760902E65CB}" type="parTrans" cxnId="{FA023B3A-90E8-4E52-873D-398F27905478}">
      <dgm:prSet/>
      <dgm:spPr/>
      <dgm:t>
        <a:bodyPr/>
        <a:lstStyle/>
        <a:p>
          <a:pPr latinLnBrk="1"/>
          <a:endParaRPr lang="ko-KR" altLang="en-US" sz="2400"/>
        </a:p>
      </dgm:t>
    </dgm:pt>
    <dgm:pt modelId="{B159FC57-3538-4B3B-9638-BA428E10E1D9}" type="sibTrans" cxnId="{FA023B3A-90E8-4E52-873D-398F27905478}">
      <dgm:prSet/>
      <dgm:spPr/>
      <dgm:t>
        <a:bodyPr/>
        <a:lstStyle/>
        <a:p>
          <a:pPr latinLnBrk="1"/>
          <a:endParaRPr lang="ko-KR" altLang="en-US" sz="1200"/>
        </a:p>
      </dgm:t>
    </dgm:pt>
    <dgm:pt modelId="{F72857A7-02FD-47CA-8FB2-643B6965C2D7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9_4. </a:t>
          </a:r>
          <a:r>
            <a:rPr lang="ko-KR" altLang="en-US" sz="2400" dirty="0" smtClean="0"/>
            <a:t>관심 상품 등록</a:t>
          </a:r>
          <a:endParaRPr lang="ko-KR" altLang="en-US" sz="2400" dirty="0"/>
        </a:p>
      </dgm:t>
    </dgm:pt>
    <dgm:pt modelId="{98B346FE-7EA7-4B0F-B254-7498A31A08EA}" type="parTrans" cxnId="{9DD34B33-E1B5-440F-A66E-AB6423FF1133}">
      <dgm:prSet/>
      <dgm:spPr/>
      <dgm:t>
        <a:bodyPr/>
        <a:lstStyle/>
        <a:p>
          <a:pPr latinLnBrk="1"/>
          <a:endParaRPr lang="ko-KR" altLang="en-US" sz="2400"/>
        </a:p>
      </dgm:t>
    </dgm:pt>
    <dgm:pt modelId="{1EB68925-1C62-49AB-9480-606B766DC8CF}" type="sibTrans" cxnId="{9DD34B33-E1B5-440F-A66E-AB6423FF1133}">
      <dgm:prSet/>
      <dgm:spPr/>
      <dgm:t>
        <a:bodyPr/>
        <a:lstStyle/>
        <a:p>
          <a:pPr latinLnBrk="1"/>
          <a:endParaRPr lang="ko-KR" altLang="en-US" sz="1200"/>
        </a:p>
      </dgm:t>
    </dgm:pt>
    <dgm:pt modelId="{F6E3D476-AE4C-46FA-B0A3-89BF19BC0DA1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9_5. </a:t>
          </a:r>
          <a:r>
            <a:rPr lang="ko-KR" altLang="en-US" sz="2400" dirty="0" smtClean="0"/>
            <a:t>상품 주문</a:t>
          </a:r>
          <a:endParaRPr lang="ko-KR" altLang="en-US" sz="2400" dirty="0"/>
        </a:p>
      </dgm:t>
    </dgm:pt>
    <dgm:pt modelId="{6217AFEA-3AA9-4E63-AFD4-107EDB3DD780}" type="parTrans" cxnId="{3853E18C-48FA-4C48-BD46-D5A0FF4E2AFB}">
      <dgm:prSet/>
      <dgm:spPr/>
      <dgm:t>
        <a:bodyPr/>
        <a:lstStyle/>
        <a:p>
          <a:pPr latinLnBrk="1"/>
          <a:endParaRPr lang="ko-KR" altLang="en-US" sz="2400"/>
        </a:p>
      </dgm:t>
    </dgm:pt>
    <dgm:pt modelId="{F5E767A4-B838-4539-9524-395A8D0FE8D7}" type="sibTrans" cxnId="{3853E18C-48FA-4C48-BD46-D5A0FF4E2AFB}">
      <dgm:prSet/>
      <dgm:spPr/>
      <dgm:t>
        <a:bodyPr/>
        <a:lstStyle/>
        <a:p>
          <a:pPr latinLnBrk="1"/>
          <a:endParaRPr lang="ko-KR" altLang="en-US" sz="1200"/>
        </a:p>
      </dgm:t>
    </dgm:pt>
    <dgm:pt modelId="{6064BA48-D718-42A6-849E-734408FCE713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10_1. </a:t>
          </a:r>
          <a:r>
            <a:rPr lang="ko-KR" altLang="en-US" sz="2400" dirty="0" err="1" smtClean="0"/>
            <a:t>고객지원실</a:t>
          </a:r>
          <a:endParaRPr lang="ko-KR" altLang="en-US" sz="2400" dirty="0"/>
        </a:p>
      </dgm:t>
    </dgm:pt>
    <dgm:pt modelId="{E9317F02-56DF-4A95-A9E3-17A7935C6892}" type="parTrans" cxnId="{93CF5C3C-2F1F-4E4C-809A-9BD5156B4104}">
      <dgm:prSet/>
      <dgm:spPr/>
      <dgm:t>
        <a:bodyPr/>
        <a:lstStyle/>
        <a:p>
          <a:pPr latinLnBrk="1"/>
          <a:endParaRPr lang="ko-KR" altLang="en-US" sz="2400"/>
        </a:p>
      </dgm:t>
    </dgm:pt>
    <dgm:pt modelId="{49AB71E5-50C4-4882-A36E-E0711A4BF93B}" type="sibTrans" cxnId="{93CF5C3C-2F1F-4E4C-809A-9BD5156B4104}">
      <dgm:prSet/>
      <dgm:spPr/>
      <dgm:t>
        <a:bodyPr/>
        <a:lstStyle/>
        <a:p>
          <a:pPr latinLnBrk="1"/>
          <a:endParaRPr lang="ko-KR" altLang="en-US" sz="1200"/>
        </a:p>
      </dgm:t>
    </dgm:pt>
    <dgm:pt modelId="{03A1BB9B-E9A9-49DA-95A7-8D2FD875F682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10_2. 1:1 </a:t>
          </a:r>
          <a:r>
            <a:rPr lang="ko-KR" altLang="en-US" sz="2400" dirty="0" err="1" smtClean="0"/>
            <a:t>채팅하기</a:t>
          </a:r>
          <a:endParaRPr lang="ko-KR" altLang="en-US" sz="2400" dirty="0"/>
        </a:p>
      </dgm:t>
    </dgm:pt>
    <dgm:pt modelId="{ABE3C004-D73A-4E53-A086-44863F29AC1A}" type="parTrans" cxnId="{8B9ACA5E-166F-4375-8BC0-A43252E720C6}">
      <dgm:prSet/>
      <dgm:spPr/>
      <dgm:t>
        <a:bodyPr/>
        <a:lstStyle/>
        <a:p>
          <a:pPr latinLnBrk="1"/>
          <a:endParaRPr lang="ko-KR" altLang="en-US" sz="2400"/>
        </a:p>
      </dgm:t>
    </dgm:pt>
    <dgm:pt modelId="{838421B1-F437-4B59-8F39-C74903BD721A}" type="sibTrans" cxnId="{8B9ACA5E-166F-4375-8BC0-A43252E720C6}">
      <dgm:prSet/>
      <dgm:spPr/>
      <dgm:t>
        <a:bodyPr/>
        <a:lstStyle/>
        <a:p>
          <a:pPr latinLnBrk="1"/>
          <a:endParaRPr lang="ko-KR" altLang="en-US" sz="1200"/>
        </a:p>
      </dgm:t>
    </dgm:pt>
    <dgm:pt modelId="{B5222FB2-607F-45B0-96A3-6514E859BF39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11_1. </a:t>
          </a:r>
          <a:r>
            <a:rPr lang="ko-KR" altLang="en-US" sz="2400" dirty="0" smtClean="0"/>
            <a:t>회원가입약관</a:t>
          </a:r>
          <a:endParaRPr lang="ko-KR" altLang="en-US" sz="2400" dirty="0"/>
        </a:p>
      </dgm:t>
    </dgm:pt>
    <dgm:pt modelId="{80A879C5-BEAC-4F4E-8F71-0F17CE720DD3}" type="parTrans" cxnId="{7CF19AB5-1A9A-4CE8-889A-531C45BD2F3B}">
      <dgm:prSet/>
      <dgm:spPr/>
      <dgm:t>
        <a:bodyPr/>
        <a:lstStyle/>
        <a:p>
          <a:pPr latinLnBrk="1"/>
          <a:endParaRPr lang="ko-KR" altLang="en-US" sz="2400"/>
        </a:p>
      </dgm:t>
    </dgm:pt>
    <dgm:pt modelId="{1637229F-677F-4715-B8F0-B37750BC89BB}" type="sibTrans" cxnId="{7CF19AB5-1A9A-4CE8-889A-531C45BD2F3B}">
      <dgm:prSet/>
      <dgm:spPr/>
      <dgm:t>
        <a:bodyPr/>
        <a:lstStyle/>
        <a:p>
          <a:pPr latinLnBrk="1"/>
          <a:endParaRPr lang="ko-KR" altLang="en-US" sz="1200"/>
        </a:p>
      </dgm:t>
    </dgm:pt>
    <dgm:pt modelId="{47430DE2-2BFF-463E-A3F3-7FF89831300F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11_2. </a:t>
          </a:r>
          <a:r>
            <a:rPr lang="ko-KR" altLang="en-US" sz="2400" dirty="0" smtClean="0"/>
            <a:t>정보 입력</a:t>
          </a:r>
          <a:endParaRPr lang="ko-KR" altLang="en-US" sz="2400" dirty="0"/>
        </a:p>
      </dgm:t>
    </dgm:pt>
    <dgm:pt modelId="{D5CF785D-5756-41BE-9A24-6E6A983A599E}" type="parTrans" cxnId="{209DA4E6-1E5B-4F9B-A1ED-3C0A76344946}">
      <dgm:prSet/>
      <dgm:spPr/>
      <dgm:t>
        <a:bodyPr/>
        <a:lstStyle/>
        <a:p>
          <a:pPr latinLnBrk="1"/>
          <a:endParaRPr lang="ko-KR" altLang="en-US" sz="2400"/>
        </a:p>
      </dgm:t>
    </dgm:pt>
    <dgm:pt modelId="{0209F99F-523C-47FE-B0EC-358DCFF65912}" type="sibTrans" cxnId="{209DA4E6-1E5B-4F9B-A1ED-3C0A76344946}">
      <dgm:prSet/>
      <dgm:spPr/>
      <dgm:t>
        <a:bodyPr/>
        <a:lstStyle/>
        <a:p>
          <a:pPr latinLnBrk="1"/>
          <a:endParaRPr lang="ko-KR" altLang="en-US" sz="1200"/>
        </a:p>
      </dgm:t>
    </dgm:pt>
    <dgm:pt modelId="{96C3EFDD-C22E-4EB9-9695-B9091DAA3D2A}" type="pres">
      <dgm:prSet presAssocID="{25019549-BD7D-4DBB-BF33-2D4D5115C1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25532B-9919-4927-B47A-3D34F0C8E464}" type="pres">
      <dgm:prSet presAssocID="{CD43A3F9-037D-4291-AB24-3AFE8D2F328F}" presName="hierRoot1" presStyleCnt="0">
        <dgm:presLayoutVars>
          <dgm:hierBranch val="init"/>
        </dgm:presLayoutVars>
      </dgm:prSet>
      <dgm:spPr/>
    </dgm:pt>
    <dgm:pt modelId="{BFB62840-5876-4707-93A5-59C2AE22ABFB}" type="pres">
      <dgm:prSet presAssocID="{CD43A3F9-037D-4291-AB24-3AFE8D2F328F}" presName="rootComposite1" presStyleCnt="0"/>
      <dgm:spPr/>
    </dgm:pt>
    <dgm:pt modelId="{EEF08770-A85E-42DC-B3B8-4D6B4F0143AA}" type="pres">
      <dgm:prSet presAssocID="{CD43A3F9-037D-4291-AB24-3AFE8D2F328F}" presName="rootText1" presStyleLbl="node0" presStyleIdx="0" presStyleCnt="4" custScaleX="744727" custScaleY="611122" custLinFactX="-1705922" custLinFactNeighborX="-1800000" custLinFactNeighborY="607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BD82DE-5DD5-4DF1-9BEE-F049D2D7FEAA}" type="pres">
      <dgm:prSet presAssocID="{CD43A3F9-037D-4291-AB24-3AFE8D2F328F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E4867978-5A3F-4DD5-9571-8516C36D3948}" type="pres">
      <dgm:prSet presAssocID="{CD43A3F9-037D-4291-AB24-3AFE8D2F328F}" presName="hierChild2" presStyleCnt="0"/>
      <dgm:spPr/>
    </dgm:pt>
    <dgm:pt modelId="{4A0140F5-9E13-4799-96D7-C00799232BF7}" type="pres">
      <dgm:prSet presAssocID="{5BBC137B-69AD-4FBE-A99A-C23525F55863}" presName="Name64" presStyleLbl="parChTrans1D2" presStyleIdx="0" presStyleCnt="13" custSzX="527350" custSzY="383167"/>
      <dgm:spPr/>
      <dgm:t>
        <a:bodyPr/>
        <a:lstStyle/>
        <a:p>
          <a:pPr latinLnBrk="1"/>
          <a:endParaRPr lang="ko-KR" altLang="en-US"/>
        </a:p>
      </dgm:t>
    </dgm:pt>
    <dgm:pt modelId="{8F316941-DA63-4AE0-8854-2034B21F3EEE}" type="pres">
      <dgm:prSet presAssocID="{37337780-DDCB-4EF7-B8F7-B57CF27411C2}" presName="hierRoot2" presStyleCnt="0">
        <dgm:presLayoutVars>
          <dgm:hierBranch val="init"/>
        </dgm:presLayoutVars>
      </dgm:prSet>
      <dgm:spPr/>
    </dgm:pt>
    <dgm:pt modelId="{EC30B9F0-8E7A-4C03-8BF1-DD4008253744}" type="pres">
      <dgm:prSet presAssocID="{37337780-DDCB-4EF7-B8F7-B57CF27411C2}" presName="rootComposite" presStyleCnt="0"/>
      <dgm:spPr/>
    </dgm:pt>
    <dgm:pt modelId="{1185C581-E4AD-405C-945C-FC1F2F02FA3E}" type="pres">
      <dgm:prSet presAssocID="{37337780-DDCB-4EF7-B8F7-B57CF27411C2}" presName="rootText" presStyleLbl="node2" presStyleIdx="0" presStyleCnt="13" custScaleX="868693" custScaleY="611122" custLinFactX="-1531144" custLinFactY="500000" custLinFactNeighborX="-1600000" custLinFactNeighborY="57552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AA1218-4B6B-4C2E-8CC1-198BE7D08C24}" type="pres">
      <dgm:prSet presAssocID="{37337780-DDCB-4EF7-B8F7-B57CF27411C2}" presName="rootConnector" presStyleLbl="node2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DFBE7ED0-4915-4CA1-864C-B01AA20971B4}" type="pres">
      <dgm:prSet presAssocID="{37337780-DDCB-4EF7-B8F7-B57CF27411C2}" presName="hierChild4" presStyleCnt="0"/>
      <dgm:spPr/>
    </dgm:pt>
    <dgm:pt modelId="{D6DA259D-0CD4-462B-BD20-E238961703B6}" type="pres">
      <dgm:prSet presAssocID="{37337780-DDCB-4EF7-B8F7-B57CF27411C2}" presName="hierChild5" presStyleCnt="0"/>
      <dgm:spPr/>
    </dgm:pt>
    <dgm:pt modelId="{08718F56-087C-4AC4-92C7-BCB3457ABFC0}" type="pres">
      <dgm:prSet presAssocID="{AF278B30-8F36-4701-8C7A-01A06FD5E7A3}" presName="Name64" presStyleLbl="parChTrans1D2" presStyleIdx="1" presStyleCnt="13" custSzX="1150218" custSzY="127723"/>
      <dgm:spPr/>
      <dgm:t>
        <a:bodyPr/>
        <a:lstStyle/>
        <a:p>
          <a:pPr latinLnBrk="1"/>
          <a:endParaRPr lang="ko-KR" altLang="en-US"/>
        </a:p>
      </dgm:t>
    </dgm:pt>
    <dgm:pt modelId="{B4316463-BEFD-41AF-AE4D-DAE9C16B0C6D}" type="pres">
      <dgm:prSet presAssocID="{8876FCA0-779F-4715-875B-79614410F9F4}" presName="hierRoot2" presStyleCnt="0">
        <dgm:presLayoutVars>
          <dgm:hierBranch val="init"/>
        </dgm:presLayoutVars>
      </dgm:prSet>
      <dgm:spPr/>
    </dgm:pt>
    <dgm:pt modelId="{45413FCC-39E5-4466-BA35-91ED8D3DEA35}" type="pres">
      <dgm:prSet presAssocID="{8876FCA0-779F-4715-875B-79614410F9F4}" presName="rootComposite" presStyleCnt="0"/>
      <dgm:spPr/>
    </dgm:pt>
    <dgm:pt modelId="{A4B1A230-0D3E-42CB-A294-D8E82A616549}" type="pres">
      <dgm:prSet presAssocID="{8876FCA0-779F-4715-875B-79614410F9F4}" presName="rootText" presStyleLbl="node2" presStyleIdx="1" presStyleCnt="13" custScaleX="918001" custScaleY="611122" custLinFactX="-900000" custLinFactY="200000" custLinFactNeighborX="-948100" custLinFactNeighborY="24059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7AD6FF-BBB7-4F8C-A89E-9A948589EFF8}" type="pres">
      <dgm:prSet presAssocID="{8876FCA0-779F-4715-875B-79614410F9F4}" presName="rootConnector" presStyleLbl="node2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E2898CB5-769D-446E-95DE-8EB09A17BF19}" type="pres">
      <dgm:prSet presAssocID="{8876FCA0-779F-4715-875B-79614410F9F4}" presName="hierChild4" presStyleCnt="0"/>
      <dgm:spPr/>
    </dgm:pt>
    <dgm:pt modelId="{3500418B-A1FE-45F3-BDB2-56167D23DFBF}" type="pres">
      <dgm:prSet presAssocID="{8876FCA0-779F-4715-875B-79614410F9F4}" presName="hierChild5" presStyleCnt="0"/>
      <dgm:spPr/>
    </dgm:pt>
    <dgm:pt modelId="{EDBDF02F-D9D1-4550-A8BC-940BECC54938}" type="pres">
      <dgm:prSet presAssocID="{7A5B6181-7801-4A2B-91FC-16ED754ECBD8}" presName="Name64" presStyleLbl="parChTrans1D2" presStyleIdx="2" presStyleCnt="13" custSzX="2827786" custSzY="127722"/>
      <dgm:spPr/>
      <dgm:t>
        <a:bodyPr/>
        <a:lstStyle/>
        <a:p>
          <a:pPr latinLnBrk="1"/>
          <a:endParaRPr lang="ko-KR" altLang="en-US"/>
        </a:p>
      </dgm:t>
    </dgm:pt>
    <dgm:pt modelId="{7E240672-1CDA-4D26-A5F3-11B5C6DC6ED6}" type="pres">
      <dgm:prSet presAssocID="{145BEC2C-D7AF-4FEC-A411-D273DCDE6047}" presName="hierRoot2" presStyleCnt="0">
        <dgm:presLayoutVars>
          <dgm:hierBranch val="init"/>
        </dgm:presLayoutVars>
      </dgm:prSet>
      <dgm:spPr/>
    </dgm:pt>
    <dgm:pt modelId="{EE4D31C0-E607-43AE-93B2-07F9F4A90A83}" type="pres">
      <dgm:prSet presAssocID="{145BEC2C-D7AF-4FEC-A411-D273DCDE6047}" presName="rootComposite" presStyleCnt="0"/>
      <dgm:spPr/>
    </dgm:pt>
    <dgm:pt modelId="{C030F701-47FD-4724-9F51-D781A8916552}" type="pres">
      <dgm:prSet presAssocID="{145BEC2C-D7AF-4FEC-A411-D273DCDE6047}" presName="rootText" presStyleLbl="node2" presStyleIdx="2" presStyleCnt="13" custScaleX="918001" custScaleY="611122" custLinFactX="-214552" custLinFactY="-100000" custLinFactNeighborX="-300000" custLinFactNeighborY="-1115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FB78B4-95DB-466C-93E5-E8226E05866B}" type="pres">
      <dgm:prSet presAssocID="{145BEC2C-D7AF-4FEC-A411-D273DCDE6047}" presName="rootConnector" presStyleLbl="node2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32A37539-9288-4589-8AF3-407B8FB07A48}" type="pres">
      <dgm:prSet presAssocID="{145BEC2C-D7AF-4FEC-A411-D273DCDE6047}" presName="hierChild4" presStyleCnt="0"/>
      <dgm:spPr/>
    </dgm:pt>
    <dgm:pt modelId="{3623C493-44E1-4978-81A9-C0B20D2C5174}" type="pres">
      <dgm:prSet presAssocID="{145BEC2C-D7AF-4FEC-A411-D273DCDE6047}" presName="hierChild5" presStyleCnt="0"/>
      <dgm:spPr/>
    </dgm:pt>
    <dgm:pt modelId="{F41DA9B2-7DE9-46AE-BB8D-069450DE8ECA}" type="pres">
      <dgm:prSet presAssocID="{D6A04818-12A3-46F9-935A-040E202BC527}" presName="Name64" presStyleLbl="parChTrans1D2" presStyleIdx="3" presStyleCnt="13" custSzX="4499135" custSzY="383166"/>
      <dgm:spPr/>
      <dgm:t>
        <a:bodyPr/>
        <a:lstStyle/>
        <a:p>
          <a:pPr latinLnBrk="1"/>
          <a:endParaRPr lang="ko-KR" altLang="en-US"/>
        </a:p>
      </dgm:t>
    </dgm:pt>
    <dgm:pt modelId="{6D22D07F-BDE5-477A-AA28-031A3FD2FA2C}" type="pres">
      <dgm:prSet presAssocID="{9BAFDBF4-4170-4A80-9855-156346CD1741}" presName="hierRoot2" presStyleCnt="0">
        <dgm:presLayoutVars>
          <dgm:hierBranch val="init"/>
        </dgm:presLayoutVars>
      </dgm:prSet>
      <dgm:spPr/>
    </dgm:pt>
    <dgm:pt modelId="{D7D622E4-7E7D-478D-B8EE-BFA17C8CB5D2}" type="pres">
      <dgm:prSet presAssocID="{9BAFDBF4-4170-4A80-9855-156346CD1741}" presName="rootComposite" presStyleCnt="0"/>
      <dgm:spPr/>
    </dgm:pt>
    <dgm:pt modelId="{32B4AA5C-C514-4C8C-AF32-7A9C4BF5ECA2}" type="pres">
      <dgm:prSet presAssocID="{9BAFDBF4-4170-4A80-9855-156346CD1741}" presName="rootText" presStyleLbl="node2" presStyleIdx="3" presStyleCnt="13" custScaleX="755469" custScaleY="611122" custLinFactX="475883" custLinFactY="-400000" custLinFactNeighborX="500000" custLinFactNeighborY="-4930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87CA50-255B-43D6-BFF9-A333955C34D3}" type="pres">
      <dgm:prSet presAssocID="{9BAFDBF4-4170-4A80-9855-156346CD1741}" presName="rootConnector" presStyleLbl="node2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CA779194-5CB4-4997-9B7B-44FEBC43F882}" type="pres">
      <dgm:prSet presAssocID="{9BAFDBF4-4170-4A80-9855-156346CD1741}" presName="hierChild4" presStyleCnt="0"/>
      <dgm:spPr/>
    </dgm:pt>
    <dgm:pt modelId="{99972CD1-24C7-4E38-B55D-BBE85D37D83A}" type="pres">
      <dgm:prSet presAssocID="{9BAFDBF4-4170-4A80-9855-156346CD1741}" presName="hierChild5" presStyleCnt="0"/>
      <dgm:spPr/>
    </dgm:pt>
    <dgm:pt modelId="{5F368C50-469A-4DAB-B208-876A2F734DB5}" type="pres">
      <dgm:prSet presAssocID="{CD43A3F9-037D-4291-AB24-3AFE8D2F328F}" presName="hierChild3" presStyleCnt="0"/>
      <dgm:spPr/>
    </dgm:pt>
    <dgm:pt modelId="{F3BA51A4-C0E8-48FC-95F1-9ECAA9B89DDB}" type="pres">
      <dgm:prSet presAssocID="{3804B225-97D2-4FF9-B46D-A4D79E4A9CE0}" presName="hierRoot1" presStyleCnt="0">
        <dgm:presLayoutVars>
          <dgm:hierBranch val="init"/>
        </dgm:presLayoutVars>
      </dgm:prSet>
      <dgm:spPr/>
    </dgm:pt>
    <dgm:pt modelId="{E2A9A2A3-9AF5-4826-8125-97C07D2971E8}" type="pres">
      <dgm:prSet presAssocID="{3804B225-97D2-4FF9-B46D-A4D79E4A9CE0}" presName="rootComposite1" presStyleCnt="0"/>
      <dgm:spPr/>
    </dgm:pt>
    <dgm:pt modelId="{426F9AFD-16AC-45D5-90F4-47202C93ABB4}" type="pres">
      <dgm:prSet presAssocID="{3804B225-97D2-4FF9-B46D-A4D79E4A9CE0}" presName="rootText1" presStyleLbl="node0" presStyleIdx="1" presStyleCnt="4" custScaleX="692431" custScaleY="611122" custLinFactX="-1704129" custLinFactY="-534109" custLinFactNeighborX="-1800000" custLinFactNeighborY="-6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F1A632-D150-47A6-A109-8426E5806D70}" type="pres">
      <dgm:prSet presAssocID="{3804B225-97D2-4FF9-B46D-A4D79E4A9CE0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E19D450-8830-4861-B895-C9E31F25D017}" type="pres">
      <dgm:prSet presAssocID="{3804B225-97D2-4FF9-B46D-A4D79E4A9CE0}" presName="hierChild2" presStyleCnt="0"/>
      <dgm:spPr/>
    </dgm:pt>
    <dgm:pt modelId="{E097C6AE-958C-419E-A041-70862E518462}" type="pres">
      <dgm:prSet presAssocID="{399C65A0-B079-45F9-A1D6-50E488307AFA}" presName="Name64" presStyleLbl="parChTrans1D2" presStyleIdx="4" presStyleCnt="13" custSzX="500180" custSzY="510889"/>
      <dgm:spPr/>
      <dgm:t>
        <a:bodyPr/>
        <a:lstStyle/>
        <a:p>
          <a:pPr latinLnBrk="1"/>
          <a:endParaRPr lang="ko-KR" altLang="en-US"/>
        </a:p>
      </dgm:t>
    </dgm:pt>
    <dgm:pt modelId="{A2E6FDAA-2583-43D1-8621-50100A3BBD43}" type="pres">
      <dgm:prSet presAssocID="{7B4E3CD0-A18F-447A-B337-0B3D026587B8}" presName="hierRoot2" presStyleCnt="0">
        <dgm:presLayoutVars>
          <dgm:hierBranch val="init"/>
        </dgm:presLayoutVars>
      </dgm:prSet>
      <dgm:spPr/>
    </dgm:pt>
    <dgm:pt modelId="{0180C15F-C7D3-4F1F-84DD-4612E943FBDA}" type="pres">
      <dgm:prSet presAssocID="{7B4E3CD0-A18F-447A-B337-0B3D026587B8}" presName="rootComposite" presStyleCnt="0"/>
      <dgm:spPr/>
    </dgm:pt>
    <dgm:pt modelId="{21CF1461-15C9-4F69-B37F-6E64359A5648}" type="pres">
      <dgm:prSet presAssocID="{7B4E3CD0-A18F-447A-B337-0B3D026587B8}" presName="rootText" presStyleLbl="node2" presStyleIdx="4" presStyleCnt="13" custScaleX="869368" custScaleY="611122" custLinFactX="-1500000" custLinFactY="80518" custLinFactNeighborX="-1577055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7D9890-61C5-45A6-87F0-CE1BBC115AEF}" type="pres">
      <dgm:prSet presAssocID="{7B4E3CD0-A18F-447A-B337-0B3D026587B8}" presName="rootConnector" presStyleLbl="node2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6C0BDB40-DA30-4084-A316-46F2853B5AA8}" type="pres">
      <dgm:prSet presAssocID="{7B4E3CD0-A18F-447A-B337-0B3D026587B8}" presName="hierChild4" presStyleCnt="0"/>
      <dgm:spPr/>
    </dgm:pt>
    <dgm:pt modelId="{30D13D00-1573-48E0-8250-E9D2750C1A3D}" type="pres">
      <dgm:prSet presAssocID="{7B4E3CD0-A18F-447A-B337-0B3D026587B8}" presName="hierChild5" presStyleCnt="0"/>
      <dgm:spPr/>
    </dgm:pt>
    <dgm:pt modelId="{DC15AFD4-A76A-4C6B-B5FB-FB6758F4E5A5}" type="pres">
      <dgm:prSet presAssocID="{416448AD-8B4E-4D53-AC68-143CC5C481B5}" presName="Name64" presStyleLbl="parChTrans1D2" presStyleIdx="5" presStyleCnt="13" custSzX="1177388" custSzY="255445"/>
      <dgm:spPr/>
      <dgm:t>
        <a:bodyPr/>
        <a:lstStyle/>
        <a:p>
          <a:pPr latinLnBrk="1"/>
          <a:endParaRPr lang="ko-KR" altLang="en-US"/>
        </a:p>
      </dgm:t>
    </dgm:pt>
    <dgm:pt modelId="{5E86006E-C421-4790-9D4D-73C29F76D82D}" type="pres">
      <dgm:prSet presAssocID="{B1D22F80-6E94-49C2-BF53-F36D75A9770C}" presName="hierRoot2" presStyleCnt="0">
        <dgm:presLayoutVars>
          <dgm:hierBranch val="init"/>
        </dgm:presLayoutVars>
      </dgm:prSet>
      <dgm:spPr/>
    </dgm:pt>
    <dgm:pt modelId="{6A74D87A-C8BF-443B-8D86-393A6804A6B1}" type="pres">
      <dgm:prSet presAssocID="{B1D22F80-6E94-49C2-BF53-F36D75A9770C}" presName="rootComposite" presStyleCnt="0"/>
      <dgm:spPr/>
    </dgm:pt>
    <dgm:pt modelId="{4AF5BEE8-3FE7-41BD-B0C3-DB3425C67DC0}" type="pres">
      <dgm:prSet presAssocID="{B1D22F80-6E94-49C2-BF53-F36D75A9770C}" presName="rootText" presStyleLbl="node2" presStyleIdx="5" presStyleCnt="13" custScaleX="918001" custScaleY="611122" custLinFactX="-867863" custLinFactY="-200000" custLinFactNeighborX="-900000" custLinFactNeighborY="-2434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E73D3B-B6C1-471B-838C-313B5AACD8D7}" type="pres">
      <dgm:prSet presAssocID="{B1D22F80-6E94-49C2-BF53-F36D75A9770C}" presName="rootConnector" presStyleLbl="node2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D33B8AEB-E9F7-48C4-9D30-2B92A3D74094}" type="pres">
      <dgm:prSet presAssocID="{B1D22F80-6E94-49C2-BF53-F36D75A9770C}" presName="hierChild4" presStyleCnt="0"/>
      <dgm:spPr/>
    </dgm:pt>
    <dgm:pt modelId="{405D9BF3-0AB8-47FA-A073-54E0926ED5C3}" type="pres">
      <dgm:prSet presAssocID="{B1D22F80-6E94-49C2-BF53-F36D75A9770C}" presName="hierChild5" presStyleCnt="0"/>
      <dgm:spPr/>
    </dgm:pt>
    <dgm:pt modelId="{C90A325C-D425-4ABB-BD78-33D403E9C7D4}" type="pres">
      <dgm:prSet presAssocID="{D0D13BE3-35DB-49BE-8678-A760902E65CB}" presName="Name64" presStyleLbl="parChTrans1D2" presStyleIdx="6" presStyleCnt="13" custSzX="2854957" custSzY="124496"/>
      <dgm:spPr/>
      <dgm:t>
        <a:bodyPr/>
        <a:lstStyle/>
        <a:p>
          <a:pPr latinLnBrk="1"/>
          <a:endParaRPr lang="ko-KR" altLang="en-US"/>
        </a:p>
      </dgm:t>
    </dgm:pt>
    <dgm:pt modelId="{17F168EC-207A-459A-8307-906B4BF7CF6F}" type="pres">
      <dgm:prSet presAssocID="{B97BBF34-5C10-4AB6-A594-DF6EAD30777F}" presName="hierRoot2" presStyleCnt="0">
        <dgm:presLayoutVars>
          <dgm:hierBranch val="init"/>
        </dgm:presLayoutVars>
      </dgm:prSet>
      <dgm:spPr/>
    </dgm:pt>
    <dgm:pt modelId="{2B3DD71A-6C76-4DE5-AC01-68466E1E4C23}" type="pres">
      <dgm:prSet presAssocID="{B97BBF34-5C10-4AB6-A594-DF6EAD30777F}" presName="rootComposite" presStyleCnt="0"/>
      <dgm:spPr/>
    </dgm:pt>
    <dgm:pt modelId="{BF03995C-DD8D-4B56-A736-475C3343E8A1}" type="pres">
      <dgm:prSet presAssocID="{B97BBF34-5C10-4AB6-A594-DF6EAD30777F}" presName="rootText" presStyleLbl="node2" presStyleIdx="6" presStyleCnt="13" custScaleX="1173761" custScaleY="611122" custLinFactX="-200000" custLinFactY="-500000" custLinFactNeighborX="-286611" custLinFactNeighborY="-5955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CAD16F-6DE4-43F4-B069-ED074AD47393}" type="pres">
      <dgm:prSet presAssocID="{B97BBF34-5C10-4AB6-A594-DF6EAD30777F}" presName="rootConnector" presStyleLbl="node2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A58E2E83-4F37-43C0-A5CC-E45C8C5FA63B}" type="pres">
      <dgm:prSet presAssocID="{B97BBF34-5C10-4AB6-A594-DF6EAD30777F}" presName="hierChild4" presStyleCnt="0"/>
      <dgm:spPr/>
    </dgm:pt>
    <dgm:pt modelId="{BFE3D711-565D-4C27-A33A-8CD9D4096023}" type="pres">
      <dgm:prSet presAssocID="{B97BBF34-5C10-4AB6-A594-DF6EAD30777F}" presName="hierChild5" presStyleCnt="0"/>
      <dgm:spPr/>
    </dgm:pt>
    <dgm:pt modelId="{58435943-CBC5-4D46-9D73-7754088D7C4D}" type="pres">
      <dgm:prSet presAssocID="{98B346FE-7EA7-4B0F-B254-7498A31A08EA}" presName="Name64" presStyleLbl="parChTrans1D2" presStyleIdx="7" presStyleCnt="13" custSzX="5160061" custSzY="255444"/>
      <dgm:spPr/>
      <dgm:t>
        <a:bodyPr/>
        <a:lstStyle/>
        <a:p>
          <a:pPr latinLnBrk="1"/>
          <a:endParaRPr lang="ko-KR" altLang="en-US"/>
        </a:p>
      </dgm:t>
    </dgm:pt>
    <dgm:pt modelId="{7CE32EF6-8AB7-4359-A7A5-FAD99D6725D6}" type="pres">
      <dgm:prSet presAssocID="{F72857A7-02FD-47CA-8FB2-643B6965C2D7}" presName="hierRoot2" presStyleCnt="0">
        <dgm:presLayoutVars>
          <dgm:hierBranch val="init"/>
        </dgm:presLayoutVars>
      </dgm:prSet>
      <dgm:spPr/>
    </dgm:pt>
    <dgm:pt modelId="{3A365A3C-BB04-40D0-A4E3-6A6BF75628E6}" type="pres">
      <dgm:prSet presAssocID="{F72857A7-02FD-47CA-8FB2-643B6965C2D7}" presName="rootComposite" presStyleCnt="0"/>
      <dgm:spPr/>
    </dgm:pt>
    <dgm:pt modelId="{C1B2EB77-7C5E-4258-8C45-D4FF3C4AA6D2}" type="pres">
      <dgm:prSet presAssocID="{F72857A7-02FD-47CA-8FB2-643B6965C2D7}" presName="rootText" presStyleLbl="node2" presStyleIdx="7" presStyleCnt="13" custScaleX="1075850" custScaleY="611122" custLinFactX="500000" custLinFactY="-847625" custLinFactNeighborX="503824" custLinFactNeighborY="-9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10BC33-6A06-4500-B63B-49C4B639FF6B}" type="pres">
      <dgm:prSet presAssocID="{F72857A7-02FD-47CA-8FB2-643B6965C2D7}" presName="rootConnector" presStyleLbl="node2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074E66EE-3AD6-4AEA-8485-A216A35B1402}" type="pres">
      <dgm:prSet presAssocID="{F72857A7-02FD-47CA-8FB2-643B6965C2D7}" presName="hierChild4" presStyleCnt="0"/>
      <dgm:spPr/>
    </dgm:pt>
    <dgm:pt modelId="{84E0BFDF-3376-4886-ABB6-0FC5740882C9}" type="pres">
      <dgm:prSet presAssocID="{F72857A7-02FD-47CA-8FB2-643B6965C2D7}" presName="hierChild5" presStyleCnt="0"/>
      <dgm:spPr/>
    </dgm:pt>
    <dgm:pt modelId="{7AC65134-3B60-4BE4-9CCA-84A46C7B416A}" type="pres">
      <dgm:prSet presAssocID="{6217AFEA-3AA9-4E63-AFD4-107EDB3DD780}" presName="Name64" presStyleLbl="parChTrans1D2" presStyleIdx="8" presStyleCnt="13" custSzX="7458955" custSzY="510889"/>
      <dgm:spPr/>
      <dgm:t>
        <a:bodyPr/>
        <a:lstStyle/>
        <a:p>
          <a:pPr latinLnBrk="1"/>
          <a:endParaRPr lang="ko-KR" altLang="en-US"/>
        </a:p>
      </dgm:t>
    </dgm:pt>
    <dgm:pt modelId="{5BDE0E43-EE33-4E66-B94B-2EA38717EBC6}" type="pres">
      <dgm:prSet presAssocID="{F6E3D476-AE4C-46FA-B0A3-89BF19BC0DA1}" presName="hierRoot2" presStyleCnt="0">
        <dgm:presLayoutVars>
          <dgm:hierBranch val="init"/>
        </dgm:presLayoutVars>
      </dgm:prSet>
      <dgm:spPr/>
    </dgm:pt>
    <dgm:pt modelId="{8BF89C63-6B49-4D59-9FBA-B33AA661F5AD}" type="pres">
      <dgm:prSet presAssocID="{F6E3D476-AE4C-46FA-B0A3-89BF19BC0DA1}" presName="rootComposite" presStyleCnt="0"/>
      <dgm:spPr/>
    </dgm:pt>
    <dgm:pt modelId="{C73A8732-0DA9-462A-A3E6-8BFAE13376A2}" type="pres">
      <dgm:prSet presAssocID="{F6E3D476-AE4C-46FA-B0A3-89BF19BC0DA1}" presName="rootText" presStyleLbl="node2" presStyleIdx="8" presStyleCnt="13" custScaleX="918001" custScaleY="611122" custLinFactX="1200000" custLinFactY="-1200000" custLinFactNeighborX="1239141" custLinFactNeighborY="-12291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DEBF96-DEA8-48E7-A2C9-3CC87F2F9B4C}" type="pres">
      <dgm:prSet presAssocID="{F6E3D476-AE4C-46FA-B0A3-89BF19BC0DA1}" presName="rootConnector" presStyleLbl="node2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9C098F6A-01B1-4AB2-B5EA-186E3699EF04}" type="pres">
      <dgm:prSet presAssocID="{F6E3D476-AE4C-46FA-B0A3-89BF19BC0DA1}" presName="hierChild4" presStyleCnt="0"/>
      <dgm:spPr/>
    </dgm:pt>
    <dgm:pt modelId="{BF43E112-405B-4AAE-961B-CB9F27C2FEFC}" type="pres">
      <dgm:prSet presAssocID="{F6E3D476-AE4C-46FA-B0A3-89BF19BC0DA1}" presName="hierChild5" presStyleCnt="0"/>
      <dgm:spPr/>
    </dgm:pt>
    <dgm:pt modelId="{8AF3CF19-C361-4F8F-AC03-814DFA45A4A9}" type="pres">
      <dgm:prSet presAssocID="{3804B225-97D2-4FF9-B46D-A4D79E4A9CE0}" presName="hierChild3" presStyleCnt="0"/>
      <dgm:spPr/>
    </dgm:pt>
    <dgm:pt modelId="{3C4BCAC4-1321-47C1-8300-ED1F6EA16A79}" type="pres">
      <dgm:prSet presAssocID="{DBA97611-8DE9-452A-B771-18E88BD64BF4}" presName="hierRoot1" presStyleCnt="0">
        <dgm:presLayoutVars>
          <dgm:hierBranch val="init"/>
        </dgm:presLayoutVars>
      </dgm:prSet>
      <dgm:spPr/>
    </dgm:pt>
    <dgm:pt modelId="{26896E72-BCD0-4F39-BA90-16FD78AEEE73}" type="pres">
      <dgm:prSet presAssocID="{DBA97611-8DE9-452A-B771-18E88BD64BF4}" presName="rootComposite1" presStyleCnt="0"/>
      <dgm:spPr/>
    </dgm:pt>
    <dgm:pt modelId="{76E6A979-945A-4847-BA75-CFE822182714}" type="pres">
      <dgm:prSet presAssocID="{DBA97611-8DE9-452A-B771-18E88BD64BF4}" presName="rootText1" presStyleLbl="node0" presStyleIdx="2" presStyleCnt="4" custScaleX="640135" custScaleY="611122" custLinFactX="-1711874" custLinFactY="-800000" custLinFactNeighborX="-1800000" custLinFactNeighborY="-8914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2FBB3B-102D-492A-82C6-435734695CBE}" type="pres">
      <dgm:prSet presAssocID="{DBA97611-8DE9-452A-B771-18E88BD64BF4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D01A63B-36E8-4C63-B15B-4CB82A2EA2CA}" type="pres">
      <dgm:prSet presAssocID="{DBA97611-8DE9-452A-B771-18E88BD64BF4}" presName="hierChild2" presStyleCnt="0"/>
      <dgm:spPr/>
    </dgm:pt>
    <dgm:pt modelId="{6F03B696-7621-4201-831E-6A39C7285BC3}" type="pres">
      <dgm:prSet presAssocID="{E9317F02-56DF-4A95-A9E3-17A7935C6892}" presName="Name64" presStyleLbl="parChTrans1D2" presStyleIdx="9" presStyleCnt="13" custSzX="500180" custSzY="127722"/>
      <dgm:spPr/>
      <dgm:t>
        <a:bodyPr/>
        <a:lstStyle/>
        <a:p>
          <a:pPr latinLnBrk="1"/>
          <a:endParaRPr lang="ko-KR" altLang="en-US"/>
        </a:p>
      </dgm:t>
    </dgm:pt>
    <dgm:pt modelId="{3CBE3A40-D42A-4908-A7DE-454D18695DB3}" type="pres">
      <dgm:prSet presAssocID="{6064BA48-D718-42A6-849E-734408FCE713}" presName="hierRoot2" presStyleCnt="0">
        <dgm:presLayoutVars>
          <dgm:hierBranch val="init"/>
        </dgm:presLayoutVars>
      </dgm:prSet>
      <dgm:spPr/>
    </dgm:pt>
    <dgm:pt modelId="{582CF54F-152D-490F-B09C-E7C1363E60BD}" type="pres">
      <dgm:prSet presAssocID="{6064BA48-D718-42A6-849E-734408FCE713}" presName="rootComposite" presStyleCnt="0"/>
      <dgm:spPr/>
    </dgm:pt>
    <dgm:pt modelId="{42D03FC1-7CDE-4E79-9DE8-060E0ABC0AA3}" type="pres">
      <dgm:prSet presAssocID="{6064BA48-D718-42A6-849E-734408FCE713}" presName="rootText" presStyleLbl="node2" presStyleIdx="9" presStyleCnt="13" custScaleX="975924" custScaleY="611122" custLinFactX="-1500000" custLinFactY="-672689" custLinFactNeighborX="-1550907" custLinFactNeighborY="-7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D9F31E-CFFC-4993-8418-A3501C8B508C}" type="pres">
      <dgm:prSet presAssocID="{6064BA48-D718-42A6-849E-734408FCE713}" presName="rootConnector" presStyleLbl="node2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D8225EAC-3FCE-4CC8-98A2-858593098529}" type="pres">
      <dgm:prSet presAssocID="{6064BA48-D718-42A6-849E-734408FCE713}" presName="hierChild4" presStyleCnt="0"/>
      <dgm:spPr/>
    </dgm:pt>
    <dgm:pt modelId="{CBC77E1B-8221-4325-8ED7-1C3FFFF8DCE4}" type="pres">
      <dgm:prSet presAssocID="{6064BA48-D718-42A6-849E-734408FCE713}" presName="hierChild5" presStyleCnt="0"/>
      <dgm:spPr/>
    </dgm:pt>
    <dgm:pt modelId="{EBA11F95-28A4-48A0-A373-C80FAAB7C23B}" type="pres">
      <dgm:prSet presAssocID="{ABE3C004-D73A-4E53-A086-44863F29AC1A}" presName="Name64" presStyleLbl="parChTrans1D2" presStyleIdx="10" presStyleCnt="13" custSzX="1177388" custSzY="127723"/>
      <dgm:spPr/>
      <dgm:t>
        <a:bodyPr/>
        <a:lstStyle/>
        <a:p>
          <a:pPr latinLnBrk="1"/>
          <a:endParaRPr lang="ko-KR" altLang="en-US"/>
        </a:p>
      </dgm:t>
    </dgm:pt>
    <dgm:pt modelId="{3AF04FD5-7E66-4738-BA03-6F1A6FF41B62}" type="pres">
      <dgm:prSet presAssocID="{03A1BB9B-E9A9-49DA-95A7-8D2FD875F682}" presName="hierRoot2" presStyleCnt="0">
        <dgm:presLayoutVars>
          <dgm:hierBranch val="init"/>
        </dgm:presLayoutVars>
      </dgm:prSet>
      <dgm:spPr/>
    </dgm:pt>
    <dgm:pt modelId="{2A0F7B91-5C2B-4D31-9C0A-D373C28B0129}" type="pres">
      <dgm:prSet presAssocID="{03A1BB9B-E9A9-49DA-95A7-8D2FD875F682}" presName="rootComposite" presStyleCnt="0"/>
      <dgm:spPr/>
    </dgm:pt>
    <dgm:pt modelId="{EE940F43-1865-4365-AB9E-A05DF3A9D5D3}" type="pres">
      <dgm:prSet presAssocID="{03A1BB9B-E9A9-49DA-95A7-8D2FD875F682}" presName="rootText" presStyleLbl="node2" presStyleIdx="10" presStyleCnt="13" custScaleX="1085783" custScaleY="611122" custLinFactX="-817359" custLinFactY="-951277" custLinFactNeighborX="-900000" custLinFactNeighborY="-10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F3F026-F74E-4642-A453-60BE52FA3DAA}" type="pres">
      <dgm:prSet presAssocID="{03A1BB9B-E9A9-49DA-95A7-8D2FD875F682}" presName="rootConnector" presStyleLbl="node2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64163548-6B06-440E-BBF7-21E84CEE1F1D}" type="pres">
      <dgm:prSet presAssocID="{03A1BB9B-E9A9-49DA-95A7-8D2FD875F682}" presName="hierChild4" presStyleCnt="0"/>
      <dgm:spPr/>
    </dgm:pt>
    <dgm:pt modelId="{A2CFA013-0142-4AA2-B373-E4F26EF63DF3}" type="pres">
      <dgm:prSet presAssocID="{03A1BB9B-E9A9-49DA-95A7-8D2FD875F682}" presName="hierChild5" presStyleCnt="0"/>
      <dgm:spPr/>
    </dgm:pt>
    <dgm:pt modelId="{EEDCA202-4974-47A2-A916-3B4A327F6071}" type="pres">
      <dgm:prSet presAssocID="{DBA97611-8DE9-452A-B771-18E88BD64BF4}" presName="hierChild3" presStyleCnt="0"/>
      <dgm:spPr/>
    </dgm:pt>
    <dgm:pt modelId="{751C2FC6-658B-4AD6-9A88-D3AD4E9060F3}" type="pres">
      <dgm:prSet presAssocID="{2A0BC3B2-8C7F-4030-8344-945C28CE821E}" presName="hierRoot1" presStyleCnt="0">
        <dgm:presLayoutVars>
          <dgm:hierBranch val="init"/>
        </dgm:presLayoutVars>
      </dgm:prSet>
      <dgm:spPr/>
    </dgm:pt>
    <dgm:pt modelId="{43248C3C-0942-450D-A9A3-40726CC9AAE1}" type="pres">
      <dgm:prSet presAssocID="{2A0BC3B2-8C7F-4030-8344-945C28CE821E}" presName="rootComposite1" presStyleCnt="0"/>
      <dgm:spPr/>
    </dgm:pt>
    <dgm:pt modelId="{9FD7D39B-F7D4-486F-9AE3-442DE343201F}" type="pres">
      <dgm:prSet presAssocID="{2A0BC3B2-8C7F-4030-8344-945C28CE821E}" presName="rootText1" presStyleLbl="node0" presStyleIdx="3" presStyleCnt="4" custScaleX="719561" custScaleY="611122" custLinFactX="-1711874" custLinFactY="-694933" custLinFactNeighborX="-1800000" custLinFactNeighborY="-7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BED18C-C003-47A3-9E5F-5019AD4BD7CF}" type="pres">
      <dgm:prSet presAssocID="{2A0BC3B2-8C7F-4030-8344-945C28CE821E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4D88D43-3166-4E87-975B-5C9620E6415C}" type="pres">
      <dgm:prSet presAssocID="{2A0BC3B2-8C7F-4030-8344-945C28CE821E}" presName="hierChild2" presStyleCnt="0"/>
      <dgm:spPr/>
    </dgm:pt>
    <dgm:pt modelId="{CA803FB1-34A8-444A-AEEC-DCC834DC751B}" type="pres">
      <dgm:prSet presAssocID="{80A879C5-BEAC-4F4E-8F71-0F17CE720DD3}" presName="Name64" presStyleLbl="parChTrans1D2" presStyleIdx="11" presStyleCnt="13" custSzX="500180" custSzY="127722"/>
      <dgm:spPr/>
      <dgm:t>
        <a:bodyPr/>
        <a:lstStyle/>
        <a:p>
          <a:pPr latinLnBrk="1"/>
          <a:endParaRPr lang="ko-KR" altLang="en-US"/>
        </a:p>
      </dgm:t>
    </dgm:pt>
    <dgm:pt modelId="{D1F0606B-39A0-4743-98E1-15AAE4A0ED73}" type="pres">
      <dgm:prSet presAssocID="{B5222FB2-607F-45B0-96A3-6514E859BF39}" presName="hierRoot2" presStyleCnt="0">
        <dgm:presLayoutVars>
          <dgm:hierBranch val="init"/>
        </dgm:presLayoutVars>
      </dgm:prSet>
      <dgm:spPr/>
    </dgm:pt>
    <dgm:pt modelId="{9AAD5A69-4DDB-4B8D-8194-DC0CDBF29DE0}" type="pres">
      <dgm:prSet presAssocID="{B5222FB2-607F-45B0-96A3-6514E859BF39}" presName="rootComposite" presStyleCnt="0"/>
      <dgm:spPr/>
    </dgm:pt>
    <dgm:pt modelId="{BE1EB142-1D97-46BD-ADBF-4472AE45B4D2}" type="pres">
      <dgm:prSet presAssocID="{B5222FB2-607F-45B0-96A3-6514E859BF39}" presName="rootText" presStyleLbl="node2" presStyleIdx="11" presStyleCnt="13" custScaleX="1112607" custScaleY="611122" custLinFactX="-1556481" custLinFactY="-500000" custLinFactNeighborX="-1600000" custLinFactNeighborY="-53949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3287DF-0EDE-4C22-98C5-FCB8C27DB8CB}" type="pres">
      <dgm:prSet presAssocID="{B5222FB2-607F-45B0-96A3-6514E859BF39}" presName="rootConnector" presStyleLbl="node2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6B799B2F-BCCE-4E56-85BF-A4F717937BEC}" type="pres">
      <dgm:prSet presAssocID="{B5222FB2-607F-45B0-96A3-6514E859BF39}" presName="hierChild4" presStyleCnt="0"/>
      <dgm:spPr/>
    </dgm:pt>
    <dgm:pt modelId="{5DF3EB97-67C0-4378-97DB-59EDE00B9AF9}" type="pres">
      <dgm:prSet presAssocID="{B5222FB2-607F-45B0-96A3-6514E859BF39}" presName="hierChild5" presStyleCnt="0"/>
      <dgm:spPr/>
    </dgm:pt>
    <dgm:pt modelId="{A2F3097C-507B-4D68-8782-C17ACD83B004}" type="pres">
      <dgm:prSet presAssocID="{D5CF785D-5756-41BE-9A24-6E6A983A599E}" presName="Name64" presStyleLbl="parChTrans1D2" presStyleIdx="12" presStyleCnt="13" custSzX="1556397" custSzY="127722"/>
      <dgm:spPr/>
      <dgm:t>
        <a:bodyPr/>
        <a:lstStyle/>
        <a:p>
          <a:pPr latinLnBrk="1"/>
          <a:endParaRPr lang="ko-KR" altLang="en-US"/>
        </a:p>
      </dgm:t>
    </dgm:pt>
    <dgm:pt modelId="{C0FABE7C-EBCE-46F2-BB31-A8C7E1E317E8}" type="pres">
      <dgm:prSet presAssocID="{47430DE2-2BFF-463E-A3F3-7FF89831300F}" presName="hierRoot2" presStyleCnt="0">
        <dgm:presLayoutVars>
          <dgm:hierBranch val="init"/>
        </dgm:presLayoutVars>
      </dgm:prSet>
      <dgm:spPr/>
    </dgm:pt>
    <dgm:pt modelId="{B5074867-8AFB-4927-B9B2-AE8F952CD675}" type="pres">
      <dgm:prSet presAssocID="{47430DE2-2BFF-463E-A3F3-7FF89831300F}" presName="rootComposite" presStyleCnt="0"/>
      <dgm:spPr/>
    </dgm:pt>
    <dgm:pt modelId="{5B8B9727-AF79-4E23-BFC4-E730A48E7151}" type="pres">
      <dgm:prSet presAssocID="{47430DE2-2BFF-463E-A3F3-7FF89831300F}" presName="rootText" presStyleLbl="node2" presStyleIdx="12" presStyleCnt="13" custScaleX="900872" custScaleY="611122" custLinFactX="-896786" custLinFactY="-800000" custLinFactNeighborX="-900000" custLinFactNeighborY="-89160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E796CA-3111-4827-AA08-79EA5D39B60B}" type="pres">
      <dgm:prSet presAssocID="{47430DE2-2BFF-463E-A3F3-7FF89831300F}" presName="rootConnector" presStyleLbl="node2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AB95C5F1-07D2-4F3C-80EF-A642287EDB26}" type="pres">
      <dgm:prSet presAssocID="{47430DE2-2BFF-463E-A3F3-7FF89831300F}" presName="hierChild4" presStyleCnt="0"/>
      <dgm:spPr/>
    </dgm:pt>
    <dgm:pt modelId="{B77EFE5E-A2D3-4F0D-ACEF-1255203D2CFB}" type="pres">
      <dgm:prSet presAssocID="{47430DE2-2BFF-463E-A3F3-7FF89831300F}" presName="hierChild5" presStyleCnt="0"/>
      <dgm:spPr/>
    </dgm:pt>
    <dgm:pt modelId="{43BE566C-4E1D-45C4-85BA-D18D8B7D6C59}" type="pres">
      <dgm:prSet presAssocID="{2A0BC3B2-8C7F-4030-8344-945C28CE821E}" presName="hierChild3" presStyleCnt="0"/>
      <dgm:spPr/>
    </dgm:pt>
  </dgm:ptLst>
  <dgm:cxnLst>
    <dgm:cxn modelId="{DF64C730-CAAD-4865-93BB-54A927AEC458}" type="presOf" srcId="{47430DE2-2BFF-463E-A3F3-7FF89831300F}" destId="{BBE796CA-3111-4827-AA08-79EA5D39B60B}" srcOrd="1" destOrd="0" presId="urn:microsoft.com/office/officeart/2009/3/layout/HorizontalOrganizationChart"/>
    <dgm:cxn modelId="{4C4C8905-DC87-46D4-B0E8-29BEA4B6241A}" type="presOf" srcId="{F72857A7-02FD-47CA-8FB2-643B6965C2D7}" destId="{C1B2EB77-7C5E-4258-8C45-D4FF3C4AA6D2}" srcOrd="0" destOrd="0" presId="urn:microsoft.com/office/officeart/2009/3/layout/HorizontalOrganizationChart"/>
    <dgm:cxn modelId="{C1EC5C70-F9FA-4988-B5E6-DE436B8BA0B6}" type="presOf" srcId="{37337780-DDCB-4EF7-B8F7-B57CF27411C2}" destId="{10AA1218-4B6B-4C2E-8CC1-198BE7D08C24}" srcOrd="1" destOrd="0" presId="urn:microsoft.com/office/officeart/2009/3/layout/HorizontalOrganizationChart"/>
    <dgm:cxn modelId="{4553BB74-684E-4094-9070-A83DFDF9032C}" type="presOf" srcId="{47430DE2-2BFF-463E-A3F3-7FF89831300F}" destId="{5B8B9727-AF79-4E23-BFC4-E730A48E7151}" srcOrd="0" destOrd="0" presId="urn:microsoft.com/office/officeart/2009/3/layout/HorizontalOrganizationChart"/>
    <dgm:cxn modelId="{E73B14A5-C645-4DBA-92C9-80C6C847AB53}" type="presOf" srcId="{98B346FE-7EA7-4B0F-B254-7498A31A08EA}" destId="{58435943-CBC5-4D46-9D73-7754088D7C4D}" srcOrd="0" destOrd="0" presId="urn:microsoft.com/office/officeart/2009/3/layout/HorizontalOrganizationChart"/>
    <dgm:cxn modelId="{665106F2-97DE-45B8-9F9B-F9F134378ABF}" type="presOf" srcId="{37337780-DDCB-4EF7-B8F7-B57CF27411C2}" destId="{1185C581-E4AD-405C-945C-FC1F2F02FA3E}" srcOrd="0" destOrd="0" presId="urn:microsoft.com/office/officeart/2009/3/layout/HorizontalOrganizationChart"/>
    <dgm:cxn modelId="{13065EDA-6AF8-4117-8A57-ED43A18E60A4}" type="presOf" srcId="{D0D13BE3-35DB-49BE-8678-A760902E65CB}" destId="{C90A325C-D425-4ABB-BD78-33D403E9C7D4}" srcOrd="0" destOrd="0" presId="urn:microsoft.com/office/officeart/2009/3/layout/HorizontalOrganizationChart"/>
    <dgm:cxn modelId="{32A00713-418C-4B1C-85D1-24A582CA68EE}" srcId="{CD43A3F9-037D-4291-AB24-3AFE8D2F328F}" destId="{145BEC2C-D7AF-4FEC-A411-D273DCDE6047}" srcOrd="2" destOrd="0" parTransId="{7A5B6181-7801-4A2B-91FC-16ED754ECBD8}" sibTransId="{8BB88777-A03A-4FE2-B77B-10B940882A62}"/>
    <dgm:cxn modelId="{81ECD9BD-3E5A-476F-9DF6-1B99B37FFC8F}" type="presOf" srcId="{3804B225-97D2-4FF9-B46D-A4D79E4A9CE0}" destId="{426F9AFD-16AC-45D5-90F4-47202C93ABB4}" srcOrd="0" destOrd="0" presId="urn:microsoft.com/office/officeart/2009/3/layout/HorizontalOrganizationChart"/>
    <dgm:cxn modelId="{41E59E7C-B682-42E7-8F50-23A385592CCD}" type="presOf" srcId="{7B4E3CD0-A18F-447A-B337-0B3D026587B8}" destId="{21CF1461-15C9-4F69-B37F-6E64359A5648}" srcOrd="0" destOrd="0" presId="urn:microsoft.com/office/officeart/2009/3/layout/HorizontalOrganizationChart"/>
    <dgm:cxn modelId="{93CF5C3C-2F1F-4E4C-809A-9BD5156B4104}" srcId="{DBA97611-8DE9-452A-B771-18E88BD64BF4}" destId="{6064BA48-D718-42A6-849E-734408FCE713}" srcOrd="0" destOrd="0" parTransId="{E9317F02-56DF-4A95-A9E3-17A7935C6892}" sibTransId="{49AB71E5-50C4-4882-A36E-E0711A4BF93B}"/>
    <dgm:cxn modelId="{F5BD81AB-E89F-4F19-922B-C147802F57CA}" type="presOf" srcId="{2A0BC3B2-8C7F-4030-8344-945C28CE821E}" destId="{35BED18C-C003-47A3-9E5F-5019AD4BD7CF}" srcOrd="1" destOrd="0" presId="urn:microsoft.com/office/officeart/2009/3/layout/HorizontalOrganizationChart"/>
    <dgm:cxn modelId="{3AED9790-B562-466D-926F-96624AC17301}" type="presOf" srcId="{D6A04818-12A3-46F9-935A-040E202BC527}" destId="{F41DA9B2-7DE9-46AE-BB8D-069450DE8ECA}" srcOrd="0" destOrd="0" presId="urn:microsoft.com/office/officeart/2009/3/layout/HorizontalOrganizationChart"/>
    <dgm:cxn modelId="{4BB3B4EF-B86F-4595-90C6-9170B6EC5874}" srcId="{3804B225-97D2-4FF9-B46D-A4D79E4A9CE0}" destId="{7B4E3CD0-A18F-447A-B337-0B3D026587B8}" srcOrd="0" destOrd="0" parTransId="{399C65A0-B079-45F9-A1D6-50E488307AFA}" sibTransId="{BB210EF3-D26B-4702-971A-B6C905414AF3}"/>
    <dgm:cxn modelId="{59E0968C-3370-4D14-99D7-7F439A375E7D}" type="presOf" srcId="{D5CF785D-5756-41BE-9A24-6E6A983A599E}" destId="{A2F3097C-507B-4D68-8782-C17ACD83B004}" srcOrd="0" destOrd="0" presId="urn:microsoft.com/office/officeart/2009/3/layout/HorizontalOrganizationChart"/>
    <dgm:cxn modelId="{4D82692A-FAC3-4B9E-9141-E4167BA8E8ED}" type="presOf" srcId="{5BBC137B-69AD-4FBE-A99A-C23525F55863}" destId="{4A0140F5-9E13-4799-96D7-C00799232BF7}" srcOrd="0" destOrd="0" presId="urn:microsoft.com/office/officeart/2009/3/layout/HorizontalOrganizationChart"/>
    <dgm:cxn modelId="{BB43376B-06C4-4C16-AA80-B6C3C03A1F59}" type="presOf" srcId="{8876FCA0-779F-4715-875B-79614410F9F4}" destId="{327AD6FF-BBB7-4F8C-A89E-9A948589EFF8}" srcOrd="1" destOrd="0" presId="urn:microsoft.com/office/officeart/2009/3/layout/HorizontalOrganizationChart"/>
    <dgm:cxn modelId="{6517F62F-3FE9-47A9-9050-2358526499CF}" type="presOf" srcId="{7B4E3CD0-A18F-447A-B337-0B3D026587B8}" destId="{C97D9890-61C5-45A6-87F0-CE1BBC115AEF}" srcOrd="1" destOrd="0" presId="urn:microsoft.com/office/officeart/2009/3/layout/HorizontalOrganizationChart"/>
    <dgm:cxn modelId="{F1D2CF64-30C0-4654-8F69-A8348117B015}" type="presOf" srcId="{ABE3C004-D73A-4E53-A086-44863F29AC1A}" destId="{EBA11F95-28A4-48A0-A373-C80FAAB7C23B}" srcOrd="0" destOrd="0" presId="urn:microsoft.com/office/officeart/2009/3/layout/HorizontalOrganizationChart"/>
    <dgm:cxn modelId="{F2A33905-05DA-4ABB-BA63-A54890DECFBE}" srcId="{CD43A3F9-037D-4291-AB24-3AFE8D2F328F}" destId="{37337780-DDCB-4EF7-B8F7-B57CF27411C2}" srcOrd="0" destOrd="0" parTransId="{5BBC137B-69AD-4FBE-A99A-C23525F55863}" sibTransId="{AD384AA9-153A-4071-AA61-45E309718E6D}"/>
    <dgm:cxn modelId="{1AAF1E50-DB3D-4113-A71B-5246BABD8A9F}" type="presOf" srcId="{B97BBF34-5C10-4AB6-A594-DF6EAD30777F}" destId="{BF03995C-DD8D-4B56-A736-475C3343E8A1}" srcOrd="0" destOrd="0" presId="urn:microsoft.com/office/officeart/2009/3/layout/HorizontalOrganizationChart"/>
    <dgm:cxn modelId="{B375E77A-9E6C-4B12-A0A1-3A2F000550F7}" type="presOf" srcId="{03A1BB9B-E9A9-49DA-95A7-8D2FD875F682}" destId="{EE940F43-1865-4365-AB9E-A05DF3A9D5D3}" srcOrd="0" destOrd="0" presId="urn:microsoft.com/office/officeart/2009/3/layout/HorizontalOrganizationChart"/>
    <dgm:cxn modelId="{C5117E99-F8D2-4039-941C-5A63021816DB}" srcId="{CD43A3F9-037D-4291-AB24-3AFE8D2F328F}" destId="{8876FCA0-779F-4715-875B-79614410F9F4}" srcOrd="1" destOrd="0" parTransId="{AF278B30-8F36-4701-8C7A-01A06FD5E7A3}" sibTransId="{6EFD9601-9CFB-4C13-BCF0-3143F2FD3315}"/>
    <dgm:cxn modelId="{FD89851A-1151-4DBA-8AE3-66039EA8733D}" type="presOf" srcId="{6064BA48-D718-42A6-849E-734408FCE713}" destId="{42D03FC1-7CDE-4E79-9DE8-060E0ABC0AA3}" srcOrd="0" destOrd="0" presId="urn:microsoft.com/office/officeart/2009/3/layout/HorizontalOrganizationChart"/>
    <dgm:cxn modelId="{7CF19AB5-1A9A-4CE8-889A-531C45BD2F3B}" srcId="{2A0BC3B2-8C7F-4030-8344-945C28CE821E}" destId="{B5222FB2-607F-45B0-96A3-6514E859BF39}" srcOrd="0" destOrd="0" parTransId="{80A879C5-BEAC-4F4E-8F71-0F17CE720DD3}" sibTransId="{1637229F-677F-4715-B8F0-B37750BC89BB}"/>
    <dgm:cxn modelId="{D7D0BA51-CDE4-4D43-A836-85A3A11F2CBC}" type="presOf" srcId="{F6E3D476-AE4C-46FA-B0A3-89BF19BC0DA1}" destId="{00DEBF96-DEA8-48E7-A2C9-3CC87F2F9B4C}" srcOrd="1" destOrd="0" presId="urn:microsoft.com/office/officeart/2009/3/layout/HorizontalOrganizationChart"/>
    <dgm:cxn modelId="{A280A0DE-A208-475E-826F-488903F21A55}" type="presOf" srcId="{B5222FB2-607F-45B0-96A3-6514E859BF39}" destId="{BE1EB142-1D97-46BD-ADBF-4472AE45B4D2}" srcOrd="0" destOrd="0" presId="urn:microsoft.com/office/officeart/2009/3/layout/HorizontalOrganizationChart"/>
    <dgm:cxn modelId="{0B7EAA46-2457-48CA-9AC3-CC6146A7EB2C}" type="presOf" srcId="{9BAFDBF4-4170-4A80-9855-156346CD1741}" destId="{6887CA50-255B-43D6-BFF9-A333955C34D3}" srcOrd="1" destOrd="0" presId="urn:microsoft.com/office/officeart/2009/3/layout/HorizontalOrganizationChart"/>
    <dgm:cxn modelId="{4BDAEB99-95B8-47FD-9D5E-67BDB1B98F5B}" type="presOf" srcId="{7A5B6181-7801-4A2B-91FC-16ED754ECBD8}" destId="{EDBDF02F-D9D1-4550-A8BC-940BECC54938}" srcOrd="0" destOrd="0" presId="urn:microsoft.com/office/officeart/2009/3/layout/HorizontalOrganizationChart"/>
    <dgm:cxn modelId="{2D835468-BD64-4440-A347-A9040D82E4E7}" srcId="{25019549-BD7D-4DBB-BF33-2D4D5115C1F8}" destId="{CD43A3F9-037D-4291-AB24-3AFE8D2F328F}" srcOrd="0" destOrd="0" parTransId="{6EA37754-700D-47AF-9192-90F04698F052}" sibTransId="{EE3DFF74-AA64-499A-8E43-74EF58AC47C1}"/>
    <dgm:cxn modelId="{0421763A-72C2-4C9F-B5B0-61B015A518F3}" type="presOf" srcId="{B97BBF34-5C10-4AB6-A594-DF6EAD30777F}" destId="{DACAD16F-6DE4-43F4-B069-ED074AD47393}" srcOrd="1" destOrd="0" presId="urn:microsoft.com/office/officeart/2009/3/layout/HorizontalOrganizationChart"/>
    <dgm:cxn modelId="{0108F189-FEBF-41DF-BB61-3C4FE362BE4E}" srcId="{25019549-BD7D-4DBB-BF33-2D4D5115C1F8}" destId="{DBA97611-8DE9-452A-B771-18E88BD64BF4}" srcOrd="2" destOrd="0" parTransId="{17FED0EC-5685-4624-92DE-B44EBBD3AC54}" sibTransId="{C00C49B7-CF6A-41D5-B96F-B3B29D2136D5}"/>
    <dgm:cxn modelId="{3B6793AC-78A5-46AD-A11F-0F0E0D47675B}" type="presOf" srcId="{F6E3D476-AE4C-46FA-B0A3-89BF19BC0DA1}" destId="{C73A8732-0DA9-462A-A3E6-8BFAE13376A2}" srcOrd="0" destOrd="0" presId="urn:microsoft.com/office/officeart/2009/3/layout/HorizontalOrganizationChart"/>
    <dgm:cxn modelId="{1110ECC3-A193-433F-AEB7-BC5098E28208}" srcId="{25019549-BD7D-4DBB-BF33-2D4D5115C1F8}" destId="{2A0BC3B2-8C7F-4030-8344-945C28CE821E}" srcOrd="3" destOrd="0" parTransId="{30F732DF-3046-4152-855A-2FEB79847B2C}" sibTransId="{2930D4DE-C80E-4811-B1CA-5695CF5D48BA}"/>
    <dgm:cxn modelId="{E79BFCF7-B237-4E43-8872-EEE0E6E944F4}" type="presOf" srcId="{6217AFEA-3AA9-4E63-AFD4-107EDB3DD780}" destId="{7AC65134-3B60-4BE4-9CCA-84A46C7B416A}" srcOrd="0" destOrd="0" presId="urn:microsoft.com/office/officeart/2009/3/layout/HorizontalOrganizationChart"/>
    <dgm:cxn modelId="{8B9ACA5E-166F-4375-8BC0-A43252E720C6}" srcId="{DBA97611-8DE9-452A-B771-18E88BD64BF4}" destId="{03A1BB9B-E9A9-49DA-95A7-8D2FD875F682}" srcOrd="1" destOrd="0" parTransId="{ABE3C004-D73A-4E53-A086-44863F29AC1A}" sibTransId="{838421B1-F437-4B59-8F39-C74903BD721A}"/>
    <dgm:cxn modelId="{21C027FE-103D-408A-863F-45685F00AA64}" type="presOf" srcId="{03A1BB9B-E9A9-49DA-95A7-8D2FD875F682}" destId="{4BF3F026-F74E-4642-A453-60BE52FA3DAA}" srcOrd="1" destOrd="0" presId="urn:microsoft.com/office/officeart/2009/3/layout/HorizontalOrganizationChart"/>
    <dgm:cxn modelId="{9365A650-EE24-4456-82FB-3F5430E90E69}" type="presOf" srcId="{DBA97611-8DE9-452A-B771-18E88BD64BF4}" destId="{76E6A979-945A-4847-BA75-CFE822182714}" srcOrd="0" destOrd="0" presId="urn:microsoft.com/office/officeart/2009/3/layout/HorizontalOrganizationChart"/>
    <dgm:cxn modelId="{943D7771-31EA-4591-9BD5-65270F4FBA4C}" type="presOf" srcId="{6064BA48-D718-42A6-849E-734408FCE713}" destId="{BBD9F31E-CFFC-4993-8418-A3501C8B508C}" srcOrd="1" destOrd="0" presId="urn:microsoft.com/office/officeart/2009/3/layout/HorizontalOrganizationChart"/>
    <dgm:cxn modelId="{35F88E60-82EC-4709-AA97-457E2A908A4A}" type="presOf" srcId="{3804B225-97D2-4FF9-B46D-A4D79E4A9CE0}" destId="{8AF1A632-D150-47A6-A109-8426E5806D70}" srcOrd="1" destOrd="0" presId="urn:microsoft.com/office/officeart/2009/3/layout/HorizontalOrganizationChart"/>
    <dgm:cxn modelId="{2F5BB61F-5232-4D77-B7AE-590294CB8330}" type="presOf" srcId="{E9317F02-56DF-4A95-A9E3-17A7935C6892}" destId="{6F03B696-7621-4201-831E-6A39C7285BC3}" srcOrd="0" destOrd="0" presId="urn:microsoft.com/office/officeart/2009/3/layout/HorizontalOrganizationChart"/>
    <dgm:cxn modelId="{9DD34B33-E1B5-440F-A66E-AB6423FF1133}" srcId="{3804B225-97D2-4FF9-B46D-A4D79E4A9CE0}" destId="{F72857A7-02FD-47CA-8FB2-643B6965C2D7}" srcOrd="3" destOrd="0" parTransId="{98B346FE-7EA7-4B0F-B254-7498A31A08EA}" sibTransId="{1EB68925-1C62-49AB-9480-606B766DC8CF}"/>
    <dgm:cxn modelId="{3101C985-CA9E-4F89-B5A2-5F3C43732D66}" type="presOf" srcId="{B1D22F80-6E94-49C2-BF53-F36D75A9770C}" destId="{7AE73D3B-B6C1-471B-838C-313B5AACD8D7}" srcOrd="1" destOrd="0" presId="urn:microsoft.com/office/officeart/2009/3/layout/HorizontalOrganizationChart"/>
    <dgm:cxn modelId="{4AD10B23-488F-4B72-8208-0078C40C9820}" type="presOf" srcId="{25019549-BD7D-4DBB-BF33-2D4D5115C1F8}" destId="{96C3EFDD-C22E-4EB9-9695-B9091DAA3D2A}" srcOrd="0" destOrd="0" presId="urn:microsoft.com/office/officeart/2009/3/layout/HorizontalOrganizationChart"/>
    <dgm:cxn modelId="{8B13457A-D0D7-4C0A-893F-DBDDD93824AC}" srcId="{25019549-BD7D-4DBB-BF33-2D4D5115C1F8}" destId="{3804B225-97D2-4FF9-B46D-A4D79E4A9CE0}" srcOrd="1" destOrd="0" parTransId="{122C554E-556F-4AAE-A855-027A5F61F7E8}" sibTransId="{A4022040-B66F-4ED7-8BE5-F85AB57C53A1}"/>
    <dgm:cxn modelId="{1F1C8C7C-5DAD-495C-90D5-88216D8AFC6D}" type="presOf" srcId="{399C65A0-B079-45F9-A1D6-50E488307AFA}" destId="{E097C6AE-958C-419E-A041-70862E518462}" srcOrd="0" destOrd="0" presId="urn:microsoft.com/office/officeart/2009/3/layout/HorizontalOrganizationChart"/>
    <dgm:cxn modelId="{97532B07-96FF-48CE-AF4A-0FE296996CD1}" type="presOf" srcId="{B5222FB2-607F-45B0-96A3-6514E859BF39}" destId="{783287DF-0EDE-4C22-98C5-FCB8C27DB8CB}" srcOrd="1" destOrd="0" presId="urn:microsoft.com/office/officeart/2009/3/layout/HorizontalOrganizationChart"/>
    <dgm:cxn modelId="{671FCAAF-6831-4130-BA9F-3EDD2EA58DDB}" srcId="{3804B225-97D2-4FF9-B46D-A4D79E4A9CE0}" destId="{B1D22F80-6E94-49C2-BF53-F36D75A9770C}" srcOrd="1" destOrd="0" parTransId="{416448AD-8B4E-4D53-AC68-143CC5C481B5}" sibTransId="{B952704C-A1C7-4936-AE00-84D687805962}"/>
    <dgm:cxn modelId="{6E29481C-D672-4C3B-A5F7-2ADC9EDE1D06}" type="presOf" srcId="{416448AD-8B4E-4D53-AC68-143CC5C481B5}" destId="{DC15AFD4-A76A-4C6B-B5FB-FB6758F4E5A5}" srcOrd="0" destOrd="0" presId="urn:microsoft.com/office/officeart/2009/3/layout/HorizontalOrganizationChart"/>
    <dgm:cxn modelId="{5AE6BCEC-906E-4393-BFAF-AB72C330FE22}" type="presOf" srcId="{F72857A7-02FD-47CA-8FB2-643B6965C2D7}" destId="{2710BC33-6A06-4500-B63B-49C4B639FF6B}" srcOrd="1" destOrd="0" presId="urn:microsoft.com/office/officeart/2009/3/layout/HorizontalOrganizationChart"/>
    <dgm:cxn modelId="{3853E18C-48FA-4C48-BD46-D5A0FF4E2AFB}" srcId="{3804B225-97D2-4FF9-B46D-A4D79E4A9CE0}" destId="{F6E3D476-AE4C-46FA-B0A3-89BF19BC0DA1}" srcOrd="4" destOrd="0" parTransId="{6217AFEA-3AA9-4E63-AFD4-107EDB3DD780}" sibTransId="{F5E767A4-B838-4539-9524-395A8D0FE8D7}"/>
    <dgm:cxn modelId="{E627B56C-C293-46CA-B757-07610F79C4CA}" type="presOf" srcId="{145BEC2C-D7AF-4FEC-A411-D273DCDE6047}" destId="{6EFB78B4-95DB-466C-93E5-E8226E05866B}" srcOrd="1" destOrd="0" presId="urn:microsoft.com/office/officeart/2009/3/layout/HorizontalOrganizationChart"/>
    <dgm:cxn modelId="{267259FD-6B9C-4B58-9963-3071396BB29A}" srcId="{CD43A3F9-037D-4291-AB24-3AFE8D2F328F}" destId="{9BAFDBF4-4170-4A80-9855-156346CD1741}" srcOrd="3" destOrd="0" parTransId="{D6A04818-12A3-46F9-935A-040E202BC527}" sibTransId="{33191370-E8E7-4094-A103-35A17D801044}"/>
    <dgm:cxn modelId="{AD864163-5E2B-4F2B-AC8A-EBFCFE6A8F3F}" type="presOf" srcId="{CD43A3F9-037D-4291-AB24-3AFE8D2F328F}" destId="{70BD82DE-5DD5-4DF1-9BEE-F049D2D7FEAA}" srcOrd="1" destOrd="0" presId="urn:microsoft.com/office/officeart/2009/3/layout/HorizontalOrganizationChart"/>
    <dgm:cxn modelId="{46370F4C-06AC-4E83-A8DC-A9196A7370EC}" type="presOf" srcId="{9BAFDBF4-4170-4A80-9855-156346CD1741}" destId="{32B4AA5C-C514-4C8C-AF32-7A9C4BF5ECA2}" srcOrd="0" destOrd="0" presId="urn:microsoft.com/office/officeart/2009/3/layout/HorizontalOrganizationChart"/>
    <dgm:cxn modelId="{0818AF71-4D71-4620-BEF0-CA4CED4B5498}" type="presOf" srcId="{CD43A3F9-037D-4291-AB24-3AFE8D2F328F}" destId="{EEF08770-A85E-42DC-B3B8-4D6B4F0143AA}" srcOrd="0" destOrd="0" presId="urn:microsoft.com/office/officeart/2009/3/layout/HorizontalOrganizationChart"/>
    <dgm:cxn modelId="{E0381F8C-9F11-4106-8FD1-DF1E6298C51A}" type="presOf" srcId="{B1D22F80-6E94-49C2-BF53-F36D75A9770C}" destId="{4AF5BEE8-3FE7-41BD-B0C3-DB3425C67DC0}" srcOrd="0" destOrd="0" presId="urn:microsoft.com/office/officeart/2009/3/layout/HorizontalOrganizationChart"/>
    <dgm:cxn modelId="{24AB0B97-4CA8-45C2-9B3A-F6FD5AEF2263}" type="presOf" srcId="{2A0BC3B2-8C7F-4030-8344-945C28CE821E}" destId="{9FD7D39B-F7D4-486F-9AE3-442DE343201F}" srcOrd="0" destOrd="0" presId="urn:microsoft.com/office/officeart/2009/3/layout/HorizontalOrganizationChart"/>
    <dgm:cxn modelId="{FA023B3A-90E8-4E52-873D-398F27905478}" srcId="{3804B225-97D2-4FF9-B46D-A4D79E4A9CE0}" destId="{B97BBF34-5C10-4AB6-A594-DF6EAD30777F}" srcOrd="2" destOrd="0" parTransId="{D0D13BE3-35DB-49BE-8678-A760902E65CB}" sibTransId="{B159FC57-3538-4B3B-9638-BA428E10E1D9}"/>
    <dgm:cxn modelId="{209DA4E6-1E5B-4F9B-A1ED-3C0A76344946}" srcId="{2A0BC3B2-8C7F-4030-8344-945C28CE821E}" destId="{47430DE2-2BFF-463E-A3F3-7FF89831300F}" srcOrd="1" destOrd="0" parTransId="{D5CF785D-5756-41BE-9A24-6E6A983A599E}" sibTransId="{0209F99F-523C-47FE-B0EC-358DCFF65912}"/>
    <dgm:cxn modelId="{C04B68DA-F96A-404F-B31C-BDADF21A4F26}" type="presOf" srcId="{80A879C5-BEAC-4F4E-8F71-0F17CE720DD3}" destId="{CA803FB1-34A8-444A-AEEC-DCC834DC751B}" srcOrd="0" destOrd="0" presId="urn:microsoft.com/office/officeart/2009/3/layout/HorizontalOrganizationChart"/>
    <dgm:cxn modelId="{06FB5303-FDBF-4C01-915D-043F9C157DE5}" type="presOf" srcId="{145BEC2C-D7AF-4FEC-A411-D273DCDE6047}" destId="{C030F701-47FD-4724-9F51-D781A8916552}" srcOrd="0" destOrd="0" presId="urn:microsoft.com/office/officeart/2009/3/layout/HorizontalOrganizationChart"/>
    <dgm:cxn modelId="{26DCC74F-E4ED-4B35-A900-4A3CBD2C44CD}" type="presOf" srcId="{DBA97611-8DE9-452A-B771-18E88BD64BF4}" destId="{7B2FBB3B-102D-492A-82C6-435734695CBE}" srcOrd="1" destOrd="0" presId="urn:microsoft.com/office/officeart/2009/3/layout/HorizontalOrganizationChart"/>
    <dgm:cxn modelId="{E9A109C5-5A2A-42EF-84AC-4EACB1782770}" type="presOf" srcId="{8876FCA0-779F-4715-875B-79614410F9F4}" destId="{A4B1A230-0D3E-42CB-A294-D8E82A616549}" srcOrd="0" destOrd="0" presId="urn:microsoft.com/office/officeart/2009/3/layout/HorizontalOrganizationChart"/>
    <dgm:cxn modelId="{EE54EF1E-7055-4A88-A813-C1F13026C4C5}" type="presOf" srcId="{AF278B30-8F36-4701-8C7A-01A06FD5E7A3}" destId="{08718F56-087C-4AC4-92C7-BCB3457ABFC0}" srcOrd="0" destOrd="0" presId="urn:microsoft.com/office/officeart/2009/3/layout/HorizontalOrganizationChart"/>
    <dgm:cxn modelId="{E1CED1C1-C3F9-441B-A52E-4184F0C8F81A}" type="presParOf" srcId="{96C3EFDD-C22E-4EB9-9695-B9091DAA3D2A}" destId="{CD25532B-9919-4927-B47A-3D34F0C8E464}" srcOrd="0" destOrd="0" presId="urn:microsoft.com/office/officeart/2009/3/layout/HorizontalOrganizationChart"/>
    <dgm:cxn modelId="{66786E80-F475-4E5A-BE0B-011F1DF53703}" type="presParOf" srcId="{CD25532B-9919-4927-B47A-3D34F0C8E464}" destId="{BFB62840-5876-4707-93A5-59C2AE22ABFB}" srcOrd="0" destOrd="0" presId="urn:microsoft.com/office/officeart/2009/3/layout/HorizontalOrganizationChart"/>
    <dgm:cxn modelId="{D9D61F99-8871-40AE-996C-E76671334E98}" type="presParOf" srcId="{BFB62840-5876-4707-93A5-59C2AE22ABFB}" destId="{EEF08770-A85E-42DC-B3B8-4D6B4F0143AA}" srcOrd="0" destOrd="0" presId="urn:microsoft.com/office/officeart/2009/3/layout/HorizontalOrganizationChart"/>
    <dgm:cxn modelId="{82BDA429-D24D-4379-8C38-71479C7DE41A}" type="presParOf" srcId="{BFB62840-5876-4707-93A5-59C2AE22ABFB}" destId="{70BD82DE-5DD5-4DF1-9BEE-F049D2D7FEAA}" srcOrd="1" destOrd="0" presId="urn:microsoft.com/office/officeart/2009/3/layout/HorizontalOrganizationChart"/>
    <dgm:cxn modelId="{878428CE-0E8A-4945-BF53-6E2F19F6DD06}" type="presParOf" srcId="{CD25532B-9919-4927-B47A-3D34F0C8E464}" destId="{E4867978-5A3F-4DD5-9571-8516C36D3948}" srcOrd="1" destOrd="0" presId="urn:microsoft.com/office/officeart/2009/3/layout/HorizontalOrganizationChart"/>
    <dgm:cxn modelId="{E3FE1831-406A-4193-9A5E-ECC87E93A24D}" type="presParOf" srcId="{E4867978-5A3F-4DD5-9571-8516C36D3948}" destId="{4A0140F5-9E13-4799-96D7-C00799232BF7}" srcOrd="0" destOrd="0" presId="urn:microsoft.com/office/officeart/2009/3/layout/HorizontalOrganizationChart"/>
    <dgm:cxn modelId="{4E4EBC94-3A06-4DD8-9DEE-03354316CBC1}" type="presParOf" srcId="{E4867978-5A3F-4DD5-9571-8516C36D3948}" destId="{8F316941-DA63-4AE0-8854-2034B21F3EEE}" srcOrd="1" destOrd="0" presId="urn:microsoft.com/office/officeart/2009/3/layout/HorizontalOrganizationChart"/>
    <dgm:cxn modelId="{B6B0D2D9-3099-45FE-ADAA-DE8679F53CF3}" type="presParOf" srcId="{8F316941-DA63-4AE0-8854-2034B21F3EEE}" destId="{EC30B9F0-8E7A-4C03-8BF1-DD4008253744}" srcOrd="0" destOrd="0" presId="urn:microsoft.com/office/officeart/2009/3/layout/HorizontalOrganizationChart"/>
    <dgm:cxn modelId="{50299B76-D7EC-4B18-90F4-B42513EDAF7B}" type="presParOf" srcId="{EC30B9F0-8E7A-4C03-8BF1-DD4008253744}" destId="{1185C581-E4AD-405C-945C-FC1F2F02FA3E}" srcOrd="0" destOrd="0" presId="urn:microsoft.com/office/officeart/2009/3/layout/HorizontalOrganizationChart"/>
    <dgm:cxn modelId="{DF8728E2-CD2F-459A-B9A7-07450FC1CE38}" type="presParOf" srcId="{EC30B9F0-8E7A-4C03-8BF1-DD4008253744}" destId="{10AA1218-4B6B-4C2E-8CC1-198BE7D08C24}" srcOrd="1" destOrd="0" presId="urn:microsoft.com/office/officeart/2009/3/layout/HorizontalOrganizationChart"/>
    <dgm:cxn modelId="{BFC370F1-99FD-4C3C-8AEB-C49383160F5A}" type="presParOf" srcId="{8F316941-DA63-4AE0-8854-2034B21F3EEE}" destId="{DFBE7ED0-4915-4CA1-864C-B01AA20971B4}" srcOrd="1" destOrd="0" presId="urn:microsoft.com/office/officeart/2009/3/layout/HorizontalOrganizationChart"/>
    <dgm:cxn modelId="{711243C0-5094-4095-A64E-D461C54E2CA6}" type="presParOf" srcId="{8F316941-DA63-4AE0-8854-2034B21F3EEE}" destId="{D6DA259D-0CD4-462B-BD20-E238961703B6}" srcOrd="2" destOrd="0" presId="urn:microsoft.com/office/officeart/2009/3/layout/HorizontalOrganizationChart"/>
    <dgm:cxn modelId="{5A54B39B-9F3C-4EBC-9AA5-00B7C02F6F51}" type="presParOf" srcId="{E4867978-5A3F-4DD5-9571-8516C36D3948}" destId="{08718F56-087C-4AC4-92C7-BCB3457ABFC0}" srcOrd="2" destOrd="0" presId="urn:microsoft.com/office/officeart/2009/3/layout/HorizontalOrganizationChart"/>
    <dgm:cxn modelId="{A5B745A9-2D26-4228-943A-C18040E2A635}" type="presParOf" srcId="{E4867978-5A3F-4DD5-9571-8516C36D3948}" destId="{B4316463-BEFD-41AF-AE4D-DAE9C16B0C6D}" srcOrd="3" destOrd="0" presId="urn:microsoft.com/office/officeart/2009/3/layout/HorizontalOrganizationChart"/>
    <dgm:cxn modelId="{9D957840-A13F-47F6-8AA0-1886EA3DA269}" type="presParOf" srcId="{B4316463-BEFD-41AF-AE4D-DAE9C16B0C6D}" destId="{45413FCC-39E5-4466-BA35-91ED8D3DEA35}" srcOrd="0" destOrd="0" presId="urn:microsoft.com/office/officeart/2009/3/layout/HorizontalOrganizationChart"/>
    <dgm:cxn modelId="{93DD8348-CEB8-4185-BBD1-D25209AAE126}" type="presParOf" srcId="{45413FCC-39E5-4466-BA35-91ED8D3DEA35}" destId="{A4B1A230-0D3E-42CB-A294-D8E82A616549}" srcOrd="0" destOrd="0" presId="urn:microsoft.com/office/officeart/2009/3/layout/HorizontalOrganizationChart"/>
    <dgm:cxn modelId="{FA2AE64F-1F85-4060-90D3-6AD577B8FE7D}" type="presParOf" srcId="{45413FCC-39E5-4466-BA35-91ED8D3DEA35}" destId="{327AD6FF-BBB7-4F8C-A89E-9A948589EFF8}" srcOrd="1" destOrd="0" presId="urn:microsoft.com/office/officeart/2009/3/layout/HorizontalOrganizationChart"/>
    <dgm:cxn modelId="{34F130F9-DB9D-40A1-963F-70D802C03BB1}" type="presParOf" srcId="{B4316463-BEFD-41AF-AE4D-DAE9C16B0C6D}" destId="{E2898CB5-769D-446E-95DE-8EB09A17BF19}" srcOrd="1" destOrd="0" presId="urn:microsoft.com/office/officeart/2009/3/layout/HorizontalOrganizationChart"/>
    <dgm:cxn modelId="{6E7AF22B-A9D3-4E8E-B1A4-BB483C9D480F}" type="presParOf" srcId="{B4316463-BEFD-41AF-AE4D-DAE9C16B0C6D}" destId="{3500418B-A1FE-45F3-BDB2-56167D23DFBF}" srcOrd="2" destOrd="0" presId="urn:microsoft.com/office/officeart/2009/3/layout/HorizontalOrganizationChart"/>
    <dgm:cxn modelId="{00EFE7F5-A118-40CC-9C03-79EF078E6C95}" type="presParOf" srcId="{E4867978-5A3F-4DD5-9571-8516C36D3948}" destId="{EDBDF02F-D9D1-4550-A8BC-940BECC54938}" srcOrd="4" destOrd="0" presId="urn:microsoft.com/office/officeart/2009/3/layout/HorizontalOrganizationChart"/>
    <dgm:cxn modelId="{67DD1277-8E86-4B2D-8D5A-F901A63148BF}" type="presParOf" srcId="{E4867978-5A3F-4DD5-9571-8516C36D3948}" destId="{7E240672-1CDA-4D26-A5F3-11B5C6DC6ED6}" srcOrd="5" destOrd="0" presId="urn:microsoft.com/office/officeart/2009/3/layout/HorizontalOrganizationChart"/>
    <dgm:cxn modelId="{7A685AA6-6582-4556-AFD6-EEB68E62FBFB}" type="presParOf" srcId="{7E240672-1CDA-4D26-A5F3-11B5C6DC6ED6}" destId="{EE4D31C0-E607-43AE-93B2-07F9F4A90A83}" srcOrd="0" destOrd="0" presId="urn:microsoft.com/office/officeart/2009/3/layout/HorizontalOrganizationChart"/>
    <dgm:cxn modelId="{491E3119-B618-4E5F-8459-E662EA7D9D48}" type="presParOf" srcId="{EE4D31C0-E607-43AE-93B2-07F9F4A90A83}" destId="{C030F701-47FD-4724-9F51-D781A8916552}" srcOrd="0" destOrd="0" presId="urn:microsoft.com/office/officeart/2009/3/layout/HorizontalOrganizationChart"/>
    <dgm:cxn modelId="{BDF3F83F-6744-4A4D-9A4B-C0F2B91BA600}" type="presParOf" srcId="{EE4D31C0-E607-43AE-93B2-07F9F4A90A83}" destId="{6EFB78B4-95DB-466C-93E5-E8226E05866B}" srcOrd="1" destOrd="0" presId="urn:microsoft.com/office/officeart/2009/3/layout/HorizontalOrganizationChart"/>
    <dgm:cxn modelId="{D3817440-1CA3-4E41-ADC9-2FCB05B4D235}" type="presParOf" srcId="{7E240672-1CDA-4D26-A5F3-11B5C6DC6ED6}" destId="{32A37539-9288-4589-8AF3-407B8FB07A48}" srcOrd="1" destOrd="0" presId="urn:microsoft.com/office/officeart/2009/3/layout/HorizontalOrganizationChart"/>
    <dgm:cxn modelId="{38338666-78EF-4102-80ED-EF4BD3E4E919}" type="presParOf" srcId="{7E240672-1CDA-4D26-A5F3-11B5C6DC6ED6}" destId="{3623C493-44E1-4978-81A9-C0B20D2C5174}" srcOrd="2" destOrd="0" presId="urn:microsoft.com/office/officeart/2009/3/layout/HorizontalOrganizationChart"/>
    <dgm:cxn modelId="{1B067CC4-CC57-4ED5-AC5F-45D17673EDDC}" type="presParOf" srcId="{E4867978-5A3F-4DD5-9571-8516C36D3948}" destId="{F41DA9B2-7DE9-46AE-BB8D-069450DE8ECA}" srcOrd="6" destOrd="0" presId="urn:microsoft.com/office/officeart/2009/3/layout/HorizontalOrganizationChart"/>
    <dgm:cxn modelId="{05FBAB44-915E-41A6-AABD-3CF4F3C7B4AC}" type="presParOf" srcId="{E4867978-5A3F-4DD5-9571-8516C36D3948}" destId="{6D22D07F-BDE5-477A-AA28-031A3FD2FA2C}" srcOrd="7" destOrd="0" presId="urn:microsoft.com/office/officeart/2009/3/layout/HorizontalOrganizationChart"/>
    <dgm:cxn modelId="{A53EE71C-45DB-4ECB-98AF-399A05CFDFC3}" type="presParOf" srcId="{6D22D07F-BDE5-477A-AA28-031A3FD2FA2C}" destId="{D7D622E4-7E7D-478D-B8EE-BFA17C8CB5D2}" srcOrd="0" destOrd="0" presId="urn:microsoft.com/office/officeart/2009/3/layout/HorizontalOrganizationChart"/>
    <dgm:cxn modelId="{0FDEDF4C-F267-43C4-9D53-83B6D2E645FD}" type="presParOf" srcId="{D7D622E4-7E7D-478D-B8EE-BFA17C8CB5D2}" destId="{32B4AA5C-C514-4C8C-AF32-7A9C4BF5ECA2}" srcOrd="0" destOrd="0" presId="urn:microsoft.com/office/officeart/2009/3/layout/HorizontalOrganizationChart"/>
    <dgm:cxn modelId="{A9C54E46-9E0A-4262-BC5D-89C6CFA00E4B}" type="presParOf" srcId="{D7D622E4-7E7D-478D-B8EE-BFA17C8CB5D2}" destId="{6887CA50-255B-43D6-BFF9-A333955C34D3}" srcOrd="1" destOrd="0" presId="urn:microsoft.com/office/officeart/2009/3/layout/HorizontalOrganizationChart"/>
    <dgm:cxn modelId="{9773F471-4F81-4EF7-89BC-C4BBB25C13D5}" type="presParOf" srcId="{6D22D07F-BDE5-477A-AA28-031A3FD2FA2C}" destId="{CA779194-5CB4-4997-9B7B-44FEBC43F882}" srcOrd="1" destOrd="0" presId="urn:microsoft.com/office/officeart/2009/3/layout/HorizontalOrganizationChart"/>
    <dgm:cxn modelId="{E585560C-00CD-46C5-83A0-B1B26F9181B4}" type="presParOf" srcId="{6D22D07F-BDE5-477A-AA28-031A3FD2FA2C}" destId="{99972CD1-24C7-4E38-B55D-BBE85D37D83A}" srcOrd="2" destOrd="0" presId="urn:microsoft.com/office/officeart/2009/3/layout/HorizontalOrganizationChart"/>
    <dgm:cxn modelId="{21CEBAF1-E7C7-43CD-AEC3-09DE4AC5AD36}" type="presParOf" srcId="{CD25532B-9919-4927-B47A-3D34F0C8E464}" destId="{5F368C50-469A-4DAB-B208-876A2F734DB5}" srcOrd="2" destOrd="0" presId="urn:microsoft.com/office/officeart/2009/3/layout/HorizontalOrganizationChart"/>
    <dgm:cxn modelId="{A031DC6E-B8B9-4906-8546-474A7122582C}" type="presParOf" srcId="{96C3EFDD-C22E-4EB9-9695-B9091DAA3D2A}" destId="{F3BA51A4-C0E8-48FC-95F1-9ECAA9B89DDB}" srcOrd="1" destOrd="0" presId="urn:microsoft.com/office/officeart/2009/3/layout/HorizontalOrganizationChart"/>
    <dgm:cxn modelId="{A5E9CC87-6EEE-45F5-8677-43BF3EA9283E}" type="presParOf" srcId="{F3BA51A4-C0E8-48FC-95F1-9ECAA9B89DDB}" destId="{E2A9A2A3-9AF5-4826-8125-97C07D2971E8}" srcOrd="0" destOrd="0" presId="urn:microsoft.com/office/officeart/2009/3/layout/HorizontalOrganizationChart"/>
    <dgm:cxn modelId="{5113ABF4-2A98-4BAF-BFCD-7849BB95B420}" type="presParOf" srcId="{E2A9A2A3-9AF5-4826-8125-97C07D2971E8}" destId="{426F9AFD-16AC-45D5-90F4-47202C93ABB4}" srcOrd="0" destOrd="0" presId="urn:microsoft.com/office/officeart/2009/3/layout/HorizontalOrganizationChart"/>
    <dgm:cxn modelId="{5750D030-34FE-407C-90C6-5BF1A1BB585F}" type="presParOf" srcId="{E2A9A2A3-9AF5-4826-8125-97C07D2971E8}" destId="{8AF1A632-D150-47A6-A109-8426E5806D70}" srcOrd="1" destOrd="0" presId="urn:microsoft.com/office/officeart/2009/3/layout/HorizontalOrganizationChart"/>
    <dgm:cxn modelId="{91F9E848-1ECC-47D6-8743-E6FE673F9691}" type="presParOf" srcId="{F3BA51A4-C0E8-48FC-95F1-9ECAA9B89DDB}" destId="{4E19D450-8830-4861-B895-C9E31F25D017}" srcOrd="1" destOrd="0" presId="urn:microsoft.com/office/officeart/2009/3/layout/HorizontalOrganizationChart"/>
    <dgm:cxn modelId="{8B2719BA-3AF3-42CB-9FCD-C3EF1AF50D22}" type="presParOf" srcId="{4E19D450-8830-4861-B895-C9E31F25D017}" destId="{E097C6AE-958C-419E-A041-70862E518462}" srcOrd="0" destOrd="0" presId="urn:microsoft.com/office/officeart/2009/3/layout/HorizontalOrganizationChart"/>
    <dgm:cxn modelId="{0CB95BC6-EC84-4E75-B291-EB51802CEFBD}" type="presParOf" srcId="{4E19D450-8830-4861-B895-C9E31F25D017}" destId="{A2E6FDAA-2583-43D1-8621-50100A3BBD43}" srcOrd="1" destOrd="0" presId="urn:microsoft.com/office/officeart/2009/3/layout/HorizontalOrganizationChart"/>
    <dgm:cxn modelId="{B476A33F-378C-42FB-9462-7DAABB5C1A46}" type="presParOf" srcId="{A2E6FDAA-2583-43D1-8621-50100A3BBD43}" destId="{0180C15F-C7D3-4F1F-84DD-4612E943FBDA}" srcOrd="0" destOrd="0" presId="urn:microsoft.com/office/officeart/2009/3/layout/HorizontalOrganizationChart"/>
    <dgm:cxn modelId="{80E56581-F76F-4276-B3CE-0929FA6F454D}" type="presParOf" srcId="{0180C15F-C7D3-4F1F-84DD-4612E943FBDA}" destId="{21CF1461-15C9-4F69-B37F-6E64359A5648}" srcOrd="0" destOrd="0" presId="urn:microsoft.com/office/officeart/2009/3/layout/HorizontalOrganizationChart"/>
    <dgm:cxn modelId="{324230D6-D64B-49A8-AD1F-D2D70F7F47E2}" type="presParOf" srcId="{0180C15F-C7D3-4F1F-84DD-4612E943FBDA}" destId="{C97D9890-61C5-45A6-87F0-CE1BBC115AEF}" srcOrd="1" destOrd="0" presId="urn:microsoft.com/office/officeart/2009/3/layout/HorizontalOrganizationChart"/>
    <dgm:cxn modelId="{34DFBD57-30C9-4608-BA5D-24EFA1C3274D}" type="presParOf" srcId="{A2E6FDAA-2583-43D1-8621-50100A3BBD43}" destId="{6C0BDB40-DA30-4084-A316-46F2853B5AA8}" srcOrd="1" destOrd="0" presId="urn:microsoft.com/office/officeart/2009/3/layout/HorizontalOrganizationChart"/>
    <dgm:cxn modelId="{06EEC229-1F33-4014-9C43-CA5AB5DACF5E}" type="presParOf" srcId="{A2E6FDAA-2583-43D1-8621-50100A3BBD43}" destId="{30D13D00-1573-48E0-8250-E9D2750C1A3D}" srcOrd="2" destOrd="0" presId="urn:microsoft.com/office/officeart/2009/3/layout/HorizontalOrganizationChart"/>
    <dgm:cxn modelId="{0E8F9A0E-F1CB-4A14-B474-4F9DA3A308D0}" type="presParOf" srcId="{4E19D450-8830-4861-B895-C9E31F25D017}" destId="{DC15AFD4-A76A-4C6B-B5FB-FB6758F4E5A5}" srcOrd="2" destOrd="0" presId="urn:microsoft.com/office/officeart/2009/3/layout/HorizontalOrganizationChart"/>
    <dgm:cxn modelId="{5F1C6F15-7E75-46DB-9B79-ABFEFEB4EF38}" type="presParOf" srcId="{4E19D450-8830-4861-B895-C9E31F25D017}" destId="{5E86006E-C421-4790-9D4D-73C29F76D82D}" srcOrd="3" destOrd="0" presId="urn:microsoft.com/office/officeart/2009/3/layout/HorizontalOrganizationChart"/>
    <dgm:cxn modelId="{D3853F1D-9D77-45FD-88A6-B7CC37C26BBF}" type="presParOf" srcId="{5E86006E-C421-4790-9D4D-73C29F76D82D}" destId="{6A74D87A-C8BF-443B-8D86-393A6804A6B1}" srcOrd="0" destOrd="0" presId="urn:microsoft.com/office/officeart/2009/3/layout/HorizontalOrganizationChart"/>
    <dgm:cxn modelId="{3CD268C2-4212-47C8-ADBF-2CA6105E4222}" type="presParOf" srcId="{6A74D87A-C8BF-443B-8D86-393A6804A6B1}" destId="{4AF5BEE8-3FE7-41BD-B0C3-DB3425C67DC0}" srcOrd="0" destOrd="0" presId="urn:microsoft.com/office/officeart/2009/3/layout/HorizontalOrganizationChart"/>
    <dgm:cxn modelId="{A9A2AB77-2F52-4361-A36C-C7AFE5B13495}" type="presParOf" srcId="{6A74D87A-C8BF-443B-8D86-393A6804A6B1}" destId="{7AE73D3B-B6C1-471B-838C-313B5AACD8D7}" srcOrd="1" destOrd="0" presId="urn:microsoft.com/office/officeart/2009/3/layout/HorizontalOrganizationChart"/>
    <dgm:cxn modelId="{B248E22A-E135-4C36-809A-D0E84567122D}" type="presParOf" srcId="{5E86006E-C421-4790-9D4D-73C29F76D82D}" destId="{D33B8AEB-E9F7-48C4-9D30-2B92A3D74094}" srcOrd="1" destOrd="0" presId="urn:microsoft.com/office/officeart/2009/3/layout/HorizontalOrganizationChart"/>
    <dgm:cxn modelId="{823D2D30-BC3F-4822-A103-D0C4617E2286}" type="presParOf" srcId="{5E86006E-C421-4790-9D4D-73C29F76D82D}" destId="{405D9BF3-0AB8-47FA-A073-54E0926ED5C3}" srcOrd="2" destOrd="0" presId="urn:microsoft.com/office/officeart/2009/3/layout/HorizontalOrganizationChart"/>
    <dgm:cxn modelId="{0C163055-CF14-473E-B329-9C995A46CC3B}" type="presParOf" srcId="{4E19D450-8830-4861-B895-C9E31F25D017}" destId="{C90A325C-D425-4ABB-BD78-33D403E9C7D4}" srcOrd="4" destOrd="0" presId="urn:microsoft.com/office/officeart/2009/3/layout/HorizontalOrganizationChart"/>
    <dgm:cxn modelId="{2ADDCE2E-550E-4682-AEA8-914C61A59A35}" type="presParOf" srcId="{4E19D450-8830-4861-B895-C9E31F25D017}" destId="{17F168EC-207A-459A-8307-906B4BF7CF6F}" srcOrd="5" destOrd="0" presId="urn:microsoft.com/office/officeart/2009/3/layout/HorizontalOrganizationChart"/>
    <dgm:cxn modelId="{1035C171-BF5A-4BFA-9FE7-7D2343F709BE}" type="presParOf" srcId="{17F168EC-207A-459A-8307-906B4BF7CF6F}" destId="{2B3DD71A-6C76-4DE5-AC01-68466E1E4C23}" srcOrd="0" destOrd="0" presId="urn:microsoft.com/office/officeart/2009/3/layout/HorizontalOrganizationChart"/>
    <dgm:cxn modelId="{D3671C54-F386-4311-A54D-28927940FB54}" type="presParOf" srcId="{2B3DD71A-6C76-4DE5-AC01-68466E1E4C23}" destId="{BF03995C-DD8D-4B56-A736-475C3343E8A1}" srcOrd="0" destOrd="0" presId="urn:microsoft.com/office/officeart/2009/3/layout/HorizontalOrganizationChart"/>
    <dgm:cxn modelId="{369DA8DB-59B8-43D2-A7AB-8672C6DC005E}" type="presParOf" srcId="{2B3DD71A-6C76-4DE5-AC01-68466E1E4C23}" destId="{DACAD16F-6DE4-43F4-B069-ED074AD47393}" srcOrd="1" destOrd="0" presId="urn:microsoft.com/office/officeart/2009/3/layout/HorizontalOrganizationChart"/>
    <dgm:cxn modelId="{DBE737B2-FCC1-4946-B8E5-A565D0569F92}" type="presParOf" srcId="{17F168EC-207A-459A-8307-906B4BF7CF6F}" destId="{A58E2E83-4F37-43C0-A5CC-E45C8C5FA63B}" srcOrd="1" destOrd="0" presId="urn:microsoft.com/office/officeart/2009/3/layout/HorizontalOrganizationChart"/>
    <dgm:cxn modelId="{1659D7A3-0AD4-4CC3-A193-70B8EDBC7D4F}" type="presParOf" srcId="{17F168EC-207A-459A-8307-906B4BF7CF6F}" destId="{BFE3D711-565D-4C27-A33A-8CD9D4096023}" srcOrd="2" destOrd="0" presId="urn:microsoft.com/office/officeart/2009/3/layout/HorizontalOrganizationChart"/>
    <dgm:cxn modelId="{6B89AF28-ED17-438D-8105-ADA6DBAD65F9}" type="presParOf" srcId="{4E19D450-8830-4861-B895-C9E31F25D017}" destId="{58435943-CBC5-4D46-9D73-7754088D7C4D}" srcOrd="6" destOrd="0" presId="urn:microsoft.com/office/officeart/2009/3/layout/HorizontalOrganizationChart"/>
    <dgm:cxn modelId="{E891B436-2A22-4F5D-89D4-C7106A946CEE}" type="presParOf" srcId="{4E19D450-8830-4861-B895-C9E31F25D017}" destId="{7CE32EF6-8AB7-4359-A7A5-FAD99D6725D6}" srcOrd="7" destOrd="0" presId="urn:microsoft.com/office/officeart/2009/3/layout/HorizontalOrganizationChart"/>
    <dgm:cxn modelId="{60F5E738-CE23-4BBE-B365-C46AFE20234D}" type="presParOf" srcId="{7CE32EF6-8AB7-4359-A7A5-FAD99D6725D6}" destId="{3A365A3C-BB04-40D0-A4E3-6A6BF75628E6}" srcOrd="0" destOrd="0" presId="urn:microsoft.com/office/officeart/2009/3/layout/HorizontalOrganizationChart"/>
    <dgm:cxn modelId="{D9A27D44-62C8-4C97-90BD-C3F1712F4674}" type="presParOf" srcId="{3A365A3C-BB04-40D0-A4E3-6A6BF75628E6}" destId="{C1B2EB77-7C5E-4258-8C45-D4FF3C4AA6D2}" srcOrd="0" destOrd="0" presId="urn:microsoft.com/office/officeart/2009/3/layout/HorizontalOrganizationChart"/>
    <dgm:cxn modelId="{8D066E7D-FFB4-417D-8484-2DBF27640F63}" type="presParOf" srcId="{3A365A3C-BB04-40D0-A4E3-6A6BF75628E6}" destId="{2710BC33-6A06-4500-B63B-49C4B639FF6B}" srcOrd="1" destOrd="0" presId="urn:microsoft.com/office/officeart/2009/3/layout/HorizontalOrganizationChart"/>
    <dgm:cxn modelId="{5518797B-2D0E-4F99-9113-134A7A2263D8}" type="presParOf" srcId="{7CE32EF6-8AB7-4359-A7A5-FAD99D6725D6}" destId="{074E66EE-3AD6-4AEA-8485-A216A35B1402}" srcOrd="1" destOrd="0" presId="urn:microsoft.com/office/officeart/2009/3/layout/HorizontalOrganizationChart"/>
    <dgm:cxn modelId="{72757DAC-34B9-4057-B30B-947855089325}" type="presParOf" srcId="{7CE32EF6-8AB7-4359-A7A5-FAD99D6725D6}" destId="{84E0BFDF-3376-4886-ABB6-0FC5740882C9}" srcOrd="2" destOrd="0" presId="urn:microsoft.com/office/officeart/2009/3/layout/HorizontalOrganizationChart"/>
    <dgm:cxn modelId="{795A4272-F7BD-42A6-90C0-9C59EF578B75}" type="presParOf" srcId="{4E19D450-8830-4861-B895-C9E31F25D017}" destId="{7AC65134-3B60-4BE4-9CCA-84A46C7B416A}" srcOrd="8" destOrd="0" presId="urn:microsoft.com/office/officeart/2009/3/layout/HorizontalOrganizationChart"/>
    <dgm:cxn modelId="{9C6D14A9-5D40-42EA-B391-78B8413A9A31}" type="presParOf" srcId="{4E19D450-8830-4861-B895-C9E31F25D017}" destId="{5BDE0E43-EE33-4E66-B94B-2EA38717EBC6}" srcOrd="9" destOrd="0" presId="urn:microsoft.com/office/officeart/2009/3/layout/HorizontalOrganizationChart"/>
    <dgm:cxn modelId="{D37501B6-0373-4DC0-BCA9-C9C20EA11E3C}" type="presParOf" srcId="{5BDE0E43-EE33-4E66-B94B-2EA38717EBC6}" destId="{8BF89C63-6B49-4D59-9FBA-B33AA661F5AD}" srcOrd="0" destOrd="0" presId="urn:microsoft.com/office/officeart/2009/3/layout/HorizontalOrganizationChart"/>
    <dgm:cxn modelId="{0919DCED-774C-485C-B633-7C4B40FFF2A4}" type="presParOf" srcId="{8BF89C63-6B49-4D59-9FBA-B33AA661F5AD}" destId="{C73A8732-0DA9-462A-A3E6-8BFAE13376A2}" srcOrd="0" destOrd="0" presId="urn:microsoft.com/office/officeart/2009/3/layout/HorizontalOrganizationChart"/>
    <dgm:cxn modelId="{F951C916-1B8F-43AD-A95F-EA027C0F6DF1}" type="presParOf" srcId="{8BF89C63-6B49-4D59-9FBA-B33AA661F5AD}" destId="{00DEBF96-DEA8-48E7-A2C9-3CC87F2F9B4C}" srcOrd="1" destOrd="0" presId="urn:microsoft.com/office/officeart/2009/3/layout/HorizontalOrganizationChart"/>
    <dgm:cxn modelId="{88BA2363-68C1-4C82-83E9-DCF62A98AF71}" type="presParOf" srcId="{5BDE0E43-EE33-4E66-B94B-2EA38717EBC6}" destId="{9C098F6A-01B1-4AB2-B5EA-186E3699EF04}" srcOrd="1" destOrd="0" presId="urn:microsoft.com/office/officeart/2009/3/layout/HorizontalOrganizationChart"/>
    <dgm:cxn modelId="{073D35F8-38F5-407D-94A3-B21A874ADA31}" type="presParOf" srcId="{5BDE0E43-EE33-4E66-B94B-2EA38717EBC6}" destId="{BF43E112-405B-4AAE-961B-CB9F27C2FEFC}" srcOrd="2" destOrd="0" presId="urn:microsoft.com/office/officeart/2009/3/layout/HorizontalOrganizationChart"/>
    <dgm:cxn modelId="{DF76D3E9-722F-4A90-980D-17C0333B5485}" type="presParOf" srcId="{F3BA51A4-C0E8-48FC-95F1-9ECAA9B89DDB}" destId="{8AF3CF19-C361-4F8F-AC03-814DFA45A4A9}" srcOrd="2" destOrd="0" presId="urn:microsoft.com/office/officeart/2009/3/layout/HorizontalOrganizationChart"/>
    <dgm:cxn modelId="{D0E93C03-3303-4D42-A5BE-4CD6D840E082}" type="presParOf" srcId="{96C3EFDD-C22E-4EB9-9695-B9091DAA3D2A}" destId="{3C4BCAC4-1321-47C1-8300-ED1F6EA16A79}" srcOrd="2" destOrd="0" presId="urn:microsoft.com/office/officeart/2009/3/layout/HorizontalOrganizationChart"/>
    <dgm:cxn modelId="{1AAE38BA-6EC1-4FD2-8A71-79B0215C69C2}" type="presParOf" srcId="{3C4BCAC4-1321-47C1-8300-ED1F6EA16A79}" destId="{26896E72-BCD0-4F39-BA90-16FD78AEEE73}" srcOrd="0" destOrd="0" presId="urn:microsoft.com/office/officeart/2009/3/layout/HorizontalOrganizationChart"/>
    <dgm:cxn modelId="{BFDC555D-DB2F-4152-B0BC-1DA8DC349465}" type="presParOf" srcId="{26896E72-BCD0-4F39-BA90-16FD78AEEE73}" destId="{76E6A979-945A-4847-BA75-CFE822182714}" srcOrd="0" destOrd="0" presId="urn:microsoft.com/office/officeart/2009/3/layout/HorizontalOrganizationChart"/>
    <dgm:cxn modelId="{EF9A629B-748F-4DE8-9AFE-D2445393F89D}" type="presParOf" srcId="{26896E72-BCD0-4F39-BA90-16FD78AEEE73}" destId="{7B2FBB3B-102D-492A-82C6-435734695CBE}" srcOrd="1" destOrd="0" presId="urn:microsoft.com/office/officeart/2009/3/layout/HorizontalOrganizationChart"/>
    <dgm:cxn modelId="{3F96C612-C96E-46E3-9890-93BC1513A778}" type="presParOf" srcId="{3C4BCAC4-1321-47C1-8300-ED1F6EA16A79}" destId="{9D01A63B-36E8-4C63-B15B-4CB82A2EA2CA}" srcOrd="1" destOrd="0" presId="urn:microsoft.com/office/officeart/2009/3/layout/HorizontalOrganizationChart"/>
    <dgm:cxn modelId="{774EB1B7-5E6F-41CC-A79D-922D8A318506}" type="presParOf" srcId="{9D01A63B-36E8-4C63-B15B-4CB82A2EA2CA}" destId="{6F03B696-7621-4201-831E-6A39C7285BC3}" srcOrd="0" destOrd="0" presId="urn:microsoft.com/office/officeart/2009/3/layout/HorizontalOrganizationChart"/>
    <dgm:cxn modelId="{D532769B-E73C-434F-9867-D28F96FFF9D1}" type="presParOf" srcId="{9D01A63B-36E8-4C63-B15B-4CB82A2EA2CA}" destId="{3CBE3A40-D42A-4908-A7DE-454D18695DB3}" srcOrd="1" destOrd="0" presId="urn:microsoft.com/office/officeart/2009/3/layout/HorizontalOrganizationChart"/>
    <dgm:cxn modelId="{69465AC0-B609-4ACE-AED3-5F36572A20C5}" type="presParOf" srcId="{3CBE3A40-D42A-4908-A7DE-454D18695DB3}" destId="{582CF54F-152D-490F-B09C-E7C1363E60BD}" srcOrd="0" destOrd="0" presId="urn:microsoft.com/office/officeart/2009/3/layout/HorizontalOrganizationChart"/>
    <dgm:cxn modelId="{39055F2D-E40F-481C-BA65-117496C51267}" type="presParOf" srcId="{582CF54F-152D-490F-B09C-E7C1363E60BD}" destId="{42D03FC1-7CDE-4E79-9DE8-060E0ABC0AA3}" srcOrd="0" destOrd="0" presId="urn:microsoft.com/office/officeart/2009/3/layout/HorizontalOrganizationChart"/>
    <dgm:cxn modelId="{46C548F6-A7AD-4A5D-A7D4-677602D2C3C5}" type="presParOf" srcId="{582CF54F-152D-490F-B09C-E7C1363E60BD}" destId="{BBD9F31E-CFFC-4993-8418-A3501C8B508C}" srcOrd="1" destOrd="0" presId="urn:microsoft.com/office/officeart/2009/3/layout/HorizontalOrganizationChart"/>
    <dgm:cxn modelId="{9BC2813D-3355-4334-97F2-6DBFE4574AC1}" type="presParOf" srcId="{3CBE3A40-D42A-4908-A7DE-454D18695DB3}" destId="{D8225EAC-3FCE-4CC8-98A2-858593098529}" srcOrd="1" destOrd="0" presId="urn:microsoft.com/office/officeart/2009/3/layout/HorizontalOrganizationChart"/>
    <dgm:cxn modelId="{7C3D4E38-BBA3-4054-9875-E21DB653C635}" type="presParOf" srcId="{3CBE3A40-D42A-4908-A7DE-454D18695DB3}" destId="{CBC77E1B-8221-4325-8ED7-1C3FFFF8DCE4}" srcOrd="2" destOrd="0" presId="urn:microsoft.com/office/officeart/2009/3/layout/HorizontalOrganizationChart"/>
    <dgm:cxn modelId="{CBE62041-4DB3-4E9E-BFCD-4D9C899845BF}" type="presParOf" srcId="{9D01A63B-36E8-4C63-B15B-4CB82A2EA2CA}" destId="{EBA11F95-28A4-48A0-A373-C80FAAB7C23B}" srcOrd="2" destOrd="0" presId="urn:microsoft.com/office/officeart/2009/3/layout/HorizontalOrganizationChart"/>
    <dgm:cxn modelId="{261BFE3B-0A9B-4446-B821-BB4CDDD7A2B8}" type="presParOf" srcId="{9D01A63B-36E8-4C63-B15B-4CB82A2EA2CA}" destId="{3AF04FD5-7E66-4738-BA03-6F1A6FF41B62}" srcOrd="3" destOrd="0" presId="urn:microsoft.com/office/officeart/2009/3/layout/HorizontalOrganizationChart"/>
    <dgm:cxn modelId="{59E5582B-608C-45E6-AC8F-D9C7DDAE954B}" type="presParOf" srcId="{3AF04FD5-7E66-4738-BA03-6F1A6FF41B62}" destId="{2A0F7B91-5C2B-4D31-9C0A-D373C28B0129}" srcOrd="0" destOrd="0" presId="urn:microsoft.com/office/officeart/2009/3/layout/HorizontalOrganizationChart"/>
    <dgm:cxn modelId="{1EB3FDE3-3FAE-415A-A38F-EA5723E08AB0}" type="presParOf" srcId="{2A0F7B91-5C2B-4D31-9C0A-D373C28B0129}" destId="{EE940F43-1865-4365-AB9E-A05DF3A9D5D3}" srcOrd="0" destOrd="0" presId="urn:microsoft.com/office/officeart/2009/3/layout/HorizontalOrganizationChart"/>
    <dgm:cxn modelId="{263D1FF0-F3C5-4274-A0AC-CA2D86512A54}" type="presParOf" srcId="{2A0F7B91-5C2B-4D31-9C0A-D373C28B0129}" destId="{4BF3F026-F74E-4642-A453-60BE52FA3DAA}" srcOrd="1" destOrd="0" presId="urn:microsoft.com/office/officeart/2009/3/layout/HorizontalOrganizationChart"/>
    <dgm:cxn modelId="{8EBFB41A-148F-4E81-A836-16B97AE0FF1F}" type="presParOf" srcId="{3AF04FD5-7E66-4738-BA03-6F1A6FF41B62}" destId="{64163548-6B06-440E-BBF7-21E84CEE1F1D}" srcOrd="1" destOrd="0" presId="urn:microsoft.com/office/officeart/2009/3/layout/HorizontalOrganizationChart"/>
    <dgm:cxn modelId="{4CEDF190-2216-44E5-9B46-C2517E981C37}" type="presParOf" srcId="{3AF04FD5-7E66-4738-BA03-6F1A6FF41B62}" destId="{A2CFA013-0142-4AA2-B373-E4F26EF63DF3}" srcOrd="2" destOrd="0" presId="urn:microsoft.com/office/officeart/2009/3/layout/HorizontalOrganizationChart"/>
    <dgm:cxn modelId="{4AF028ED-84E5-46FB-830E-E792989ED146}" type="presParOf" srcId="{3C4BCAC4-1321-47C1-8300-ED1F6EA16A79}" destId="{EEDCA202-4974-47A2-A916-3B4A327F6071}" srcOrd="2" destOrd="0" presId="urn:microsoft.com/office/officeart/2009/3/layout/HorizontalOrganizationChart"/>
    <dgm:cxn modelId="{253858C7-AF00-4B24-B1D3-3FCC4CFC3488}" type="presParOf" srcId="{96C3EFDD-C22E-4EB9-9695-B9091DAA3D2A}" destId="{751C2FC6-658B-4AD6-9A88-D3AD4E9060F3}" srcOrd="3" destOrd="0" presId="urn:microsoft.com/office/officeart/2009/3/layout/HorizontalOrganizationChart"/>
    <dgm:cxn modelId="{91520590-6C9E-4479-B730-4115FE83DB44}" type="presParOf" srcId="{751C2FC6-658B-4AD6-9A88-D3AD4E9060F3}" destId="{43248C3C-0942-450D-A9A3-40726CC9AAE1}" srcOrd="0" destOrd="0" presId="urn:microsoft.com/office/officeart/2009/3/layout/HorizontalOrganizationChart"/>
    <dgm:cxn modelId="{B6CB5575-EF62-475A-AA93-7D9089279FEB}" type="presParOf" srcId="{43248C3C-0942-450D-A9A3-40726CC9AAE1}" destId="{9FD7D39B-F7D4-486F-9AE3-442DE343201F}" srcOrd="0" destOrd="0" presId="urn:microsoft.com/office/officeart/2009/3/layout/HorizontalOrganizationChart"/>
    <dgm:cxn modelId="{B455DE3B-7802-4FF0-A507-64D8292036D6}" type="presParOf" srcId="{43248C3C-0942-450D-A9A3-40726CC9AAE1}" destId="{35BED18C-C003-47A3-9E5F-5019AD4BD7CF}" srcOrd="1" destOrd="0" presId="urn:microsoft.com/office/officeart/2009/3/layout/HorizontalOrganizationChart"/>
    <dgm:cxn modelId="{D99DB8F5-3F4B-49F2-9A93-7D0712D13F4E}" type="presParOf" srcId="{751C2FC6-658B-4AD6-9A88-D3AD4E9060F3}" destId="{64D88D43-3166-4E87-975B-5C9620E6415C}" srcOrd="1" destOrd="0" presId="urn:microsoft.com/office/officeart/2009/3/layout/HorizontalOrganizationChart"/>
    <dgm:cxn modelId="{3E51207E-3B30-4113-8011-AECD81CFB476}" type="presParOf" srcId="{64D88D43-3166-4E87-975B-5C9620E6415C}" destId="{CA803FB1-34A8-444A-AEEC-DCC834DC751B}" srcOrd="0" destOrd="0" presId="urn:microsoft.com/office/officeart/2009/3/layout/HorizontalOrganizationChart"/>
    <dgm:cxn modelId="{6B9A9059-4D21-4FF9-BAB8-559A227C0E1C}" type="presParOf" srcId="{64D88D43-3166-4E87-975B-5C9620E6415C}" destId="{D1F0606B-39A0-4743-98E1-15AAE4A0ED73}" srcOrd="1" destOrd="0" presId="urn:microsoft.com/office/officeart/2009/3/layout/HorizontalOrganizationChart"/>
    <dgm:cxn modelId="{2D55DFAD-C0BF-478B-A729-55CBD1539CDE}" type="presParOf" srcId="{D1F0606B-39A0-4743-98E1-15AAE4A0ED73}" destId="{9AAD5A69-4DDB-4B8D-8194-DC0CDBF29DE0}" srcOrd="0" destOrd="0" presId="urn:microsoft.com/office/officeart/2009/3/layout/HorizontalOrganizationChart"/>
    <dgm:cxn modelId="{0C88819A-1B9F-45E8-84E7-892408B446B6}" type="presParOf" srcId="{9AAD5A69-4DDB-4B8D-8194-DC0CDBF29DE0}" destId="{BE1EB142-1D97-46BD-ADBF-4472AE45B4D2}" srcOrd="0" destOrd="0" presId="urn:microsoft.com/office/officeart/2009/3/layout/HorizontalOrganizationChart"/>
    <dgm:cxn modelId="{D60A1CDF-E47F-4378-B0F4-CC506316C9CD}" type="presParOf" srcId="{9AAD5A69-4DDB-4B8D-8194-DC0CDBF29DE0}" destId="{783287DF-0EDE-4C22-98C5-FCB8C27DB8CB}" srcOrd="1" destOrd="0" presId="urn:microsoft.com/office/officeart/2009/3/layout/HorizontalOrganizationChart"/>
    <dgm:cxn modelId="{5CE9A8A9-53C8-4D50-B0C9-5AE10604CA0D}" type="presParOf" srcId="{D1F0606B-39A0-4743-98E1-15AAE4A0ED73}" destId="{6B799B2F-BCCE-4E56-85BF-A4F717937BEC}" srcOrd="1" destOrd="0" presId="urn:microsoft.com/office/officeart/2009/3/layout/HorizontalOrganizationChart"/>
    <dgm:cxn modelId="{E857A238-4F51-4064-8958-CB74F23CB542}" type="presParOf" srcId="{D1F0606B-39A0-4743-98E1-15AAE4A0ED73}" destId="{5DF3EB97-67C0-4378-97DB-59EDE00B9AF9}" srcOrd="2" destOrd="0" presId="urn:microsoft.com/office/officeart/2009/3/layout/HorizontalOrganizationChart"/>
    <dgm:cxn modelId="{18117F8A-6F09-43C5-BE93-F02B08740A75}" type="presParOf" srcId="{64D88D43-3166-4E87-975B-5C9620E6415C}" destId="{A2F3097C-507B-4D68-8782-C17ACD83B004}" srcOrd="2" destOrd="0" presId="urn:microsoft.com/office/officeart/2009/3/layout/HorizontalOrganizationChart"/>
    <dgm:cxn modelId="{73116E3F-0BFD-4392-BF83-7DCF3ABB90F4}" type="presParOf" srcId="{64D88D43-3166-4E87-975B-5C9620E6415C}" destId="{C0FABE7C-EBCE-46F2-BB31-A8C7E1E317E8}" srcOrd="3" destOrd="0" presId="urn:microsoft.com/office/officeart/2009/3/layout/HorizontalOrganizationChart"/>
    <dgm:cxn modelId="{D02EEEFD-FA28-43BD-B348-7396E39B4D81}" type="presParOf" srcId="{C0FABE7C-EBCE-46F2-BB31-A8C7E1E317E8}" destId="{B5074867-8AFB-4927-B9B2-AE8F952CD675}" srcOrd="0" destOrd="0" presId="urn:microsoft.com/office/officeart/2009/3/layout/HorizontalOrganizationChart"/>
    <dgm:cxn modelId="{9DFBFA78-0F32-4378-9D8E-52AD05F4EB3A}" type="presParOf" srcId="{B5074867-8AFB-4927-B9B2-AE8F952CD675}" destId="{5B8B9727-AF79-4E23-BFC4-E730A48E7151}" srcOrd="0" destOrd="0" presId="urn:microsoft.com/office/officeart/2009/3/layout/HorizontalOrganizationChart"/>
    <dgm:cxn modelId="{DDC83E98-A0DE-487A-A8F0-C1A1CDAF7921}" type="presParOf" srcId="{B5074867-8AFB-4927-B9B2-AE8F952CD675}" destId="{BBE796CA-3111-4827-AA08-79EA5D39B60B}" srcOrd="1" destOrd="0" presId="urn:microsoft.com/office/officeart/2009/3/layout/HorizontalOrganizationChart"/>
    <dgm:cxn modelId="{CB8D7168-EEDF-46A6-90F1-570AD8853F0A}" type="presParOf" srcId="{C0FABE7C-EBCE-46F2-BB31-A8C7E1E317E8}" destId="{AB95C5F1-07D2-4F3C-80EF-A642287EDB26}" srcOrd="1" destOrd="0" presId="urn:microsoft.com/office/officeart/2009/3/layout/HorizontalOrganizationChart"/>
    <dgm:cxn modelId="{86B92ADB-DE80-4447-B8DB-D2A17304926B}" type="presParOf" srcId="{C0FABE7C-EBCE-46F2-BB31-A8C7E1E317E8}" destId="{B77EFE5E-A2D3-4F0D-ACEF-1255203D2CFB}" srcOrd="2" destOrd="0" presId="urn:microsoft.com/office/officeart/2009/3/layout/HorizontalOrganizationChart"/>
    <dgm:cxn modelId="{4DEC2776-8563-4052-8613-A978E4E1B9C8}" type="presParOf" srcId="{751C2FC6-658B-4AD6-9A88-D3AD4E9060F3}" destId="{43BE566C-4E1D-45C4-85BA-D18D8B7D6C5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CB6E2-F785-4B89-A1A4-C11D1D32E10F}">
      <dsp:nvSpPr>
        <dsp:cNvPr id="0" name=""/>
        <dsp:cNvSpPr/>
      </dsp:nvSpPr>
      <dsp:spPr>
        <a:xfrm>
          <a:off x="12241360" y="558185"/>
          <a:ext cx="11350680" cy="539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71"/>
              </a:lnTo>
              <a:lnTo>
                <a:pt x="11350680" y="269871"/>
              </a:lnTo>
              <a:lnTo>
                <a:pt x="11350680" y="53974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93AF1-4D93-4D4C-8E27-E2A1BA48DDCF}">
      <dsp:nvSpPr>
        <dsp:cNvPr id="0" name=""/>
        <dsp:cNvSpPr/>
      </dsp:nvSpPr>
      <dsp:spPr>
        <a:xfrm>
          <a:off x="19970791" y="1653710"/>
          <a:ext cx="253093" cy="1946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6283"/>
              </a:lnTo>
              <a:lnTo>
                <a:pt x="253093" y="194628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46EAD-E3EB-4EB6-AD20-15658FD58627}">
      <dsp:nvSpPr>
        <dsp:cNvPr id="0" name=""/>
        <dsp:cNvSpPr/>
      </dsp:nvSpPr>
      <dsp:spPr>
        <a:xfrm>
          <a:off x="19970791" y="1653710"/>
          <a:ext cx="253093" cy="1215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5547"/>
              </a:lnTo>
              <a:lnTo>
                <a:pt x="253093" y="12155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A1A11-3E8D-4EB9-8C04-5D38F59A2240}">
      <dsp:nvSpPr>
        <dsp:cNvPr id="0" name=""/>
        <dsp:cNvSpPr/>
      </dsp:nvSpPr>
      <dsp:spPr>
        <a:xfrm>
          <a:off x="19970791" y="1653710"/>
          <a:ext cx="253093" cy="484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798"/>
              </a:lnTo>
              <a:lnTo>
                <a:pt x="253093" y="48479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A198-860E-4011-81A6-26CC665DA5F4}">
      <dsp:nvSpPr>
        <dsp:cNvPr id="0" name=""/>
        <dsp:cNvSpPr/>
      </dsp:nvSpPr>
      <dsp:spPr>
        <a:xfrm>
          <a:off x="12241360" y="558185"/>
          <a:ext cx="8441974" cy="540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61"/>
              </a:lnTo>
              <a:lnTo>
                <a:pt x="8441974" y="270861"/>
              </a:lnTo>
              <a:lnTo>
                <a:pt x="8441974" y="54073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1DA66-F1F7-4BF9-A478-658C09C7B06C}">
      <dsp:nvSpPr>
        <dsp:cNvPr id="0" name=""/>
        <dsp:cNvSpPr/>
      </dsp:nvSpPr>
      <dsp:spPr>
        <a:xfrm>
          <a:off x="14715642" y="1650703"/>
          <a:ext cx="193002" cy="3426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26863"/>
              </a:lnTo>
              <a:lnTo>
                <a:pt x="193002" y="342686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8B38B-8D6D-498F-BBEF-59F5E214C36A}">
      <dsp:nvSpPr>
        <dsp:cNvPr id="0" name=""/>
        <dsp:cNvSpPr/>
      </dsp:nvSpPr>
      <dsp:spPr>
        <a:xfrm>
          <a:off x="14715642" y="1650703"/>
          <a:ext cx="193002" cy="2696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6115"/>
              </a:lnTo>
              <a:lnTo>
                <a:pt x="193002" y="26961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603D9-E40E-4AE8-9FCF-F90B7A299003}">
      <dsp:nvSpPr>
        <dsp:cNvPr id="0" name=""/>
        <dsp:cNvSpPr/>
      </dsp:nvSpPr>
      <dsp:spPr>
        <a:xfrm>
          <a:off x="14715642" y="1650703"/>
          <a:ext cx="193002" cy="1965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366"/>
              </a:lnTo>
              <a:lnTo>
                <a:pt x="193002" y="196536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75983-ED09-4D5E-9C6E-B61CD39C5E4C}">
      <dsp:nvSpPr>
        <dsp:cNvPr id="0" name=""/>
        <dsp:cNvSpPr/>
      </dsp:nvSpPr>
      <dsp:spPr>
        <a:xfrm>
          <a:off x="14715642" y="1650703"/>
          <a:ext cx="193002" cy="1202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670"/>
              </a:lnTo>
              <a:lnTo>
                <a:pt x="193002" y="120267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2120F-CC5A-4195-A97C-FA5A269009E0}">
      <dsp:nvSpPr>
        <dsp:cNvPr id="0" name=""/>
        <dsp:cNvSpPr/>
      </dsp:nvSpPr>
      <dsp:spPr>
        <a:xfrm>
          <a:off x="14715642" y="1650703"/>
          <a:ext cx="193002" cy="471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922"/>
              </a:lnTo>
              <a:lnTo>
                <a:pt x="193002" y="47192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954F-ED83-4893-B8AA-0EAFBC2BA76B}">
      <dsp:nvSpPr>
        <dsp:cNvPr id="0" name=""/>
        <dsp:cNvSpPr/>
      </dsp:nvSpPr>
      <dsp:spPr>
        <a:xfrm>
          <a:off x="12241360" y="558185"/>
          <a:ext cx="3186825" cy="537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854"/>
              </a:lnTo>
              <a:lnTo>
                <a:pt x="3186825" y="267854"/>
              </a:lnTo>
              <a:lnTo>
                <a:pt x="3186825" y="53772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131ED-D191-4B76-9FE1-4A9BB27412E2}">
      <dsp:nvSpPr>
        <dsp:cNvPr id="0" name=""/>
        <dsp:cNvSpPr/>
      </dsp:nvSpPr>
      <dsp:spPr>
        <a:xfrm>
          <a:off x="9870004" y="1661343"/>
          <a:ext cx="181924" cy="2674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4474"/>
              </a:lnTo>
              <a:lnTo>
                <a:pt x="181924" y="26744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99199-FB71-4B93-BC69-B8E1C016E473}">
      <dsp:nvSpPr>
        <dsp:cNvPr id="0" name=""/>
        <dsp:cNvSpPr/>
      </dsp:nvSpPr>
      <dsp:spPr>
        <a:xfrm>
          <a:off x="9870004" y="1661343"/>
          <a:ext cx="181924" cy="1943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725"/>
              </a:lnTo>
              <a:lnTo>
                <a:pt x="181924" y="194372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06696-DF21-4DC1-B66F-E6877CF1C076}">
      <dsp:nvSpPr>
        <dsp:cNvPr id="0" name=""/>
        <dsp:cNvSpPr/>
      </dsp:nvSpPr>
      <dsp:spPr>
        <a:xfrm>
          <a:off x="9870004" y="1661343"/>
          <a:ext cx="181924" cy="1212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990"/>
              </a:lnTo>
              <a:lnTo>
                <a:pt x="181924" y="12129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CE447-434E-452E-8DAB-4BB2090B882A}">
      <dsp:nvSpPr>
        <dsp:cNvPr id="0" name=""/>
        <dsp:cNvSpPr/>
      </dsp:nvSpPr>
      <dsp:spPr>
        <a:xfrm>
          <a:off x="9870004" y="1661343"/>
          <a:ext cx="181924" cy="482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241"/>
              </a:lnTo>
              <a:lnTo>
                <a:pt x="181924" y="4822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E3792-CEE3-47A3-A8B5-E08A0E582DE8}">
      <dsp:nvSpPr>
        <dsp:cNvPr id="0" name=""/>
        <dsp:cNvSpPr/>
      </dsp:nvSpPr>
      <dsp:spPr>
        <a:xfrm>
          <a:off x="10582548" y="558185"/>
          <a:ext cx="1658811" cy="548366"/>
        </a:xfrm>
        <a:custGeom>
          <a:avLst/>
          <a:gdLst/>
          <a:ahLst/>
          <a:cxnLst/>
          <a:rect l="0" t="0" r="0" b="0"/>
          <a:pathLst>
            <a:path>
              <a:moveTo>
                <a:pt x="1658811" y="0"/>
              </a:moveTo>
              <a:lnTo>
                <a:pt x="1658811" y="278494"/>
              </a:lnTo>
              <a:lnTo>
                <a:pt x="0" y="278494"/>
              </a:lnTo>
              <a:lnTo>
                <a:pt x="0" y="54836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CF11D-C380-4D79-806D-26B4625E96C4}">
      <dsp:nvSpPr>
        <dsp:cNvPr id="0" name=""/>
        <dsp:cNvSpPr/>
      </dsp:nvSpPr>
      <dsp:spPr>
        <a:xfrm>
          <a:off x="6097299" y="1661343"/>
          <a:ext cx="239394" cy="196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342"/>
              </a:lnTo>
              <a:lnTo>
                <a:pt x="239394" y="196034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87412-617E-4245-8D9A-6B999F8C2667}">
      <dsp:nvSpPr>
        <dsp:cNvPr id="0" name=""/>
        <dsp:cNvSpPr/>
      </dsp:nvSpPr>
      <dsp:spPr>
        <a:xfrm>
          <a:off x="6097299" y="1661343"/>
          <a:ext cx="239394" cy="1229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606"/>
              </a:lnTo>
              <a:lnTo>
                <a:pt x="239394" y="122960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26544-4FC2-41B2-9E47-32D1E13B594E}">
      <dsp:nvSpPr>
        <dsp:cNvPr id="0" name=""/>
        <dsp:cNvSpPr/>
      </dsp:nvSpPr>
      <dsp:spPr>
        <a:xfrm>
          <a:off x="6097299" y="1661343"/>
          <a:ext cx="239394" cy="49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857"/>
              </a:lnTo>
              <a:lnTo>
                <a:pt x="239394" y="4988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5FF9D-F98C-4753-B6CF-4C61D25DC8B3}">
      <dsp:nvSpPr>
        <dsp:cNvPr id="0" name=""/>
        <dsp:cNvSpPr/>
      </dsp:nvSpPr>
      <dsp:spPr>
        <a:xfrm>
          <a:off x="7166999" y="558185"/>
          <a:ext cx="5074360" cy="548366"/>
        </a:xfrm>
        <a:custGeom>
          <a:avLst/>
          <a:gdLst/>
          <a:ahLst/>
          <a:cxnLst/>
          <a:rect l="0" t="0" r="0" b="0"/>
          <a:pathLst>
            <a:path>
              <a:moveTo>
                <a:pt x="5074360" y="0"/>
              </a:moveTo>
              <a:lnTo>
                <a:pt x="5074360" y="278494"/>
              </a:lnTo>
              <a:lnTo>
                <a:pt x="0" y="278494"/>
              </a:lnTo>
              <a:lnTo>
                <a:pt x="0" y="54836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7CEA6-C34B-41B7-9D08-ECE2052D564A}">
      <dsp:nvSpPr>
        <dsp:cNvPr id="0" name=""/>
        <dsp:cNvSpPr/>
      </dsp:nvSpPr>
      <dsp:spPr>
        <a:xfrm>
          <a:off x="4509919" y="558185"/>
          <a:ext cx="7731440" cy="593949"/>
        </a:xfrm>
        <a:custGeom>
          <a:avLst/>
          <a:gdLst/>
          <a:ahLst/>
          <a:cxnLst/>
          <a:rect l="0" t="0" r="0" b="0"/>
          <a:pathLst>
            <a:path>
              <a:moveTo>
                <a:pt x="7731440" y="0"/>
              </a:moveTo>
              <a:lnTo>
                <a:pt x="7731440" y="324077"/>
              </a:lnTo>
              <a:lnTo>
                <a:pt x="0" y="324077"/>
              </a:lnTo>
              <a:lnTo>
                <a:pt x="0" y="59394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32C54-B5B0-420C-9D96-C13C7137F8EF}">
      <dsp:nvSpPr>
        <dsp:cNvPr id="0" name=""/>
        <dsp:cNvSpPr/>
      </dsp:nvSpPr>
      <dsp:spPr>
        <a:xfrm>
          <a:off x="401031" y="1728194"/>
          <a:ext cx="247048" cy="81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974"/>
              </a:lnTo>
              <a:lnTo>
                <a:pt x="247048" y="81797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C4AEE-156E-4365-BD66-18E376451E6B}">
      <dsp:nvSpPr>
        <dsp:cNvPr id="0" name=""/>
        <dsp:cNvSpPr/>
      </dsp:nvSpPr>
      <dsp:spPr>
        <a:xfrm>
          <a:off x="1429114" y="558185"/>
          <a:ext cx="10812245" cy="604988"/>
        </a:xfrm>
        <a:custGeom>
          <a:avLst/>
          <a:gdLst/>
          <a:ahLst/>
          <a:cxnLst/>
          <a:rect l="0" t="0" r="0" b="0"/>
          <a:pathLst>
            <a:path>
              <a:moveTo>
                <a:pt x="10812245" y="0"/>
              </a:moveTo>
              <a:lnTo>
                <a:pt x="10812245" y="335116"/>
              </a:lnTo>
              <a:lnTo>
                <a:pt x="0" y="335116"/>
              </a:lnTo>
              <a:lnTo>
                <a:pt x="0" y="6049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9E6CD-1E6A-46C2-8297-6C99747D5DDF}">
      <dsp:nvSpPr>
        <dsp:cNvPr id="0" name=""/>
        <dsp:cNvSpPr/>
      </dsp:nvSpPr>
      <dsp:spPr>
        <a:xfrm>
          <a:off x="10873212" y="3392"/>
          <a:ext cx="2736294" cy="554792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0. Index view</a:t>
          </a:r>
          <a:endParaRPr lang="ko-KR" altLang="en-US" sz="2400" kern="1200" dirty="0"/>
        </a:p>
      </dsp:txBody>
      <dsp:txXfrm>
        <a:off x="10873212" y="3392"/>
        <a:ext cx="2736294" cy="554792"/>
      </dsp:txXfrm>
    </dsp:sp>
    <dsp:sp modelId="{E45D7DCA-A413-4CA7-A26E-C0A32462C9F5}">
      <dsp:nvSpPr>
        <dsp:cNvPr id="0" name=""/>
        <dsp:cNvSpPr/>
      </dsp:nvSpPr>
      <dsp:spPr>
        <a:xfrm>
          <a:off x="144010" y="1163173"/>
          <a:ext cx="2570207" cy="56502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1. </a:t>
          </a:r>
          <a:r>
            <a:rPr lang="ko-KR" altLang="en-US" sz="2400" kern="1200" dirty="0" smtClean="0"/>
            <a:t>베스트</a:t>
          </a:r>
          <a:endParaRPr lang="ko-KR" altLang="en-US" sz="2400" kern="1200" dirty="0"/>
        </a:p>
      </dsp:txBody>
      <dsp:txXfrm>
        <a:off x="144010" y="1163173"/>
        <a:ext cx="2570207" cy="565021"/>
      </dsp:txXfrm>
    </dsp:sp>
    <dsp:sp modelId="{C9E695D4-5CE3-4108-BB68-B61E3DADCA9A}">
      <dsp:nvSpPr>
        <dsp:cNvPr id="0" name=""/>
        <dsp:cNvSpPr/>
      </dsp:nvSpPr>
      <dsp:spPr>
        <a:xfrm>
          <a:off x="648079" y="2247710"/>
          <a:ext cx="2570207" cy="596917"/>
        </a:xfrm>
        <a:prstGeom prst="rect">
          <a:avLst/>
        </a:pr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1_1. </a:t>
          </a:r>
          <a:r>
            <a:rPr lang="ko-KR" altLang="en-US" sz="2400" kern="1200" dirty="0" smtClean="0"/>
            <a:t>인기상품</a:t>
          </a:r>
          <a:endParaRPr lang="ko-KR" altLang="en-US" sz="2400" kern="1200" dirty="0"/>
        </a:p>
      </dsp:txBody>
      <dsp:txXfrm>
        <a:off x="648079" y="2247710"/>
        <a:ext cx="2570207" cy="596917"/>
      </dsp:txXfrm>
    </dsp:sp>
    <dsp:sp modelId="{F5DF032D-374B-42A1-B96C-640A75856C1F}">
      <dsp:nvSpPr>
        <dsp:cNvPr id="0" name=""/>
        <dsp:cNvSpPr/>
      </dsp:nvSpPr>
      <dsp:spPr>
        <a:xfrm>
          <a:off x="3619239" y="1152134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2. </a:t>
          </a:r>
          <a:r>
            <a:rPr lang="ko-KR" altLang="en-US" sz="2400" kern="1200" dirty="0" smtClean="0"/>
            <a:t>신상품</a:t>
          </a:r>
          <a:endParaRPr lang="ko-KR" altLang="en-US" sz="2400" kern="1200" dirty="0"/>
        </a:p>
      </dsp:txBody>
      <dsp:txXfrm>
        <a:off x="3619239" y="1152134"/>
        <a:ext cx="1781359" cy="554792"/>
      </dsp:txXfrm>
    </dsp:sp>
    <dsp:sp modelId="{9552AACA-9F22-4F89-B53A-3E732C1480F7}">
      <dsp:nvSpPr>
        <dsp:cNvPr id="0" name=""/>
        <dsp:cNvSpPr/>
      </dsp:nvSpPr>
      <dsp:spPr>
        <a:xfrm>
          <a:off x="5829874" y="1106551"/>
          <a:ext cx="267424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3. </a:t>
          </a:r>
          <a:r>
            <a:rPr lang="ko-KR" altLang="en-US" sz="2400" kern="1200" dirty="0" err="1" smtClean="0"/>
            <a:t>룸박스</a:t>
          </a:r>
          <a:r>
            <a:rPr lang="en-US" altLang="ko-KR" sz="2400" kern="1200" dirty="0" smtClean="0"/>
            <a:t>/</a:t>
          </a:r>
          <a:r>
            <a:rPr lang="ko-KR" altLang="en-US" sz="2400" kern="1200" dirty="0" smtClean="0"/>
            <a:t>케이스</a:t>
          </a:r>
          <a:endParaRPr lang="ko-KR" altLang="en-US" sz="2400" kern="1200" dirty="0"/>
        </a:p>
      </dsp:txBody>
      <dsp:txXfrm>
        <a:off x="5829874" y="1106551"/>
        <a:ext cx="2674249" cy="554792"/>
      </dsp:txXfrm>
    </dsp:sp>
    <dsp:sp modelId="{F9A92483-5695-4C72-8219-10997E1DE7E4}">
      <dsp:nvSpPr>
        <dsp:cNvPr id="0" name=""/>
        <dsp:cNvSpPr/>
      </dsp:nvSpPr>
      <dsp:spPr>
        <a:xfrm>
          <a:off x="6336693" y="1882805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3_1. </a:t>
          </a:r>
          <a:r>
            <a:rPr lang="ko-KR" altLang="en-US" sz="2400" kern="1200" dirty="0" smtClean="0"/>
            <a:t>원목</a:t>
          </a:r>
          <a:endParaRPr lang="ko-KR" altLang="en-US" sz="2400" kern="1200" dirty="0"/>
        </a:p>
      </dsp:txBody>
      <dsp:txXfrm>
        <a:off x="6336693" y="1882805"/>
        <a:ext cx="1781359" cy="554792"/>
      </dsp:txXfrm>
    </dsp:sp>
    <dsp:sp modelId="{692A5EE5-FD4F-4516-B082-E7E01A470FA8}">
      <dsp:nvSpPr>
        <dsp:cNvPr id="0" name=""/>
        <dsp:cNvSpPr/>
      </dsp:nvSpPr>
      <dsp:spPr>
        <a:xfrm>
          <a:off x="6336693" y="2613554"/>
          <a:ext cx="2459894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3_2. </a:t>
          </a:r>
          <a:r>
            <a:rPr lang="ko-KR" altLang="en-US" sz="2400" kern="1200" dirty="0" smtClean="0"/>
            <a:t>가공 목재</a:t>
          </a:r>
          <a:endParaRPr lang="ko-KR" altLang="en-US" sz="2400" kern="1200" dirty="0"/>
        </a:p>
      </dsp:txBody>
      <dsp:txXfrm>
        <a:off x="6336693" y="2613554"/>
        <a:ext cx="2459894" cy="554792"/>
      </dsp:txXfrm>
    </dsp:sp>
    <dsp:sp modelId="{851227B1-852F-404C-A0AF-757B732BB6E4}">
      <dsp:nvSpPr>
        <dsp:cNvPr id="0" name=""/>
        <dsp:cNvSpPr/>
      </dsp:nvSpPr>
      <dsp:spPr>
        <a:xfrm>
          <a:off x="6336693" y="3344289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3_3. </a:t>
          </a:r>
          <a:r>
            <a:rPr lang="ko-KR" altLang="en-US" sz="2400" kern="1200" dirty="0" smtClean="0"/>
            <a:t>기타</a:t>
          </a:r>
          <a:endParaRPr lang="ko-KR" altLang="en-US" sz="2400" kern="1200" dirty="0"/>
        </a:p>
      </dsp:txBody>
      <dsp:txXfrm>
        <a:off x="6336693" y="3344289"/>
        <a:ext cx="1781359" cy="554792"/>
      </dsp:txXfrm>
    </dsp:sp>
    <dsp:sp modelId="{E2EA6325-51EA-42D8-A721-8419BEAD0894}">
      <dsp:nvSpPr>
        <dsp:cNvPr id="0" name=""/>
        <dsp:cNvSpPr/>
      </dsp:nvSpPr>
      <dsp:spPr>
        <a:xfrm>
          <a:off x="9691868" y="1106551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4. </a:t>
          </a:r>
          <a:r>
            <a:rPr lang="ko-KR" altLang="en-US" sz="2400" kern="1200" dirty="0" smtClean="0"/>
            <a:t>주방용품</a:t>
          </a:r>
          <a:endParaRPr lang="ko-KR" altLang="en-US" sz="2400" kern="1200" dirty="0"/>
        </a:p>
      </dsp:txBody>
      <dsp:txXfrm>
        <a:off x="9691868" y="1106551"/>
        <a:ext cx="1781359" cy="554792"/>
      </dsp:txXfrm>
    </dsp:sp>
    <dsp:sp modelId="{E837027F-A296-4DFF-A947-A6577D4702FD}">
      <dsp:nvSpPr>
        <dsp:cNvPr id="0" name=""/>
        <dsp:cNvSpPr/>
      </dsp:nvSpPr>
      <dsp:spPr>
        <a:xfrm>
          <a:off x="10051928" y="1866189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4_1. </a:t>
          </a:r>
          <a:r>
            <a:rPr lang="ko-KR" altLang="en-US" sz="2400" kern="1200" dirty="0" smtClean="0"/>
            <a:t>도자기</a:t>
          </a:r>
          <a:endParaRPr lang="ko-KR" altLang="en-US" sz="2400" kern="1200" dirty="0"/>
        </a:p>
      </dsp:txBody>
      <dsp:txXfrm>
        <a:off x="10051928" y="1866189"/>
        <a:ext cx="1781359" cy="554792"/>
      </dsp:txXfrm>
    </dsp:sp>
    <dsp:sp modelId="{0EAAC10C-83FC-47FC-A637-7C4C58DC8745}">
      <dsp:nvSpPr>
        <dsp:cNvPr id="0" name=""/>
        <dsp:cNvSpPr/>
      </dsp:nvSpPr>
      <dsp:spPr>
        <a:xfrm>
          <a:off x="10051928" y="2596937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4_2. </a:t>
          </a:r>
          <a:r>
            <a:rPr lang="ko-KR" altLang="en-US" sz="2400" kern="1200" dirty="0" smtClean="0"/>
            <a:t>금속</a:t>
          </a:r>
          <a:endParaRPr lang="ko-KR" altLang="en-US" sz="2400" kern="1200" dirty="0"/>
        </a:p>
      </dsp:txBody>
      <dsp:txXfrm>
        <a:off x="10051928" y="2596937"/>
        <a:ext cx="1781359" cy="554792"/>
      </dsp:txXfrm>
    </dsp:sp>
    <dsp:sp modelId="{27BFB8FA-0E70-4250-A136-FE91D6E63007}">
      <dsp:nvSpPr>
        <dsp:cNvPr id="0" name=""/>
        <dsp:cNvSpPr/>
      </dsp:nvSpPr>
      <dsp:spPr>
        <a:xfrm>
          <a:off x="10051928" y="3327673"/>
          <a:ext cx="2451335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4_3. </a:t>
          </a:r>
          <a:r>
            <a:rPr lang="ko-KR" altLang="en-US" sz="2400" kern="1200" dirty="0" smtClean="0"/>
            <a:t>플라스틱</a:t>
          </a:r>
          <a:endParaRPr lang="ko-KR" altLang="en-US" sz="2400" kern="1200" dirty="0"/>
        </a:p>
      </dsp:txBody>
      <dsp:txXfrm>
        <a:off x="10051928" y="3327673"/>
        <a:ext cx="2451335" cy="554792"/>
      </dsp:txXfrm>
    </dsp:sp>
    <dsp:sp modelId="{BD55C44D-0F80-4E26-A090-07D3C2CE8AF9}">
      <dsp:nvSpPr>
        <dsp:cNvPr id="0" name=""/>
        <dsp:cNvSpPr/>
      </dsp:nvSpPr>
      <dsp:spPr>
        <a:xfrm>
          <a:off x="10051928" y="4058421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4_4. </a:t>
          </a:r>
          <a:r>
            <a:rPr lang="ko-KR" altLang="en-US" sz="2400" kern="1200" dirty="0" smtClean="0"/>
            <a:t>기타</a:t>
          </a:r>
          <a:endParaRPr lang="ko-KR" altLang="en-US" sz="2400" kern="1200" dirty="0"/>
        </a:p>
      </dsp:txBody>
      <dsp:txXfrm>
        <a:off x="10051928" y="4058421"/>
        <a:ext cx="1781359" cy="554792"/>
      </dsp:txXfrm>
    </dsp:sp>
    <dsp:sp modelId="{C3B3792C-51C5-4DCA-BD3D-238C67A91798}">
      <dsp:nvSpPr>
        <dsp:cNvPr id="0" name=""/>
        <dsp:cNvSpPr/>
      </dsp:nvSpPr>
      <dsp:spPr>
        <a:xfrm>
          <a:off x="14537506" y="1095910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5. </a:t>
          </a:r>
          <a:r>
            <a:rPr lang="ko-KR" altLang="en-US" sz="2400" kern="1200" dirty="0" smtClean="0"/>
            <a:t>소품</a:t>
          </a:r>
          <a:endParaRPr lang="ko-KR" altLang="en-US" sz="2400" kern="1200" dirty="0"/>
        </a:p>
      </dsp:txBody>
      <dsp:txXfrm>
        <a:off x="14537506" y="1095910"/>
        <a:ext cx="1781359" cy="554792"/>
      </dsp:txXfrm>
    </dsp:sp>
    <dsp:sp modelId="{F74BF6AF-C059-45D9-9EC4-40BBA5FF44A4}">
      <dsp:nvSpPr>
        <dsp:cNvPr id="0" name=""/>
        <dsp:cNvSpPr/>
      </dsp:nvSpPr>
      <dsp:spPr>
        <a:xfrm>
          <a:off x="14908644" y="1845229"/>
          <a:ext cx="2602771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5_1. </a:t>
          </a:r>
          <a:r>
            <a:rPr lang="ko-KR" altLang="en-US" sz="2400" kern="1200" dirty="0" smtClean="0"/>
            <a:t>생활 가구</a:t>
          </a:r>
          <a:endParaRPr lang="ko-KR" altLang="en-US" sz="2400" kern="1200" dirty="0"/>
        </a:p>
      </dsp:txBody>
      <dsp:txXfrm>
        <a:off x="14908644" y="1845229"/>
        <a:ext cx="2602771" cy="554792"/>
      </dsp:txXfrm>
    </dsp:sp>
    <dsp:sp modelId="{ADE1EF38-AD32-4BE2-AF21-90FF7D158C47}">
      <dsp:nvSpPr>
        <dsp:cNvPr id="0" name=""/>
        <dsp:cNvSpPr/>
      </dsp:nvSpPr>
      <dsp:spPr>
        <a:xfrm>
          <a:off x="14908644" y="2575977"/>
          <a:ext cx="2704115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5_2. </a:t>
          </a:r>
          <a:r>
            <a:rPr lang="ko-KR" altLang="en-US" sz="2400" kern="1200" dirty="0" smtClean="0"/>
            <a:t>사무용 가구</a:t>
          </a:r>
          <a:endParaRPr lang="ko-KR" altLang="en-US" sz="2400" kern="1200" dirty="0"/>
        </a:p>
      </dsp:txBody>
      <dsp:txXfrm>
        <a:off x="14908644" y="2575977"/>
        <a:ext cx="2704115" cy="554792"/>
      </dsp:txXfrm>
    </dsp:sp>
    <dsp:sp modelId="{0AC3FA53-0DC4-412E-A2CC-AB0C9FB008EB}">
      <dsp:nvSpPr>
        <dsp:cNvPr id="0" name=""/>
        <dsp:cNvSpPr/>
      </dsp:nvSpPr>
      <dsp:spPr>
        <a:xfrm>
          <a:off x="14908644" y="3338673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5_3. </a:t>
          </a:r>
          <a:r>
            <a:rPr lang="ko-KR" altLang="en-US" sz="2400" kern="1200" dirty="0" smtClean="0"/>
            <a:t>조명</a:t>
          </a:r>
          <a:endParaRPr lang="ko-KR" altLang="en-US" sz="2400" kern="1200" dirty="0"/>
        </a:p>
      </dsp:txBody>
      <dsp:txXfrm>
        <a:off x="14908644" y="3338673"/>
        <a:ext cx="1781359" cy="554792"/>
      </dsp:txXfrm>
    </dsp:sp>
    <dsp:sp modelId="{74E94CC6-DA87-433B-B2DB-B5C98E1546F3}">
      <dsp:nvSpPr>
        <dsp:cNvPr id="0" name=""/>
        <dsp:cNvSpPr/>
      </dsp:nvSpPr>
      <dsp:spPr>
        <a:xfrm>
          <a:off x="14908644" y="4069422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5_4. </a:t>
          </a:r>
          <a:r>
            <a:rPr lang="ko-KR" altLang="en-US" sz="2400" kern="1200" dirty="0" smtClean="0"/>
            <a:t>벽지</a:t>
          </a:r>
          <a:endParaRPr lang="ko-KR" altLang="en-US" sz="2400" kern="1200" dirty="0"/>
        </a:p>
      </dsp:txBody>
      <dsp:txXfrm>
        <a:off x="14908644" y="4069422"/>
        <a:ext cx="1781359" cy="554792"/>
      </dsp:txXfrm>
    </dsp:sp>
    <dsp:sp modelId="{147DF589-ECFE-468E-9228-0C8D7769F117}">
      <dsp:nvSpPr>
        <dsp:cNvPr id="0" name=""/>
        <dsp:cNvSpPr/>
      </dsp:nvSpPr>
      <dsp:spPr>
        <a:xfrm>
          <a:off x="14908644" y="4800171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5_5. </a:t>
          </a:r>
          <a:r>
            <a:rPr lang="ko-KR" altLang="en-US" sz="2400" kern="1200" dirty="0" smtClean="0"/>
            <a:t>기타</a:t>
          </a:r>
          <a:endParaRPr lang="ko-KR" altLang="en-US" sz="2400" kern="1200" dirty="0"/>
        </a:p>
      </dsp:txBody>
      <dsp:txXfrm>
        <a:off x="14908644" y="4800171"/>
        <a:ext cx="1781359" cy="554792"/>
      </dsp:txXfrm>
    </dsp:sp>
    <dsp:sp modelId="{547AE8F7-0615-4890-8FFF-2AD40335BE84}">
      <dsp:nvSpPr>
        <dsp:cNvPr id="0" name=""/>
        <dsp:cNvSpPr/>
      </dsp:nvSpPr>
      <dsp:spPr>
        <a:xfrm>
          <a:off x="19792655" y="1098918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6. </a:t>
          </a:r>
          <a:r>
            <a:rPr lang="ko-KR" altLang="en-US" sz="2400" kern="1200" dirty="0" smtClean="0"/>
            <a:t>부자재</a:t>
          </a:r>
          <a:endParaRPr lang="ko-KR" altLang="en-US" sz="2400" kern="1200" dirty="0"/>
        </a:p>
      </dsp:txBody>
      <dsp:txXfrm>
        <a:off x="19792655" y="1098918"/>
        <a:ext cx="1781359" cy="554792"/>
      </dsp:txXfrm>
    </dsp:sp>
    <dsp:sp modelId="{DB9812DF-138A-4304-A21A-C813096C5E08}">
      <dsp:nvSpPr>
        <dsp:cNvPr id="0" name=""/>
        <dsp:cNvSpPr/>
      </dsp:nvSpPr>
      <dsp:spPr>
        <a:xfrm>
          <a:off x="20223884" y="1861113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6_1. </a:t>
          </a:r>
          <a:r>
            <a:rPr lang="ko-KR" altLang="en-US" sz="2400" kern="1200" dirty="0" smtClean="0"/>
            <a:t>원단</a:t>
          </a:r>
          <a:endParaRPr lang="ko-KR" altLang="en-US" sz="2400" kern="1200" dirty="0"/>
        </a:p>
      </dsp:txBody>
      <dsp:txXfrm>
        <a:off x="20223884" y="1861113"/>
        <a:ext cx="1781359" cy="554792"/>
      </dsp:txXfrm>
    </dsp:sp>
    <dsp:sp modelId="{50B2E1A1-BC8D-4E3F-AA7E-BF9E4AE8D13A}">
      <dsp:nvSpPr>
        <dsp:cNvPr id="0" name=""/>
        <dsp:cNvSpPr/>
      </dsp:nvSpPr>
      <dsp:spPr>
        <a:xfrm>
          <a:off x="20223884" y="2591861"/>
          <a:ext cx="2213411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6_2. </a:t>
          </a:r>
          <a:r>
            <a:rPr lang="ko-KR" altLang="en-US" sz="2400" kern="1200" dirty="0" smtClean="0"/>
            <a:t>끈</a:t>
          </a:r>
          <a:r>
            <a:rPr lang="en-US" altLang="ko-KR" sz="2400" kern="1200" dirty="0" smtClean="0"/>
            <a:t>/ </a:t>
          </a:r>
          <a:r>
            <a:rPr lang="ko-KR" altLang="en-US" sz="2400" kern="1200" dirty="0" smtClean="0"/>
            <a:t>리본</a:t>
          </a:r>
          <a:endParaRPr lang="ko-KR" altLang="en-US" sz="2400" kern="1200" dirty="0"/>
        </a:p>
      </dsp:txBody>
      <dsp:txXfrm>
        <a:off x="20223884" y="2591861"/>
        <a:ext cx="2213411" cy="554792"/>
      </dsp:txXfrm>
    </dsp:sp>
    <dsp:sp modelId="{E6C8CC13-9F09-4030-AAD5-50CBF86CD5AA}">
      <dsp:nvSpPr>
        <dsp:cNvPr id="0" name=""/>
        <dsp:cNvSpPr/>
      </dsp:nvSpPr>
      <dsp:spPr>
        <a:xfrm>
          <a:off x="20223884" y="3322597"/>
          <a:ext cx="1781359" cy="554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6_3. </a:t>
          </a:r>
          <a:r>
            <a:rPr lang="ko-KR" altLang="en-US" sz="2400" kern="1200" dirty="0" smtClean="0"/>
            <a:t>기타</a:t>
          </a:r>
          <a:endParaRPr lang="ko-KR" altLang="en-US" sz="2400" kern="1200" dirty="0"/>
        </a:p>
      </dsp:txBody>
      <dsp:txXfrm>
        <a:off x="20223884" y="3322597"/>
        <a:ext cx="1781359" cy="554792"/>
      </dsp:txXfrm>
    </dsp:sp>
    <dsp:sp modelId="{FA169C2A-745B-4930-96F6-0EB2A4E4657D}">
      <dsp:nvSpPr>
        <dsp:cNvPr id="0" name=""/>
        <dsp:cNvSpPr/>
      </dsp:nvSpPr>
      <dsp:spPr>
        <a:xfrm>
          <a:off x="22701360" y="1097928"/>
          <a:ext cx="1781359" cy="55479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7. </a:t>
          </a:r>
          <a:r>
            <a:rPr lang="ko-KR" altLang="en-US" sz="2400" kern="1200" dirty="0" smtClean="0"/>
            <a:t>세트상품</a:t>
          </a:r>
          <a:endParaRPr lang="ko-KR" altLang="en-US" sz="2400" kern="1200" dirty="0"/>
        </a:p>
      </dsp:txBody>
      <dsp:txXfrm>
        <a:off x="22701360" y="1097928"/>
        <a:ext cx="1781359" cy="554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3097C-507B-4D68-8782-C17ACD83B004}">
      <dsp:nvSpPr>
        <dsp:cNvPr id="0" name=""/>
        <dsp:cNvSpPr/>
      </dsp:nvSpPr>
      <dsp:spPr>
        <a:xfrm>
          <a:off x="1990554" y="5347163"/>
          <a:ext cx="4778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0658" y="45720"/>
              </a:lnTo>
              <a:lnTo>
                <a:pt x="4750658" y="70398"/>
              </a:lnTo>
              <a:lnTo>
                <a:pt x="4778196" y="703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03FB1-34A8-444A-AEEC-DCC834DC751B}">
      <dsp:nvSpPr>
        <dsp:cNvPr id="0" name=""/>
        <dsp:cNvSpPr/>
      </dsp:nvSpPr>
      <dsp:spPr>
        <a:xfrm>
          <a:off x="1990554" y="5347163"/>
          <a:ext cx="10337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06242" y="45720"/>
              </a:lnTo>
              <a:lnTo>
                <a:pt x="1006242" y="70398"/>
              </a:lnTo>
              <a:lnTo>
                <a:pt x="1033781" y="7039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11F95-28A4-48A0-A373-C80FAAB7C23B}">
      <dsp:nvSpPr>
        <dsp:cNvPr id="0" name=""/>
        <dsp:cNvSpPr/>
      </dsp:nvSpPr>
      <dsp:spPr>
        <a:xfrm>
          <a:off x="1771826" y="4002673"/>
          <a:ext cx="49969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69389" y="45720"/>
              </a:lnTo>
              <a:lnTo>
                <a:pt x="4969389" y="101337"/>
              </a:lnTo>
              <a:lnTo>
                <a:pt x="4996928" y="10133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3B696-7621-4201-831E-6A39C7285BC3}">
      <dsp:nvSpPr>
        <dsp:cNvPr id="0" name=""/>
        <dsp:cNvSpPr/>
      </dsp:nvSpPr>
      <dsp:spPr>
        <a:xfrm>
          <a:off x="1771826" y="3996541"/>
          <a:ext cx="13245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852"/>
              </a:moveTo>
              <a:lnTo>
                <a:pt x="1296979" y="51852"/>
              </a:lnTo>
              <a:lnTo>
                <a:pt x="1296979" y="45720"/>
              </a:lnTo>
              <a:lnTo>
                <a:pt x="1324517" y="4572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65134-3B60-4BE4-9CCA-84A46C7B416A}">
      <dsp:nvSpPr>
        <dsp:cNvPr id="0" name=""/>
        <dsp:cNvSpPr/>
      </dsp:nvSpPr>
      <dsp:spPr>
        <a:xfrm>
          <a:off x="1937170" y="2553765"/>
          <a:ext cx="16422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394497" y="45720"/>
              </a:lnTo>
              <a:lnTo>
                <a:pt x="16394497" y="53452"/>
              </a:lnTo>
              <a:lnTo>
                <a:pt x="16422036" y="534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35943-CBC5-4D46-9D73-7754088D7C4D}">
      <dsp:nvSpPr>
        <dsp:cNvPr id="0" name=""/>
        <dsp:cNvSpPr/>
      </dsp:nvSpPr>
      <dsp:spPr>
        <a:xfrm>
          <a:off x="1937170" y="2553765"/>
          <a:ext cx="124693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441829" y="45720"/>
              </a:lnTo>
              <a:lnTo>
                <a:pt x="12441829" y="78132"/>
              </a:lnTo>
              <a:lnTo>
                <a:pt x="12469368" y="781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A325C-D425-4ABB-BD78-33D403E9C7D4}">
      <dsp:nvSpPr>
        <dsp:cNvPr id="0" name=""/>
        <dsp:cNvSpPr/>
      </dsp:nvSpPr>
      <dsp:spPr>
        <a:xfrm>
          <a:off x="1937170" y="2553765"/>
          <a:ext cx="83649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337373" y="45720"/>
              </a:lnTo>
              <a:lnTo>
                <a:pt x="8337373" y="78132"/>
              </a:lnTo>
              <a:lnTo>
                <a:pt x="8364912" y="781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5AFD4-A76A-4C6B-B5FB-FB6758F4E5A5}">
      <dsp:nvSpPr>
        <dsp:cNvPr id="0" name=""/>
        <dsp:cNvSpPr/>
      </dsp:nvSpPr>
      <dsp:spPr>
        <a:xfrm>
          <a:off x="1937170" y="2553765"/>
          <a:ext cx="4836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8979" y="45720"/>
              </a:lnTo>
              <a:lnTo>
                <a:pt x="4808979" y="78132"/>
              </a:lnTo>
              <a:lnTo>
                <a:pt x="4836518" y="7813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7C6AE-958C-419E-A041-70862E518462}">
      <dsp:nvSpPr>
        <dsp:cNvPr id="0" name=""/>
        <dsp:cNvSpPr/>
      </dsp:nvSpPr>
      <dsp:spPr>
        <a:xfrm>
          <a:off x="1937170" y="2553765"/>
          <a:ext cx="1231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03642" y="45720"/>
              </a:lnTo>
              <a:lnTo>
                <a:pt x="1203642" y="54468"/>
              </a:lnTo>
              <a:lnTo>
                <a:pt x="1231181" y="5446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DA9B2-7DE9-46AE-BB8D-069450DE8ECA}">
      <dsp:nvSpPr>
        <dsp:cNvPr id="0" name=""/>
        <dsp:cNvSpPr/>
      </dsp:nvSpPr>
      <dsp:spPr>
        <a:xfrm>
          <a:off x="2076249" y="1092640"/>
          <a:ext cx="12397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369821" y="45720"/>
              </a:lnTo>
              <a:lnTo>
                <a:pt x="12369821" y="66191"/>
              </a:lnTo>
              <a:lnTo>
                <a:pt x="12397360" y="6619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DF02F-D9D1-4550-A8BC-940BECC54938}">
      <dsp:nvSpPr>
        <dsp:cNvPr id="0" name=""/>
        <dsp:cNvSpPr/>
      </dsp:nvSpPr>
      <dsp:spPr>
        <a:xfrm>
          <a:off x="2076249" y="1092640"/>
          <a:ext cx="82929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265365" y="45720"/>
              </a:lnTo>
              <a:lnTo>
                <a:pt x="8265365" y="90871"/>
              </a:lnTo>
              <a:lnTo>
                <a:pt x="8292904" y="9087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18F56-087C-4AC4-92C7-BCB3457ABFC0}">
      <dsp:nvSpPr>
        <dsp:cNvPr id="0" name=""/>
        <dsp:cNvSpPr/>
      </dsp:nvSpPr>
      <dsp:spPr>
        <a:xfrm>
          <a:off x="2076249" y="1092640"/>
          <a:ext cx="4620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92955" y="45720"/>
              </a:lnTo>
              <a:lnTo>
                <a:pt x="4592955" y="90871"/>
              </a:lnTo>
              <a:lnTo>
                <a:pt x="4620494" y="9087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140F5-9E13-4799-96D7-C00799232BF7}">
      <dsp:nvSpPr>
        <dsp:cNvPr id="0" name=""/>
        <dsp:cNvSpPr/>
      </dsp:nvSpPr>
      <dsp:spPr>
        <a:xfrm>
          <a:off x="2076249" y="1092640"/>
          <a:ext cx="1087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59626" y="45720"/>
              </a:lnTo>
              <a:lnTo>
                <a:pt x="1059626" y="76449"/>
              </a:lnTo>
              <a:lnTo>
                <a:pt x="1087165" y="7644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08770-A85E-42DC-B3B8-4D6B4F0143AA}">
      <dsp:nvSpPr>
        <dsp:cNvPr id="0" name=""/>
        <dsp:cNvSpPr/>
      </dsp:nvSpPr>
      <dsp:spPr>
        <a:xfrm>
          <a:off x="25372" y="881711"/>
          <a:ext cx="2050877" cy="51329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8. </a:t>
          </a:r>
          <a:r>
            <a:rPr lang="ko-KR" altLang="en-US" sz="2400" kern="1200" dirty="0" err="1" smtClean="0"/>
            <a:t>마이페이지</a:t>
          </a:r>
          <a:endParaRPr lang="ko-KR" altLang="en-US" sz="2400" kern="1200" dirty="0"/>
        </a:p>
      </dsp:txBody>
      <dsp:txXfrm>
        <a:off x="25372" y="881711"/>
        <a:ext cx="2050877" cy="513298"/>
      </dsp:txXfrm>
    </dsp:sp>
    <dsp:sp modelId="{1185C581-E4AD-405C-945C-FC1F2F02FA3E}">
      <dsp:nvSpPr>
        <dsp:cNvPr id="0" name=""/>
        <dsp:cNvSpPr/>
      </dsp:nvSpPr>
      <dsp:spPr>
        <a:xfrm>
          <a:off x="3163414" y="912440"/>
          <a:ext cx="2392262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8_1. </a:t>
          </a:r>
          <a:r>
            <a:rPr lang="ko-KR" altLang="en-US" sz="2400" kern="1200" dirty="0" smtClean="0"/>
            <a:t>주문 내역</a:t>
          </a:r>
          <a:endParaRPr lang="ko-KR" altLang="en-US" sz="2400" kern="1200" dirty="0"/>
        </a:p>
      </dsp:txBody>
      <dsp:txXfrm>
        <a:off x="3163414" y="912440"/>
        <a:ext cx="2392262" cy="513298"/>
      </dsp:txXfrm>
    </dsp:sp>
    <dsp:sp modelId="{A4B1A230-0D3E-42CB-A294-D8E82A616549}">
      <dsp:nvSpPr>
        <dsp:cNvPr id="0" name=""/>
        <dsp:cNvSpPr/>
      </dsp:nvSpPr>
      <dsp:spPr>
        <a:xfrm>
          <a:off x="6696743" y="926862"/>
          <a:ext cx="2528050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8_2. </a:t>
          </a:r>
          <a:r>
            <a:rPr lang="ko-KR" altLang="en-US" sz="2400" kern="1200" dirty="0" smtClean="0"/>
            <a:t>회원 정보</a:t>
          </a:r>
          <a:endParaRPr lang="ko-KR" altLang="en-US" sz="2400" kern="1200" dirty="0"/>
        </a:p>
      </dsp:txBody>
      <dsp:txXfrm>
        <a:off x="6696743" y="926862"/>
        <a:ext cx="2528050" cy="513298"/>
      </dsp:txXfrm>
    </dsp:sp>
    <dsp:sp modelId="{C030F701-47FD-4724-9F51-D781A8916552}">
      <dsp:nvSpPr>
        <dsp:cNvPr id="0" name=""/>
        <dsp:cNvSpPr/>
      </dsp:nvSpPr>
      <dsp:spPr>
        <a:xfrm>
          <a:off x="10369153" y="926862"/>
          <a:ext cx="2528050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8_3. </a:t>
          </a:r>
          <a:r>
            <a:rPr lang="ko-KR" altLang="en-US" sz="2400" kern="1200" dirty="0" smtClean="0"/>
            <a:t>관심 상품</a:t>
          </a:r>
          <a:endParaRPr lang="ko-KR" altLang="en-US" sz="2400" kern="1200" dirty="0"/>
        </a:p>
      </dsp:txBody>
      <dsp:txXfrm>
        <a:off x="10369153" y="926862"/>
        <a:ext cx="2528050" cy="513298"/>
      </dsp:txXfrm>
    </dsp:sp>
    <dsp:sp modelId="{32B4AA5C-C514-4C8C-AF32-7A9C4BF5ECA2}">
      <dsp:nvSpPr>
        <dsp:cNvPr id="0" name=""/>
        <dsp:cNvSpPr/>
      </dsp:nvSpPr>
      <dsp:spPr>
        <a:xfrm>
          <a:off x="14473609" y="902182"/>
          <a:ext cx="2080459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8_4. </a:t>
          </a:r>
          <a:r>
            <a:rPr lang="ko-KR" altLang="en-US" sz="2400" kern="1200" dirty="0" smtClean="0"/>
            <a:t>적립금</a:t>
          </a:r>
          <a:endParaRPr lang="ko-KR" altLang="en-US" sz="2400" kern="1200" dirty="0"/>
        </a:p>
      </dsp:txBody>
      <dsp:txXfrm>
        <a:off x="14473609" y="902182"/>
        <a:ext cx="2080459" cy="513298"/>
      </dsp:txXfrm>
    </dsp:sp>
    <dsp:sp modelId="{426F9AFD-16AC-45D5-90F4-47202C93ABB4}">
      <dsp:nvSpPr>
        <dsp:cNvPr id="0" name=""/>
        <dsp:cNvSpPr/>
      </dsp:nvSpPr>
      <dsp:spPr>
        <a:xfrm>
          <a:off x="30309" y="2342835"/>
          <a:ext cx="1906861" cy="51329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9. </a:t>
          </a:r>
          <a:r>
            <a:rPr lang="ko-KR" altLang="en-US" sz="2400" kern="1200" dirty="0" smtClean="0"/>
            <a:t>장바구니</a:t>
          </a:r>
          <a:endParaRPr lang="ko-KR" altLang="en-US" sz="2400" kern="1200" dirty="0"/>
        </a:p>
      </dsp:txBody>
      <dsp:txXfrm>
        <a:off x="30309" y="2342835"/>
        <a:ext cx="1906861" cy="513298"/>
      </dsp:txXfrm>
    </dsp:sp>
    <dsp:sp modelId="{21CF1461-15C9-4F69-B37F-6E64359A5648}">
      <dsp:nvSpPr>
        <dsp:cNvPr id="0" name=""/>
        <dsp:cNvSpPr/>
      </dsp:nvSpPr>
      <dsp:spPr>
        <a:xfrm>
          <a:off x="3168351" y="2351584"/>
          <a:ext cx="2394121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9_1. </a:t>
          </a:r>
          <a:r>
            <a:rPr lang="ko-KR" altLang="en-US" sz="2400" kern="1200" dirty="0" smtClean="0"/>
            <a:t>상품 선택</a:t>
          </a:r>
          <a:endParaRPr lang="ko-KR" altLang="en-US" sz="2400" kern="1200" dirty="0"/>
        </a:p>
      </dsp:txBody>
      <dsp:txXfrm>
        <a:off x="3168351" y="2351584"/>
        <a:ext cx="2394121" cy="513298"/>
      </dsp:txXfrm>
    </dsp:sp>
    <dsp:sp modelId="{4AF5BEE8-3FE7-41BD-B0C3-DB3425C67DC0}">
      <dsp:nvSpPr>
        <dsp:cNvPr id="0" name=""/>
        <dsp:cNvSpPr/>
      </dsp:nvSpPr>
      <dsp:spPr>
        <a:xfrm>
          <a:off x="6773689" y="2375248"/>
          <a:ext cx="2528050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9_2. </a:t>
          </a:r>
          <a:r>
            <a:rPr lang="ko-KR" altLang="en-US" sz="2400" kern="1200" dirty="0" smtClean="0"/>
            <a:t>상품 삭제</a:t>
          </a:r>
          <a:endParaRPr lang="ko-KR" altLang="en-US" sz="2400" kern="1200" dirty="0"/>
        </a:p>
      </dsp:txBody>
      <dsp:txXfrm>
        <a:off x="6773689" y="2375248"/>
        <a:ext cx="2528050" cy="513298"/>
      </dsp:txXfrm>
    </dsp:sp>
    <dsp:sp modelId="{BF03995C-DD8D-4B56-A736-475C3343E8A1}">
      <dsp:nvSpPr>
        <dsp:cNvPr id="0" name=""/>
        <dsp:cNvSpPr/>
      </dsp:nvSpPr>
      <dsp:spPr>
        <a:xfrm>
          <a:off x="10302083" y="2375247"/>
          <a:ext cx="3232378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9_3. </a:t>
          </a:r>
          <a:r>
            <a:rPr lang="ko-KR" altLang="en-US" sz="2400" kern="1200" dirty="0" smtClean="0"/>
            <a:t>장바구니 비우기</a:t>
          </a:r>
          <a:endParaRPr lang="ko-KR" altLang="en-US" sz="2400" kern="1200" dirty="0"/>
        </a:p>
      </dsp:txBody>
      <dsp:txXfrm>
        <a:off x="10302083" y="2375247"/>
        <a:ext cx="3232378" cy="513298"/>
      </dsp:txXfrm>
    </dsp:sp>
    <dsp:sp modelId="{C1B2EB77-7C5E-4258-8C45-D4FF3C4AA6D2}">
      <dsp:nvSpPr>
        <dsp:cNvPr id="0" name=""/>
        <dsp:cNvSpPr/>
      </dsp:nvSpPr>
      <dsp:spPr>
        <a:xfrm>
          <a:off x="14406538" y="2375248"/>
          <a:ext cx="2962744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9_4. </a:t>
          </a:r>
          <a:r>
            <a:rPr lang="ko-KR" altLang="en-US" sz="2400" kern="1200" dirty="0" smtClean="0"/>
            <a:t>관심 상품 등록</a:t>
          </a:r>
          <a:endParaRPr lang="ko-KR" altLang="en-US" sz="2400" kern="1200" dirty="0"/>
        </a:p>
      </dsp:txBody>
      <dsp:txXfrm>
        <a:off x="14406538" y="2375248"/>
        <a:ext cx="2962744" cy="513298"/>
      </dsp:txXfrm>
    </dsp:sp>
    <dsp:sp modelId="{C73A8732-0DA9-462A-A3E6-8BFAE13376A2}">
      <dsp:nvSpPr>
        <dsp:cNvPr id="0" name=""/>
        <dsp:cNvSpPr/>
      </dsp:nvSpPr>
      <dsp:spPr>
        <a:xfrm>
          <a:off x="18359207" y="2350568"/>
          <a:ext cx="2528050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9_5. </a:t>
          </a:r>
          <a:r>
            <a:rPr lang="ko-KR" altLang="en-US" sz="2400" kern="1200" dirty="0" smtClean="0"/>
            <a:t>상품 주문</a:t>
          </a:r>
          <a:endParaRPr lang="ko-KR" altLang="en-US" sz="2400" kern="1200" dirty="0"/>
        </a:p>
      </dsp:txBody>
      <dsp:txXfrm>
        <a:off x="18359207" y="2350568"/>
        <a:ext cx="2528050" cy="513298"/>
      </dsp:txXfrm>
    </dsp:sp>
    <dsp:sp modelId="{76E6A979-945A-4847-BA75-CFE822182714}">
      <dsp:nvSpPr>
        <dsp:cNvPr id="0" name=""/>
        <dsp:cNvSpPr/>
      </dsp:nvSpPr>
      <dsp:spPr>
        <a:xfrm>
          <a:off x="8981" y="3791744"/>
          <a:ext cx="1762844" cy="51329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10. </a:t>
          </a:r>
          <a:r>
            <a:rPr lang="ko-KR" altLang="en-US" sz="2400" kern="1200" dirty="0" smtClean="0"/>
            <a:t>고객지원</a:t>
          </a:r>
          <a:endParaRPr lang="ko-KR" altLang="en-US" sz="2400" kern="1200" dirty="0"/>
        </a:p>
      </dsp:txBody>
      <dsp:txXfrm>
        <a:off x="8981" y="3791744"/>
        <a:ext cx="1762844" cy="513298"/>
      </dsp:txXfrm>
    </dsp:sp>
    <dsp:sp modelId="{42D03FC1-7CDE-4E79-9DE8-060E0ABC0AA3}">
      <dsp:nvSpPr>
        <dsp:cNvPr id="0" name=""/>
        <dsp:cNvSpPr/>
      </dsp:nvSpPr>
      <dsp:spPr>
        <a:xfrm>
          <a:off x="3096343" y="3785612"/>
          <a:ext cx="2687562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10_1. </a:t>
          </a:r>
          <a:r>
            <a:rPr lang="ko-KR" altLang="en-US" sz="2400" kern="1200" dirty="0" err="1" smtClean="0"/>
            <a:t>고객지원실</a:t>
          </a:r>
          <a:endParaRPr lang="ko-KR" altLang="en-US" sz="2400" kern="1200" dirty="0"/>
        </a:p>
      </dsp:txBody>
      <dsp:txXfrm>
        <a:off x="3096343" y="3785612"/>
        <a:ext cx="2687562" cy="513298"/>
      </dsp:txXfrm>
    </dsp:sp>
    <dsp:sp modelId="{EE940F43-1865-4365-AB9E-A05DF3A9D5D3}">
      <dsp:nvSpPr>
        <dsp:cNvPr id="0" name=""/>
        <dsp:cNvSpPr/>
      </dsp:nvSpPr>
      <dsp:spPr>
        <a:xfrm>
          <a:off x="6768754" y="3847361"/>
          <a:ext cx="2990099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10_2. 1:1 </a:t>
          </a:r>
          <a:r>
            <a:rPr lang="ko-KR" altLang="en-US" sz="2400" kern="1200" dirty="0" err="1" smtClean="0"/>
            <a:t>채팅하기</a:t>
          </a:r>
          <a:endParaRPr lang="ko-KR" altLang="en-US" sz="2400" kern="1200" dirty="0"/>
        </a:p>
      </dsp:txBody>
      <dsp:txXfrm>
        <a:off x="6768754" y="3847361"/>
        <a:ext cx="2990099" cy="513298"/>
      </dsp:txXfrm>
    </dsp:sp>
    <dsp:sp modelId="{9FD7D39B-F7D4-486F-9AE3-442DE343201F}">
      <dsp:nvSpPr>
        <dsp:cNvPr id="0" name=""/>
        <dsp:cNvSpPr/>
      </dsp:nvSpPr>
      <dsp:spPr>
        <a:xfrm>
          <a:off x="8981" y="5136234"/>
          <a:ext cx="1981573" cy="51329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11. </a:t>
          </a:r>
          <a:r>
            <a:rPr lang="ko-KR" altLang="en-US" sz="2400" kern="1200" dirty="0" smtClean="0"/>
            <a:t>회원가입</a:t>
          </a:r>
          <a:endParaRPr lang="ko-KR" altLang="en-US" sz="2400" kern="1200" dirty="0"/>
        </a:p>
      </dsp:txBody>
      <dsp:txXfrm>
        <a:off x="8981" y="5136234"/>
        <a:ext cx="1981573" cy="513298"/>
      </dsp:txXfrm>
    </dsp:sp>
    <dsp:sp modelId="{BE1EB142-1D97-46BD-ADBF-4472AE45B4D2}">
      <dsp:nvSpPr>
        <dsp:cNvPr id="0" name=""/>
        <dsp:cNvSpPr/>
      </dsp:nvSpPr>
      <dsp:spPr>
        <a:xfrm>
          <a:off x="3024335" y="5160912"/>
          <a:ext cx="3063968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11_1. </a:t>
          </a:r>
          <a:r>
            <a:rPr lang="ko-KR" altLang="en-US" sz="2400" kern="1200" dirty="0" smtClean="0"/>
            <a:t>회원가입약관</a:t>
          </a:r>
          <a:endParaRPr lang="ko-KR" altLang="en-US" sz="2400" kern="1200" dirty="0"/>
        </a:p>
      </dsp:txBody>
      <dsp:txXfrm>
        <a:off x="3024335" y="5160912"/>
        <a:ext cx="3063968" cy="513298"/>
      </dsp:txXfrm>
    </dsp:sp>
    <dsp:sp modelId="{5B8B9727-AF79-4E23-BFC4-E730A48E7151}">
      <dsp:nvSpPr>
        <dsp:cNvPr id="0" name=""/>
        <dsp:cNvSpPr/>
      </dsp:nvSpPr>
      <dsp:spPr>
        <a:xfrm>
          <a:off x="6768751" y="5160912"/>
          <a:ext cx="2480879" cy="5132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11_2. </a:t>
          </a:r>
          <a:r>
            <a:rPr lang="ko-KR" altLang="en-US" sz="2400" kern="1200" dirty="0" smtClean="0"/>
            <a:t>정보 입력</a:t>
          </a:r>
          <a:endParaRPr lang="ko-KR" altLang="en-US" sz="2400" kern="1200" dirty="0"/>
        </a:p>
      </dsp:txBody>
      <dsp:txXfrm>
        <a:off x="6768751" y="5160912"/>
        <a:ext cx="2480879" cy="513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775485" y="812800"/>
            <a:ext cx="6003900" cy="400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200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8187" cy="53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81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5653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dfa0d3d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12800"/>
            <a:ext cx="600710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dfa0d3d96_2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dfa0d3d96_2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07100" cy="40052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페이지 미만으로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400" b="0" i="0" u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fa0d3d96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12800"/>
            <a:ext cx="600710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fa0d3d96_2_7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6dfa0d3d96_2_78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e332773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12800"/>
            <a:ext cx="600710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e332773a4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6e332773a4_0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e332773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12800"/>
            <a:ext cx="600710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e332773a4_0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6e332773a4_0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dfa0d3d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12800"/>
            <a:ext cx="6007100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dfa0d3d96_2_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5300" cy="4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dfa0d3d96_2_0:notes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8100" cy="533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2165352" y="11750676"/>
            <a:ext cx="233172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8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2165352" y="7750176"/>
            <a:ext cx="233172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371600" y="4279900"/>
            <a:ext cx="246762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ctrTitle"/>
          </p:nvPr>
        </p:nvSpPr>
        <p:spPr>
          <a:xfrm>
            <a:off x="2057400" y="5680076"/>
            <a:ext cx="23317200" cy="3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4114800" y="10363200"/>
            <a:ext cx="19202700" cy="46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0" marR="0" lvl="1" indent="0" algn="ctr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05000" marR="0" lvl="2" indent="0" algn="ctr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70200" marR="0" lvl="3" indent="0" algn="ctr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22700" marR="0" lvl="4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75200" marR="0" lvl="5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27700" marR="0" lvl="6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80200" marR="0" lvl="7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7645400" marR="0" lvl="8" indent="0" algn="ctr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>
  <p:cSld name="TAB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40168" y="787402"/>
            <a:ext cx="122961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tbl" idx="2"/>
          </p:nvPr>
        </p:nvSpPr>
        <p:spPr>
          <a:xfrm>
            <a:off x="1371600" y="4267202"/>
            <a:ext cx="24688800" cy="120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0" marR="0" lvl="1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05000" marR="0" lvl="2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70200" marR="0" lvl="3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22700" marR="0" lvl="4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75200" marR="0" lvl="5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27700" marR="0" lvl="6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80200" marR="0" lvl="7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7645400" marR="0" lvl="8" indent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 rot="5400000">
            <a:off x="15890900" y="4721150"/>
            <a:ext cx="14147700" cy="6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 rot="5400000">
            <a:off x="3248202" y="-1146100"/>
            <a:ext cx="14147700" cy="179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 rot="5400000">
            <a:off x="8410550" y="-2759150"/>
            <a:ext cx="10598100" cy="24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378452" y="12801600"/>
            <a:ext cx="164592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>
            <a:spLocks noGrp="1"/>
          </p:cNvSpPr>
          <p:nvPr>
            <p:ph type="pic" idx="2"/>
          </p:nvPr>
        </p:nvSpPr>
        <p:spPr>
          <a:xfrm>
            <a:off x="5378452" y="1635126"/>
            <a:ext cx="164592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0" marR="0" lvl="1" indent="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905000" marR="0" lvl="2" indent="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870200" marR="0" lvl="3" indent="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22700" marR="0" lvl="4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775200" marR="0" lvl="5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27700" marR="0" lvl="6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6680200" marR="0" lvl="7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7645400" marR="0" lvl="8" indent="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5378452" y="14312900"/>
            <a:ext cx="164592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371600" y="727076"/>
            <a:ext cx="9024000" cy="30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725152" y="727076"/>
            <a:ext cx="15335700" cy="15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1371600" y="3825876"/>
            <a:ext cx="9024000" cy="12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371600" y="733426"/>
            <a:ext cx="24688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71600" y="4092576"/>
            <a:ext cx="12121800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5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71600" y="5800726"/>
            <a:ext cx="12121800" cy="10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461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953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99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•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815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815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»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13938252" y="4092576"/>
            <a:ext cx="12121800" cy="17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b" anchorCtr="0">
            <a:noAutofit/>
          </a:bodyPr>
          <a:lstStyle>
            <a:lvl1pPr marL="457200" marR="0" lvl="0" indent="-2286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None/>
              <a:defRPr sz="5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None/>
              <a:defRPr sz="4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None/>
              <a:defRPr sz="3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Times New Roman"/>
              <a:buNone/>
              <a:defRPr sz="3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4"/>
          </p:nvPr>
        </p:nvSpPr>
        <p:spPr>
          <a:xfrm>
            <a:off x="13938252" y="5800726"/>
            <a:ext cx="12121800" cy="10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461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953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99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•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3815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–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3815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Char char="»"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371600" y="4279900"/>
            <a:ext cx="120330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969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•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61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–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953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•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99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–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99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»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14014452" y="4279900"/>
            <a:ext cx="120330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59690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•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461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–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953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•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99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–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99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Char char="»"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371600" y="730250"/>
            <a:ext cx="246762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>
            <a:lvl1pPr marL="0" marR="0" lvl="0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257800" marR="0" lvl="5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210300" marR="0" lvl="6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162800" marR="0" lvl="7" indent="-4826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8115300" marR="0" lvl="8" indent="-469900" algn="ct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9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371600" y="4279900"/>
            <a:ext cx="24676200" cy="10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>
            <a:lvl1pPr marL="457200" marR="0" lvl="0" indent="-654050" algn="l" rtl="0">
              <a:lnSpc>
                <a:spcPct val="96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Times New Roman"/>
              <a:buChar char="•"/>
              <a:defRPr sz="6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96900" algn="l" rtl="0">
              <a:lnSpc>
                <a:spcPct val="96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Times New Roman"/>
              <a:buChar char="–"/>
              <a:defRPr sz="5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46100" algn="l" rtl="0">
              <a:lnSpc>
                <a:spcPct val="96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Times New Roman"/>
              <a:buChar char="•"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95300" algn="l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–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953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 New Roman"/>
              <a:buChar char="»"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6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2821375" y="781250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분석모델</a:t>
            </a:r>
            <a:r>
              <a:rPr lang="en-US" sz="72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72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확인</a:t>
            </a:r>
            <a:endParaRPr sz="4800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정보구조도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888043976"/>
              </p:ext>
            </p:extLst>
          </p:nvPr>
        </p:nvGraphicFramePr>
        <p:xfrm>
          <a:off x="1330624" y="5615608"/>
          <a:ext cx="24482720" cy="712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956393711"/>
              </p:ext>
            </p:extLst>
          </p:nvPr>
        </p:nvGraphicFramePr>
        <p:xfrm>
          <a:off x="1258616" y="11040888"/>
          <a:ext cx="24554728" cy="710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907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p36"/>
          <p:cNvGraphicFramePr/>
          <p:nvPr>
            <p:extLst>
              <p:ext uri="{D42A27DB-BD31-4B8C-83A1-F6EECF244321}">
                <p14:modId xmlns:p14="http://schemas.microsoft.com/office/powerpoint/2010/main" val="3743346281"/>
              </p:ext>
            </p:extLst>
          </p:nvPr>
        </p:nvGraphicFramePr>
        <p:xfrm>
          <a:off x="13211944" y="3378938"/>
          <a:ext cx="13717000" cy="121403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4125"/>
                <a:gridCol w="10212875"/>
              </a:tblGrid>
              <a:tr h="111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유스케이스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명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3000" b="1" dirty="0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회원 </a:t>
                      </a:r>
                      <a:r>
                        <a:rPr lang="en-US" sz="3000" b="1" dirty="0" err="1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상품</a:t>
                      </a:r>
                      <a:r>
                        <a:rPr lang="en-US" sz="3000" b="1" dirty="0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b="1" dirty="0" err="1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구매</a:t>
                      </a:r>
                      <a:endParaRPr sz="3000" b="1" dirty="0">
                        <a:solidFill>
                          <a:srgbClr val="9900FF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143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개요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로그인 후, 원하는 상품을 찾아 구매하기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11990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관련 액터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546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정상흐름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1.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원하는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상품을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찾는다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3.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상세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페이지에서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장바구니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또는 바로 구매로 이동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r>
                        <a:rPr lang="en-US" sz="3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구매정보입력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페이지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이동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5.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결제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유형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체크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후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결재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6.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완료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7.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구매내역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또는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계속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쇼핑한다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242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예외 흐름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419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비회원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457200" lvl="0" indent="-419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고객센터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이용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457200" lvl="0" indent="-419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회원가입</a:t>
                      </a:r>
                      <a:endParaRPr lang="en-US" sz="30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457200" lvl="0" indent="-419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검색 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275" name="Google Shape;275;p36"/>
          <p:cNvSpPr/>
          <p:nvPr/>
        </p:nvSpPr>
        <p:spPr>
          <a:xfrm>
            <a:off x="5394847" y="2463096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latin typeface="나눔고딕" pitchFamily="50" charset="-127"/>
                <a:ea typeface="나눔고딕" pitchFamily="50" charset="-127"/>
              </a:rPr>
              <a:t>메인</a:t>
            </a:r>
            <a:endParaRPr sz="3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5439053" y="5453552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상품리스트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5322953" y="7182900"/>
            <a:ext cx="30603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 smtClean="0">
                <a:latin typeface="나눔고딕" pitchFamily="50" charset="-127"/>
                <a:ea typeface="나눔고딕" pitchFamily="50" charset="-127"/>
              </a:rPr>
              <a:t>상품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확인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2873098" y="10563253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장바구니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83" name="Google Shape;283;p36"/>
          <p:cNvCxnSpPr>
            <a:stCxn id="275" idx="2"/>
          </p:cNvCxnSpPr>
          <p:nvPr/>
        </p:nvCxnSpPr>
        <p:spPr>
          <a:xfrm>
            <a:off x="6808897" y="3488196"/>
            <a:ext cx="0" cy="470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8" name="Google Shape;288;p36"/>
          <p:cNvCxnSpPr>
            <a:stCxn id="278" idx="2"/>
            <a:endCxn id="279" idx="0"/>
          </p:cNvCxnSpPr>
          <p:nvPr/>
        </p:nvCxnSpPr>
        <p:spPr>
          <a:xfrm flipH="1">
            <a:off x="4287148" y="8208000"/>
            <a:ext cx="2565955" cy="2355253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36"/>
          <p:cNvCxnSpPr>
            <a:stCxn id="278" idx="2"/>
            <a:endCxn id="73" idx="0"/>
          </p:cNvCxnSpPr>
          <p:nvPr/>
        </p:nvCxnSpPr>
        <p:spPr>
          <a:xfrm>
            <a:off x="6853103" y="8208000"/>
            <a:ext cx="3297836" cy="2355253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98;p37"/>
          <p:cNvSpPr/>
          <p:nvPr/>
        </p:nvSpPr>
        <p:spPr>
          <a:xfrm>
            <a:off x="5417785" y="3922911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로그인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Google Shape;280;p36"/>
          <p:cNvSpPr/>
          <p:nvPr/>
        </p:nvSpPr>
        <p:spPr>
          <a:xfrm>
            <a:off x="2873098" y="12387092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구매정보입력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Google Shape;281;p36"/>
          <p:cNvSpPr/>
          <p:nvPr/>
        </p:nvSpPr>
        <p:spPr>
          <a:xfrm>
            <a:off x="2873098" y="13862624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결재사</a:t>
            </a:r>
            <a:r>
              <a:rPr lang="en-US" sz="3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연동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Google Shape;282;p36"/>
          <p:cNvSpPr/>
          <p:nvPr/>
        </p:nvSpPr>
        <p:spPr>
          <a:xfrm>
            <a:off x="2873098" y="15357859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5" name="Google Shape;286;p36"/>
          <p:cNvCxnSpPr>
            <a:stCxn id="22" idx="2"/>
            <a:endCxn id="23" idx="0"/>
          </p:cNvCxnSpPr>
          <p:nvPr/>
        </p:nvCxnSpPr>
        <p:spPr>
          <a:xfrm>
            <a:off x="4287148" y="13412192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87;p36"/>
          <p:cNvCxnSpPr>
            <a:stCxn id="23" idx="2"/>
            <a:endCxn id="24" idx="0"/>
          </p:cNvCxnSpPr>
          <p:nvPr/>
        </p:nvCxnSpPr>
        <p:spPr>
          <a:xfrm>
            <a:off x="4287148" y="14887724"/>
            <a:ext cx="0" cy="470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86;p36"/>
          <p:cNvCxnSpPr>
            <a:stCxn id="279" idx="2"/>
            <a:endCxn id="22" idx="0"/>
          </p:cNvCxnSpPr>
          <p:nvPr/>
        </p:nvCxnSpPr>
        <p:spPr>
          <a:xfrm>
            <a:off x="4287148" y="11588353"/>
            <a:ext cx="0" cy="798739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280;p36"/>
          <p:cNvSpPr/>
          <p:nvPr/>
        </p:nvSpPr>
        <p:spPr>
          <a:xfrm>
            <a:off x="8756583" y="12387057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구매정보입력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9" name="Google Shape;281;p36"/>
          <p:cNvSpPr/>
          <p:nvPr/>
        </p:nvSpPr>
        <p:spPr>
          <a:xfrm>
            <a:off x="8756583" y="13862589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결재사</a:t>
            </a:r>
            <a:r>
              <a:rPr lang="en-US" sz="3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연동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0" name="Google Shape;282;p36"/>
          <p:cNvSpPr/>
          <p:nvPr/>
        </p:nvSpPr>
        <p:spPr>
          <a:xfrm>
            <a:off x="8756583" y="15357824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1" name="Google Shape;286;p36"/>
          <p:cNvCxnSpPr>
            <a:stCxn id="68" idx="2"/>
            <a:endCxn id="69" idx="0"/>
          </p:cNvCxnSpPr>
          <p:nvPr/>
        </p:nvCxnSpPr>
        <p:spPr>
          <a:xfrm>
            <a:off x="10170633" y="13412157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87;p36"/>
          <p:cNvCxnSpPr>
            <a:stCxn id="69" idx="2"/>
            <a:endCxn id="70" idx="0"/>
          </p:cNvCxnSpPr>
          <p:nvPr/>
        </p:nvCxnSpPr>
        <p:spPr>
          <a:xfrm>
            <a:off x="10170633" y="14887689"/>
            <a:ext cx="0" cy="470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279;p36"/>
          <p:cNvSpPr/>
          <p:nvPr/>
        </p:nvSpPr>
        <p:spPr>
          <a:xfrm>
            <a:off x="8736889" y="10563253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err="1" smtClean="0">
                <a:latin typeface="나눔고딕" pitchFamily="50" charset="-127"/>
                <a:ea typeface="나눔고딕" pitchFamily="50" charset="-127"/>
              </a:rPr>
              <a:t>바로구매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4" name="Google Shape;286;p36"/>
          <p:cNvCxnSpPr>
            <a:stCxn id="73" idx="2"/>
          </p:cNvCxnSpPr>
          <p:nvPr/>
        </p:nvCxnSpPr>
        <p:spPr>
          <a:xfrm>
            <a:off x="10150939" y="11588353"/>
            <a:ext cx="22815" cy="798739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283;p36"/>
          <p:cNvCxnSpPr/>
          <p:nvPr/>
        </p:nvCxnSpPr>
        <p:spPr>
          <a:xfrm>
            <a:off x="6909508" y="4983452"/>
            <a:ext cx="0" cy="470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2" name="Google Shape;283;p36"/>
          <p:cNvCxnSpPr/>
          <p:nvPr/>
        </p:nvCxnSpPr>
        <p:spPr>
          <a:xfrm>
            <a:off x="6909508" y="6478652"/>
            <a:ext cx="0" cy="704248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8" name="Google Shape;274;p36"/>
          <p:cNvSpPr txBox="1"/>
          <p:nvPr/>
        </p:nvSpPr>
        <p:spPr>
          <a:xfrm>
            <a:off x="13139936" y="122346"/>
            <a:ext cx="13897544" cy="2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dirty="0" err="1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유스케이스</a:t>
            </a:r>
            <a:r>
              <a:rPr lang="ko-KR" altLang="en-US" sz="72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다이어그램</a:t>
            </a:r>
            <a:endParaRPr lang="en-US" altLang="ko-KR" sz="7200" dirty="0" smtClean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구현에 필요한 </a:t>
            </a:r>
            <a:r>
              <a:rPr lang="ko-KR" altLang="en-US" sz="3000" dirty="0" err="1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유스케이스를</a:t>
            </a:r>
            <a:r>
              <a:rPr lang="ko-KR" altLang="en-US" sz="30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모두 도출하시오</a:t>
            </a:r>
            <a:r>
              <a:rPr lang="en-US" altLang="ko-KR" sz="30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sz="3000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2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75;p36"/>
          <p:cNvSpPr/>
          <p:nvPr/>
        </p:nvSpPr>
        <p:spPr>
          <a:xfrm>
            <a:off x="5545264" y="2318703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latin typeface="나눔고딕" pitchFamily="50" charset="-127"/>
                <a:ea typeface="나눔고딕" pitchFamily="50" charset="-127"/>
              </a:rPr>
              <a:t>메인</a:t>
            </a:r>
            <a:endParaRPr sz="3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Google Shape;277;p36"/>
          <p:cNvSpPr/>
          <p:nvPr/>
        </p:nvSpPr>
        <p:spPr>
          <a:xfrm>
            <a:off x="5516337" y="6407332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상품리스트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Google Shape;278;p36"/>
          <p:cNvSpPr/>
          <p:nvPr/>
        </p:nvSpPr>
        <p:spPr>
          <a:xfrm>
            <a:off x="5485908" y="7771256"/>
            <a:ext cx="2845916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 smtClean="0">
                <a:latin typeface="나눔고딕" pitchFamily="50" charset="-127"/>
                <a:ea typeface="나눔고딕" pitchFamily="50" charset="-127"/>
              </a:rPr>
              <a:t>상품</a:t>
            </a: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확인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Google Shape;279;p36"/>
          <p:cNvSpPr/>
          <p:nvPr/>
        </p:nvSpPr>
        <p:spPr>
          <a:xfrm>
            <a:off x="2523474" y="10310509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장바구니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Google Shape;280;p36"/>
          <p:cNvSpPr/>
          <p:nvPr/>
        </p:nvSpPr>
        <p:spPr>
          <a:xfrm>
            <a:off x="8759704" y="12085246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구매정보입력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Google Shape;281;p36"/>
          <p:cNvSpPr/>
          <p:nvPr/>
        </p:nvSpPr>
        <p:spPr>
          <a:xfrm>
            <a:off x="8759704" y="13560778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결재사</a:t>
            </a:r>
            <a:r>
              <a:rPr lang="en-US" sz="3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연동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Google Shape;282;p36"/>
          <p:cNvSpPr/>
          <p:nvPr/>
        </p:nvSpPr>
        <p:spPr>
          <a:xfrm>
            <a:off x="8759704" y="15056013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7" name="Google Shape;283;p36"/>
          <p:cNvCxnSpPr>
            <a:stCxn id="30" idx="2"/>
            <a:endCxn id="51" idx="0"/>
          </p:cNvCxnSpPr>
          <p:nvPr/>
        </p:nvCxnSpPr>
        <p:spPr>
          <a:xfrm>
            <a:off x="6959314" y="3343803"/>
            <a:ext cx="0" cy="236606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" name="Google Shape;286;p36"/>
          <p:cNvCxnSpPr>
            <a:stCxn id="34" idx="2"/>
            <a:endCxn id="35" idx="0"/>
          </p:cNvCxnSpPr>
          <p:nvPr/>
        </p:nvCxnSpPr>
        <p:spPr>
          <a:xfrm>
            <a:off x="10173754" y="13110346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287;p36"/>
          <p:cNvCxnSpPr>
            <a:stCxn id="35" idx="2"/>
            <a:endCxn id="36" idx="0"/>
          </p:cNvCxnSpPr>
          <p:nvPr/>
        </p:nvCxnSpPr>
        <p:spPr>
          <a:xfrm>
            <a:off x="10173754" y="14585878"/>
            <a:ext cx="0" cy="470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288;p36"/>
          <p:cNvCxnSpPr>
            <a:stCxn id="32" idx="2"/>
            <a:endCxn id="33" idx="0"/>
          </p:cNvCxnSpPr>
          <p:nvPr/>
        </p:nvCxnSpPr>
        <p:spPr>
          <a:xfrm flipH="1">
            <a:off x="3937524" y="8796356"/>
            <a:ext cx="2971342" cy="1514153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289;p36"/>
          <p:cNvCxnSpPr>
            <a:stCxn id="32" idx="2"/>
          </p:cNvCxnSpPr>
          <p:nvPr/>
        </p:nvCxnSpPr>
        <p:spPr>
          <a:xfrm>
            <a:off x="6908866" y="8796356"/>
            <a:ext cx="3264888" cy="1549743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298;p37"/>
          <p:cNvSpPr/>
          <p:nvPr/>
        </p:nvSpPr>
        <p:spPr>
          <a:xfrm>
            <a:off x="5551144" y="5042209"/>
            <a:ext cx="2827664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로그인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Google Shape;280;p36"/>
          <p:cNvSpPr/>
          <p:nvPr/>
        </p:nvSpPr>
        <p:spPr>
          <a:xfrm>
            <a:off x="2523474" y="12143422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구매정보입력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Google Shape;281;p36"/>
          <p:cNvSpPr/>
          <p:nvPr/>
        </p:nvSpPr>
        <p:spPr>
          <a:xfrm>
            <a:off x="2523474" y="13618954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결재사</a:t>
            </a:r>
            <a:r>
              <a:rPr lang="en-US" sz="3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연동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Google Shape;282;p36"/>
          <p:cNvSpPr/>
          <p:nvPr/>
        </p:nvSpPr>
        <p:spPr>
          <a:xfrm>
            <a:off x="2523474" y="15114189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완료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6" name="Google Shape;286;p36"/>
          <p:cNvCxnSpPr>
            <a:stCxn id="43" idx="2"/>
            <a:endCxn id="44" idx="0"/>
          </p:cNvCxnSpPr>
          <p:nvPr/>
        </p:nvCxnSpPr>
        <p:spPr>
          <a:xfrm>
            <a:off x="3937524" y="13168522"/>
            <a:ext cx="0" cy="4503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287;p36"/>
          <p:cNvCxnSpPr>
            <a:stCxn id="44" idx="2"/>
            <a:endCxn id="45" idx="0"/>
          </p:cNvCxnSpPr>
          <p:nvPr/>
        </p:nvCxnSpPr>
        <p:spPr>
          <a:xfrm>
            <a:off x="3937524" y="14644054"/>
            <a:ext cx="0" cy="470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86;p36"/>
          <p:cNvCxnSpPr>
            <a:stCxn id="33" idx="2"/>
          </p:cNvCxnSpPr>
          <p:nvPr/>
        </p:nvCxnSpPr>
        <p:spPr>
          <a:xfrm>
            <a:off x="3937524" y="11335609"/>
            <a:ext cx="0" cy="807813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298;p37"/>
          <p:cNvSpPr/>
          <p:nvPr/>
        </p:nvSpPr>
        <p:spPr>
          <a:xfrm>
            <a:off x="5545264" y="3580409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회원가입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52" name="Google Shape;273;p36"/>
          <p:cNvGraphicFramePr/>
          <p:nvPr>
            <p:extLst>
              <p:ext uri="{D42A27DB-BD31-4B8C-83A1-F6EECF244321}">
                <p14:modId xmlns:p14="http://schemas.microsoft.com/office/powerpoint/2010/main" val="4147433766"/>
              </p:ext>
            </p:extLst>
          </p:nvPr>
        </p:nvGraphicFramePr>
        <p:xfrm>
          <a:off x="13211944" y="3378938"/>
          <a:ext cx="13717000" cy="117621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4125"/>
                <a:gridCol w="10212875"/>
              </a:tblGrid>
              <a:tr h="111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유스케이스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명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3000" b="1" dirty="0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비회원 </a:t>
                      </a:r>
                      <a:r>
                        <a:rPr lang="en-US" sz="3000" b="1" dirty="0" err="1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상품</a:t>
                      </a:r>
                      <a:r>
                        <a:rPr lang="en-US" sz="3000" b="1" dirty="0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b="1" dirty="0" err="1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구매</a:t>
                      </a:r>
                      <a:endParaRPr sz="3000" b="1" dirty="0">
                        <a:solidFill>
                          <a:srgbClr val="9900FF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143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개요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회원가입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후,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원하는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상품을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찾아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구매하기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111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관련 액터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546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정상흐름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1. </a:t>
                      </a:r>
                      <a:r>
                        <a:rPr lang="ko-KR" alt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회원가입을한다</a:t>
                      </a:r>
                      <a:endParaRPr lang="en-US" sz="3000" dirty="0" smtClean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2.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로그인한다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원하는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상품을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찾는다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3.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상세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페이지에서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장바구니</a:t>
                      </a:r>
                      <a:r>
                        <a:rPr lang="en-US" sz="3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3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또는 바로 구매로 이동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4.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구매버튼을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클릭하여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구매정보입력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페이지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이동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결제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유형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체크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후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결재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완료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구매내역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또는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계속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쇼핑한다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242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예외 흐름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419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457200" lvl="0" indent="-419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고객센터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이용</a:t>
                      </a:r>
                      <a:endParaRPr lang="en-US"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457200" lvl="0" indent="-419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검색 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53" name="Google Shape;274;p36"/>
          <p:cNvSpPr txBox="1"/>
          <p:nvPr/>
        </p:nvSpPr>
        <p:spPr>
          <a:xfrm>
            <a:off x="13211944" y="490503"/>
            <a:ext cx="13897544" cy="2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유스케이스</a:t>
            </a:r>
            <a:r>
              <a:rPr lang="en-US" sz="72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72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다이어그램</a:t>
            </a:r>
            <a:endParaRPr sz="7200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구현에</a:t>
            </a:r>
            <a:r>
              <a:rPr lang="en-US" sz="30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필요한</a:t>
            </a:r>
            <a:r>
              <a:rPr lang="en-US" sz="30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유스케이스를</a:t>
            </a:r>
            <a:r>
              <a:rPr lang="en-US" sz="30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모두</a:t>
            </a:r>
            <a:r>
              <a:rPr lang="en-US" sz="30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도출하시오</a:t>
            </a:r>
            <a:r>
              <a:rPr lang="en-US" sz="30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sz="3000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6" name="Google Shape;279;p36"/>
          <p:cNvSpPr/>
          <p:nvPr/>
        </p:nvSpPr>
        <p:spPr>
          <a:xfrm>
            <a:off x="8756583" y="10346099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err="1" smtClean="0">
                <a:latin typeface="나눔고딕" pitchFamily="50" charset="-127"/>
                <a:ea typeface="나눔고딕" pitchFamily="50" charset="-127"/>
              </a:rPr>
              <a:t>바로구매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9" name="Google Shape;286;p36"/>
          <p:cNvCxnSpPr/>
          <p:nvPr/>
        </p:nvCxnSpPr>
        <p:spPr>
          <a:xfrm>
            <a:off x="10170633" y="11371199"/>
            <a:ext cx="3121" cy="714047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283;p36"/>
          <p:cNvCxnSpPr>
            <a:stCxn id="51" idx="2"/>
          </p:cNvCxnSpPr>
          <p:nvPr/>
        </p:nvCxnSpPr>
        <p:spPr>
          <a:xfrm>
            <a:off x="6959314" y="4605509"/>
            <a:ext cx="0" cy="473212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283;p36"/>
          <p:cNvCxnSpPr>
            <a:stCxn id="42" idx="2"/>
            <a:endCxn id="31" idx="0"/>
          </p:cNvCxnSpPr>
          <p:nvPr/>
        </p:nvCxnSpPr>
        <p:spPr>
          <a:xfrm flipH="1">
            <a:off x="6930387" y="6067309"/>
            <a:ext cx="34589" cy="340023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" name="Google Shape;283;p36"/>
          <p:cNvCxnSpPr/>
          <p:nvPr/>
        </p:nvCxnSpPr>
        <p:spPr>
          <a:xfrm>
            <a:off x="6932436" y="7298044"/>
            <a:ext cx="32540" cy="473212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50692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/>
        </p:nvSpPr>
        <p:spPr>
          <a:xfrm>
            <a:off x="5569455" y="1551706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latin typeface="나눔고딕" pitchFamily="50" charset="-127"/>
                <a:ea typeface="나눔고딕" pitchFamily="50" charset="-127"/>
              </a:rPr>
              <a:t>메인</a:t>
            </a:r>
            <a:endParaRPr sz="3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5562341" y="2868814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latin typeface="나눔고딕" pitchFamily="50" charset="-127"/>
                <a:ea typeface="나눔고딕" pitchFamily="50" charset="-127"/>
              </a:rPr>
              <a:t>상품리스트</a:t>
            </a:r>
            <a:endParaRPr sz="3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5562341" y="4320276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latin typeface="나눔고딕" pitchFamily="50" charset="-127"/>
                <a:ea typeface="나눔고딕" pitchFamily="50" charset="-127"/>
              </a:rPr>
              <a:t>상품상세</a:t>
            </a:r>
            <a:endParaRPr sz="3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3200869" y="7178463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장바구니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05" name="Google Shape;305;p37"/>
          <p:cNvCxnSpPr>
            <a:stCxn id="297" idx="2"/>
            <a:endCxn id="299" idx="0"/>
          </p:cNvCxnSpPr>
          <p:nvPr/>
        </p:nvCxnSpPr>
        <p:spPr>
          <a:xfrm flipH="1">
            <a:off x="6976391" y="2576806"/>
            <a:ext cx="7114" cy="292008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7" name="Google Shape;307;p37"/>
          <p:cNvCxnSpPr>
            <a:stCxn id="299" idx="2"/>
            <a:endCxn id="300" idx="0"/>
          </p:cNvCxnSpPr>
          <p:nvPr/>
        </p:nvCxnSpPr>
        <p:spPr>
          <a:xfrm>
            <a:off x="6976391" y="3893914"/>
            <a:ext cx="0" cy="426362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303;p37"/>
          <p:cNvSpPr/>
          <p:nvPr/>
        </p:nvSpPr>
        <p:spPr>
          <a:xfrm>
            <a:off x="5606427" y="14886646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latin typeface="나눔고딕" pitchFamily="50" charset="-127"/>
                <a:ea typeface="나눔고딕" pitchFamily="50" charset="-127"/>
              </a:rPr>
              <a:t>결재사 연동</a:t>
            </a:r>
            <a:endParaRPr sz="30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Google Shape;304;p37"/>
          <p:cNvSpPr/>
          <p:nvPr/>
        </p:nvSpPr>
        <p:spPr>
          <a:xfrm>
            <a:off x="5606427" y="16381881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latin typeface="나눔고딕" pitchFamily="50" charset="-127"/>
                <a:ea typeface="나눔고딕" pitchFamily="50" charset="-127"/>
              </a:rPr>
              <a:t>완료</a:t>
            </a:r>
            <a:endParaRPr sz="300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4" name="Google Shape;308;p37"/>
          <p:cNvCxnSpPr>
            <a:stCxn id="31" idx="2"/>
          </p:cNvCxnSpPr>
          <p:nvPr/>
        </p:nvCxnSpPr>
        <p:spPr>
          <a:xfrm>
            <a:off x="7093265" y="14265112"/>
            <a:ext cx="0" cy="621534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09;p37"/>
          <p:cNvCxnSpPr>
            <a:stCxn id="32" idx="2"/>
            <a:endCxn id="33" idx="0"/>
          </p:cNvCxnSpPr>
          <p:nvPr/>
        </p:nvCxnSpPr>
        <p:spPr>
          <a:xfrm>
            <a:off x="7020477" y="15911746"/>
            <a:ext cx="0" cy="4701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302;p37"/>
          <p:cNvSpPr/>
          <p:nvPr/>
        </p:nvSpPr>
        <p:spPr>
          <a:xfrm>
            <a:off x="3355418" y="11358183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회원가</a:t>
            </a:r>
            <a:r>
              <a:rPr lang="ko-KR" altLang="en-US" sz="3000" dirty="0">
                <a:latin typeface="나눔고딕" pitchFamily="50" charset="-127"/>
                <a:ea typeface="나눔고딕" pitchFamily="50" charset="-127"/>
              </a:rPr>
              <a:t>입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Google Shape;302;p37"/>
          <p:cNvSpPr/>
          <p:nvPr/>
        </p:nvSpPr>
        <p:spPr>
          <a:xfrm>
            <a:off x="7715629" y="11358183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smtClean="0">
                <a:latin typeface="나눔고딕" pitchFamily="50" charset="-127"/>
                <a:ea typeface="나눔고딕" pitchFamily="50" charset="-127"/>
              </a:rPr>
              <a:t>로그인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6" name="Google Shape;273;p36"/>
          <p:cNvGraphicFramePr/>
          <p:nvPr>
            <p:extLst>
              <p:ext uri="{D42A27DB-BD31-4B8C-83A1-F6EECF244321}">
                <p14:modId xmlns:p14="http://schemas.microsoft.com/office/powerpoint/2010/main" val="208629915"/>
              </p:ext>
            </p:extLst>
          </p:nvPr>
        </p:nvGraphicFramePr>
        <p:xfrm>
          <a:off x="13211944" y="3378938"/>
          <a:ext cx="13717000" cy="11558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4125"/>
                <a:gridCol w="10212875"/>
              </a:tblGrid>
              <a:tr h="111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유스케이스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명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3000" b="1" dirty="0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r>
                        <a:rPr lang="en-US" altLang="ko-KR" sz="3000" b="1" dirty="0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3000" b="1" dirty="0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비회원 </a:t>
                      </a:r>
                      <a:r>
                        <a:rPr lang="en-US" sz="3000" b="1" dirty="0" err="1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상품</a:t>
                      </a:r>
                      <a:r>
                        <a:rPr lang="en-US" sz="3000" b="1" dirty="0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b="1" dirty="0" err="1" smtClean="0">
                          <a:solidFill>
                            <a:srgbClr val="9900FF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구매</a:t>
                      </a:r>
                      <a:endParaRPr sz="3000" b="1" dirty="0">
                        <a:solidFill>
                          <a:srgbClr val="9900FF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1431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개요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원하는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상품을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찾아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구매하기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1118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관련 액터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회원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비회원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546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정상흐름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1.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원하는</a:t>
                      </a:r>
                      <a:r>
                        <a:rPr lang="en-US" sz="3000" baseline="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상품을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찾는다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상세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페이지에서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장바구니</a:t>
                      </a:r>
                      <a:r>
                        <a:rPr lang="en-US" sz="3000" baseline="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또는 바로 구매 이동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4. </a:t>
                      </a: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회원가입 또는 </a:t>
                      </a:r>
                      <a:r>
                        <a:rPr lang="ko-KR" alt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로그인을</a:t>
                      </a: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한다</a:t>
                      </a:r>
                      <a:r>
                        <a:rPr lang="en-US" altLang="ko-KR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5.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구매버튼을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클릭하여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구매정보입력</a:t>
                      </a:r>
                      <a:r>
                        <a:rPr 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페이지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이동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6.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결제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유형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체크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후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결재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7.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완료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8.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구매내역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또는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계속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sz="3000" dirty="0" err="1">
                          <a:latin typeface="나눔고딕" pitchFamily="50" charset="-127"/>
                          <a:ea typeface="나눔고딕" pitchFamily="50" charset="-127"/>
                        </a:rPr>
                        <a:t>쇼핑한다</a:t>
                      </a:r>
                      <a:r>
                        <a:rPr lang="en-US" sz="300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  <a:tr h="2424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나눔고딕" pitchFamily="50" charset="-127"/>
                          <a:ea typeface="나눔고딕" pitchFamily="50" charset="-127"/>
                        </a:rPr>
                        <a:t>예외 흐름</a:t>
                      </a:r>
                      <a:endParaRPr sz="30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419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고객센터 </a:t>
                      </a:r>
                      <a:r>
                        <a:rPr lang="en-US" sz="30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이용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pPr marL="457200" lvl="0" indent="-419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3000"/>
                        <a:buAutoNum type="arabicPeriod"/>
                      </a:pPr>
                      <a:r>
                        <a:rPr lang="ko-KR" altLang="en-US" sz="3000" dirty="0" smtClean="0">
                          <a:latin typeface="나눔고딕" pitchFamily="50" charset="-127"/>
                          <a:ea typeface="나눔고딕" pitchFamily="50" charset="-127"/>
                        </a:rPr>
                        <a:t>검색</a:t>
                      </a:r>
                      <a:endParaRPr sz="3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37" name="Google Shape;274;p36"/>
          <p:cNvSpPr txBox="1"/>
          <p:nvPr/>
        </p:nvSpPr>
        <p:spPr>
          <a:xfrm>
            <a:off x="13211944" y="490503"/>
            <a:ext cx="13897544" cy="2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유스케이스</a:t>
            </a:r>
            <a:r>
              <a:rPr lang="en-US" sz="72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72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다이어그램</a:t>
            </a:r>
            <a:endParaRPr sz="7200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구현에</a:t>
            </a:r>
            <a:r>
              <a:rPr lang="en-US" sz="30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필요한</a:t>
            </a:r>
            <a:r>
              <a:rPr lang="en-US" sz="30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유스케이스를</a:t>
            </a:r>
            <a:r>
              <a:rPr lang="en-US" sz="30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모두</a:t>
            </a:r>
            <a:r>
              <a:rPr lang="en-US" sz="30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도출하시오</a:t>
            </a:r>
            <a:r>
              <a:rPr lang="en-US" sz="30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Google Shape;301;p37"/>
          <p:cNvSpPr/>
          <p:nvPr/>
        </p:nvSpPr>
        <p:spPr>
          <a:xfrm>
            <a:off x="7889439" y="7178463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3000" dirty="0" err="1" smtClean="0">
                <a:latin typeface="나눔고딕" pitchFamily="50" charset="-127"/>
                <a:ea typeface="나눔고딕" pitchFamily="50" charset="-127"/>
              </a:rPr>
              <a:t>바로구</a:t>
            </a:r>
            <a:r>
              <a:rPr lang="ko-KR" altLang="en-US" sz="3000" dirty="0" err="1">
                <a:latin typeface="나눔고딕" pitchFamily="50" charset="-127"/>
                <a:ea typeface="나눔고딕" pitchFamily="50" charset="-127"/>
              </a:rPr>
              <a:t>매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6644727" y="10340461"/>
            <a:ext cx="25424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>
            <a:off x="9204361" y="10340461"/>
            <a:ext cx="0" cy="101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 flipH="1">
            <a:off x="4625601" y="10340461"/>
            <a:ext cx="1961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4625601" y="10340461"/>
            <a:ext cx="0" cy="101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 flipV="1">
            <a:off x="4698389" y="12446114"/>
            <a:ext cx="4578760" cy="1306448"/>
            <a:chOff x="4652557" y="13248456"/>
            <a:chExt cx="4578760" cy="1017722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6614209" y="13248456"/>
              <a:ext cx="2542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9231317" y="13248456"/>
              <a:ext cx="0" cy="101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H="1">
              <a:off x="4652557" y="13248456"/>
              <a:ext cx="1961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652557" y="13248456"/>
              <a:ext cx="0" cy="101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Google Shape;302;p37"/>
          <p:cNvSpPr/>
          <p:nvPr/>
        </p:nvSpPr>
        <p:spPr>
          <a:xfrm>
            <a:off x="5679215" y="13240012"/>
            <a:ext cx="2828100" cy="1025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dirty="0" err="1">
                <a:latin typeface="나눔고딕" pitchFamily="50" charset="-127"/>
                <a:ea typeface="나눔고딕" pitchFamily="50" charset="-127"/>
              </a:rPr>
              <a:t>구매정보입력</a:t>
            </a:r>
            <a:endParaRPr sz="30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4625601" y="6073281"/>
            <a:ext cx="4578760" cy="1105181"/>
            <a:chOff x="4652557" y="13248456"/>
            <a:chExt cx="4578760" cy="1017722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6614209" y="13248456"/>
              <a:ext cx="2542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9231317" y="13248456"/>
              <a:ext cx="0" cy="101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H="1">
              <a:off x="4652557" y="13248456"/>
              <a:ext cx="1961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4652557" y="13248456"/>
              <a:ext cx="0" cy="101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 flipV="1">
            <a:off x="4550919" y="8215038"/>
            <a:ext cx="4578760" cy="1306448"/>
            <a:chOff x="4652557" y="13248456"/>
            <a:chExt cx="4578760" cy="1017722"/>
          </a:xfrm>
        </p:grpSpPr>
        <p:cxnSp>
          <p:nvCxnSpPr>
            <p:cNvPr id="124" name="직선 연결선 123"/>
            <p:cNvCxnSpPr/>
            <p:nvPr/>
          </p:nvCxnSpPr>
          <p:spPr>
            <a:xfrm>
              <a:off x="6614209" y="13248456"/>
              <a:ext cx="2542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>
              <a:off x="9231317" y="13248456"/>
              <a:ext cx="0" cy="101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H="1">
              <a:off x="4652557" y="13248456"/>
              <a:ext cx="1961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>
              <a:off x="4652557" y="13248456"/>
              <a:ext cx="0" cy="10177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화살표 연결선 76"/>
          <p:cNvCxnSpPr>
            <a:stCxn id="300" idx="2"/>
          </p:cNvCxnSpPr>
          <p:nvPr/>
        </p:nvCxnSpPr>
        <p:spPr>
          <a:xfrm>
            <a:off x="6976391" y="5345376"/>
            <a:ext cx="7114" cy="727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7093265" y="9521486"/>
            <a:ext cx="0" cy="818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2821375" y="7812500"/>
            <a:ext cx="22022700" cy="2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975" tIns="190975" rIns="190975" bIns="1909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dirty="0" smtClean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와이어프레임</a:t>
            </a:r>
            <a:endParaRPr lang="en-US" altLang="ko-KR" sz="7200" dirty="0" smtClean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8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730250"/>
            <a:ext cx="24676200" cy="2077046"/>
          </a:xfrm>
        </p:spPr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94720" y="2951312"/>
            <a:ext cx="22610512" cy="1533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162205" y="2951312"/>
            <a:ext cx="528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/>
              <a:t>로그인</a:t>
            </a:r>
            <a:r>
              <a:rPr lang="en-US" altLang="ko-KR" sz="2000" dirty="0" smtClean="0"/>
              <a:t>	  </a:t>
            </a:r>
            <a:r>
              <a:rPr lang="ko-KR" altLang="en-US" sz="2000" dirty="0" err="1" smtClean="0"/>
              <a:t>마이페이지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장바구니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고객지원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194720" y="2951312"/>
            <a:ext cx="2376264" cy="153366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50832" y="2951312"/>
            <a:ext cx="2376264" cy="153366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16474" y="2951312"/>
            <a:ext cx="2821766" cy="176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tx1"/>
                </a:solidFill>
              </a:rPr>
              <a:t>로고</a:t>
            </a:r>
            <a:endParaRPr lang="ko-KR" altLang="en-US" sz="36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70985" y="4679504"/>
            <a:ext cx="17879847" cy="860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</a:rPr>
              <a:t>네비게이션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0985" y="5540245"/>
            <a:ext cx="17879847" cy="389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solidFill>
                  <a:schemeClr val="tx1"/>
                </a:solidFill>
              </a:rPr>
              <a:t>비주</a:t>
            </a:r>
            <a:r>
              <a:rPr lang="ko-KR" altLang="en-US" sz="3200" dirty="0" err="1">
                <a:solidFill>
                  <a:schemeClr val="tx1"/>
                </a:solidFill>
              </a:rPr>
              <a:t>얼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576502" y="9432032"/>
            <a:ext cx="17874319" cy="327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베스트</a:t>
            </a:r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endParaRPr lang="en-US" altLang="ko-KR" sz="36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70985" y="12707888"/>
            <a:ext cx="17879847" cy="327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추천 상품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70984" y="15950280"/>
            <a:ext cx="17879847" cy="2338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 smtClean="0">
                <a:solidFill>
                  <a:schemeClr val="tx1"/>
                </a:solidFill>
              </a:rPr>
              <a:t>푸터</a:t>
            </a:r>
            <a:endParaRPr lang="en-US" altLang="ko-KR" sz="36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816840" y="8768544"/>
            <a:ext cx="540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3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1204832" y="8783960"/>
            <a:ext cx="540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2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556760" y="8768544"/>
            <a:ext cx="5400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6502" y="15264680"/>
            <a:ext cx="17874330" cy="61359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인디게이</a:t>
            </a:r>
            <a:r>
              <a:rPr lang="ko-KR" altLang="en-US" sz="2000" dirty="0" err="1"/>
              <a:t>터</a:t>
            </a:r>
            <a:endParaRPr lang="ko-KR" altLang="en-US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4570985" y="10368136"/>
            <a:ext cx="17879847" cy="1763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고딕" pitchFamily="50" charset="-127"/>
                <a:ea typeface="나눔고딕" pitchFamily="50" charset="-127"/>
              </a:rPr>
              <a:t>갤러리</a:t>
            </a:r>
            <a:endParaRPr lang="ko-KR" altLang="en-US" sz="2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99876" y="12131824"/>
            <a:ext cx="1800200" cy="5760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더보기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843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437</Words>
  <Application>Microsoft Office PowerPoint</Application>
  <PresentationFormat>사용자 지정</PresentationFormat>
  <Paragraphs>165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정보구조도</vt:lpstr>
      <vt:lpstr>PowerPoint 프레젠테이션</vt:lpstr>
      <vt:lpstr>PowerPoint 프레젠테이션</vt:lpstr>
      <vt:lpstr>PowerPoint 프레젠테이션</vt:lpstr>
      <vt:lpstr>PowerPoint 프레젠테이션</vt:lpstr>
      <vt:lpstr>메인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Windows 사용자</cp:lastModifiedBy>
  <cp:revision>11</cp:revision>
  <dcterms:modified xsi:type="dcterms:W3CDTF">2020-01-30T00:56:11Z</dcterms:modified>
</cp:coreProperties>
</file>