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2"/>
  </p:notesMasterIdLst>
  <p:handoutMasterIdLst>
    <p:handoutMasterId r:id="rId23"/>
  </p:handoutMasterIdLst>
  <p:sldIdLst>
    <p:sldId id="288" r:id="rId4"/>
    <p:sldId id="257" r:id="rId5"/>
    <p:sldId id="300" r:id="rId6"/>
    <p:sldId id="301" r:id="rId7"/>
    <p:sldId id="259" r:id="rId8"/>
    <p:sldId id="302" r:id="rId9"/>
    <p:sldId id="290" r:id="rId10"/>
    <p:sldId id="310" r:id="rId11"/>
    <p:sldId id="291" r:id="rId12"/>
    <p:sldId id="311" r:id="rId13"/>
    <p:sldId id="312" r:id="rId14"/>
    <p:sldId id="294" r:id="rId15"/>
    <p:sldId id="313" r:id="rId16"/>
    <p:sldId id="307" r:id="rId17"/>
    <p:sldId id="303" r:id="rId18"/>
    <p:sldId id="308" r:id="rId19"/>
    <p:sldId id="309" r:id="rId20"/>
    <p:sldId id="29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457" autoAdjust="0"/>
  </p:normalViewPr>
  <p:slideViewPr>
    <p:cSldViewPr snapToGrid="0">
      <p:cViewPr>
        <p:scale>
          <a:sx n="150" d="100"/>
          <a:sy n="150" d="100"/>
        </p:scale>
        <p:origin x="-864" y="-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3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 </a:t>
            </a:r>
            <a:r>
              <a:rPr lang="en-US" altLang="ko-KR" sz="900" dirty="0" smtClean="0"/>
              <a:t>index </a:t>
            </a:r>
            <a:r>
              <a:rPr lang="ko-KR" altLang="en-US" sz="900" dirty="0" smtClean="0"/>
              <a:t>페이지 </a:t>
            </a:r>
            <a:r>
              <a:rPr lang="ko-KR" altLang="en-US" sz="900" dirty="0" err="1" smtClean="0"/>
              <a:t>바로가기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link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2_1</a:t>
            </a:r>
            <a:r>
              <a:rPr lang="en-US" altLang="ko-KR" sz="900" dirty="0"/>
              <a:t>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5_1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 왼쪽부터 차례대로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상 → 하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6_1. </a:t>
            </a:r>
            <a:r>
              <a:rPr lang="ko-KR" altLang="en-US" sz="900" dirty="0"/>
              <a:t>텍스트 </a:t>
            </a:r>
            <a:r>
              <a:rPr lang="ko-KR" altLang="en-US" sz="900" dirty="0" smtClean="0"/>
              <a:t>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7_1. </a:t>
            </a:r>
            <a:r>
              <a:rPr lang="ko-KR" altLang="en-US" sz="900" dirty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*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#2,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#3 </a:t>
            </a:r>
            <a:r>
              <a:rPr lang="ko-KR" altLang="en-US" sz="900" dirty="0" smtClean="0"/>
              <a:t>동일</a:t>
            </a: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</a:t>
            </a:r>
            <a:r>
              <a:rPr lang="en-US" altLang="ko-KR" dirty="0" smtClean="0"/>
              <a:t>3 _ *Show Room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6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33300" y="1279525"/>
            <a:ext cx="37923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47556" y="1279525"/>
            <a:ext cx="0" cy="27336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840544" y="3876675"/>
            <a:ext cx="425450" cy="2730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578415" y="1279525"/>
            <a:ext cx="0" cy="342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537583" y="1285875"/>
            <a:ext cx="0" cy="6826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498018" y="1279525"/>
            <a:ext cx="0" cy="4635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145663" y="1622426"/>
            <a:ext cx="857887" cy="1508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097371" y="1968500"/>
            <a:ext cx="864233" cy="1562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051300" y="1727199"/>
            <a:ext cx="864233" cy="1504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145663" y="1627188"/>
            <a:ext cx="857887" cy="150336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3097371" y="1968501"/>
            <a:ext cx="857887" cy="156209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4051300" y="1727200"/>
            <a:ext cx="857887" cy="150495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06656" y="1279525"/>
            <a:ext cx="0" cy="27336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4799644" y="3876675"/>
            <a:ext cx="425450" cy="2730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 </a:t>
            </a:r>
            <a:r>
              <a:rPr lang="en-US" altLang="ko-KR" sz="900" dirty="0" smtClean="0"/>
              <a:t>index </a:t>
            </a:r>
            <a:r>
              <a:rPr lang="ko-KR" altLang="en-US" sz="900" dirty="0" smtClean="0"/>
              <a:t>페이지 </a:t>
            </a:r>
            <a:r>
              <a:rPr lang="ko-KR" altLang="en-US" sz="900" dirty="0" err="1" smtClean="0"/>
              <a:t>바로가기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link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2_1</a:t>
            </a:r>
            <a:r>
              <a:rPr lang="en-US" altLang="ko-KR" sz="900" dirty="0"/>
              <a:t>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5_1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 왼쪽부터 차례대로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상 → 하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6_1. </a:t>
            </a:r>
            <a:r>
              <a:rPr lang="ko-KR" altLang="en-US" sz="900" dirty="0"/>
              <a:t>텍스트 </a:t>
            </a:r>
            <a:r>
              <a:rPr lang="ko-KR" altLang="en-US" sz="900" dirty="0" smtClean="0"/>
              <a:t>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7_1. </a:t>
            </a:r>
            <a:r>
              <a:rPr lang="ko-KR" altLang="en-US" sz="900" dirty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*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#2,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#3 </a:t>
            </a:r>
            <a:r>
              <a:rPr lang="ko-KR" altLang="en-US" sz="900" dirty="0" smtClean="0"/>
              <a:t>동일</a:t>
            </a: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</a:t>
            </a:r>
            <a:r>
              <a:rPr lang="en-US" altLang="ko-KR" dirty="0" smtClean="0"/>
              <a:t>3 _ 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6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0" name="갈매기형 수장 39"/>
          <p:cNvSpPr/>
          <p:nvPr/>
        </p:nvSpPr>
        <p:spPr>
          <a:xfrm>
            <a:off x="6148449" y="2568575"/>
            <a:ext cx="298450" cy="29845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 flipH="1">
            <a:off x="414740" y="2555875"/>
            <a:ext cx="298450" cy="29845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/>
              <a:t>1_1. </a:t>
            </a:r>
            <a:r>
              <a:rPr lang="ko-KR" altLang="en-US" sz="900" dirty="0"/>
              <a:t>클릭할 경우 </a:t>
            </a:r>
            <a:r>
              <a:rPr lang="en-US" altLang="ko-KR" sz="900" dirty="0"/>
              <a:t>index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/>
          </a:p>
          <a:p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4_1. </a:t>
            </a:r>
            <a:r>
              <a:rPr lang="ko-KR" altLang="en-US" sz="900" dirty="0"/>
              <a:t>텍스트 위치 하단에서 </a:t>
            </a:r>
            <a:r>
              <a:rPr lang="en-US" altLang="ko-KR" sz="900" dirty="0"/>
              <a:t>translate</a:t>
            </a:r>
          </a:p>
          <a:p>
            <a:r>
              <a:rPr lang="en-US" altLang="ko-KR" sz="900" dirty="0"/>
              <a:t>        (</a:t>
            </a:r>
            <a:r>
              <a:rPr lang="ko-KR" altLang="en-US" sz="900" dirty="0"/>
              <a:t>하 → 상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투명도 </a:t>
            </a:r>
            <a:r>
              <a:rPr lang="en-US" altLang="ko-KR" sz="900" dirty="0" smtClean="0"/>
              <a:t>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(transition 0.5s)</a:t>
            </a:r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scale 1 </a:t>
            </a:r>
            <a:r>
              <a:rPr lang="ko-KR" altLang="en-US" sz="900" dirty="0" smtClean="0"/>
              <a:t>→</a:t>
            </a:r>
            <a:r>
              <a:rPr lang="en-US" altLang="ko-KR" sz="900" dirty="0" smtClean="0"/>
              <a:t> 1.2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6_1. </a:t>
            </a:r>
            <a:r>
              <a:rPr lang="ko-KR" altLang="en-US" sz="900" dirty="0" smtClean="0"/>
              <a:t>버튼에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scale 1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1.2</a:t>
            </a:r>
          </a:p>
          <a:p>
            <a:r>
              <a:rPr lang="en-US" altLang="ko-KR" sz="900" dirty="0"/>
              <a:t>6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버튼 클릭할 경우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endParaRPr lang="en-US" altLang="ko-KR" sz="900" dirty="0"/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이미지 페이지 상단에서  </a:t>
            </a:r>
            <a:endParaRPr lang="en-US" altLang="ko-KR" sz="900" dirty="0" smtClean="0"/>
          </a:p>
          <a:p>
            <a:r>
              <a:rPr lang="en-US" altLang="ko-KR" sz="900" dirty="0" smtClean="0"/>
              <a:t>        translate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_2. animation: rotate -20~20deg</a:t>
            </a:r>
          </a:p>
          <a:p>
            <a:r>
              <a:rPr lang="en-US" altLang="ko-KR" sz="900" dirty="0" smtClean="0"/>
              <a:t>       (infinite)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_3. </a:t>
            </a:r>
            <a:r>
              <a:rPr lang="ko-KR" altLang="en-US" sz="900" dirty="0" smtClean="0"/>
              <a:t>이미지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rotateY</a:t>
            </a:r>
            <a:r>
              <a:rPr lang="en-US" altLang="ko-KR" sz="900" dirty="0" smtClean="0"/>
              <a:t> 360deg </a:t>
            </a: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/>
              <a:t>1_1. </a:t>
            </a:r>
            <a:r>
              <a:rPr lang="ko-KR" altLang="en-US" sz="900" dirty="0"/>
              <a:t>클릭할 경우 </a:t>
            </a:r>
            <a:r>
              <a:rPr lang="en-US" altLang="ko-KR" sz="900" dirty="0"/>
              <a:t>index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/>
          </a:p>
          <a:p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4_1. </a:t>
            </a:r>
            <a:r>
              <a:rPr lang="ko-KR" altLang="en-US" sz="900" dirty="0"/>
              <a:t>텍스트 위치 하단에서 </a:t>
            </a:r>
            <a:r>
              <a:rPr lang="en-US" altLang="ko-KR" sz="900" dirty="0"/>
              <a:t>translate</a:t>
            </a:r>
          </a:p>
          <a:p>
            <a:r>
              <a:rPr lang="en-US" altLang="ko-KR" sz="900" dirty="0"/>
              <a:t>        (</a:t>
            </a:r>
            <a:r>
              <a:rPr lang="ko-KR" altLang="en-US" sz="900" dirty="0"/>
              <a:t>하 → 상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투명도 </a:t>
            </a:r>
            <a:r>
              <a:rPr lang="en-US" altLang="ko-KR" sz="900" dirty="0" smtClean="0"/>
              <a:t>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(transition 0.5s)</a:t>
            </a:r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scale 1 </a:t>
            </a:r>
            <a:r>
              <a:rPr lang="ko-KR" altLang="en-US" sz="900" dirty="0" smtClean="0"/>
              <a:t>→</a:t>
            </a:r>
            <a:r>
              <a:rPr lang="en-US" altLang="ko-KR" sz="900" dirty="0" smtClean="0"/>
              <a:t> 1.2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6_1. </a:t>
            </a:r>
            <a:r>
              <a:rPr lang="ko-KR" altLang="en-US" sz="900" dirty="0" smtClean="0"/>
              <a:t>버튼에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scale 1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1.2</a:t>
            </a:r>
          </a:p>
          <a:p>
            <a:r>
              <a:rPr lang="en-US" altLang="ko-KR" sz="900" dirty="0"/>
              <a:t>6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버튼 클릭할 경우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endParaRPr lang="en-US" altLang="ko-KR" sz="900" dirty="0"/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이미지 페이지 상단에서  </a:t>
            </a:r>
            <a:endParaRPr lang="en-US" altLang="ko-KR" sz="900" dirty="0" smtClean="0"/>
          </a:p>
          <a:p>
            <a:r>
              <a:rPr lang="en-US" altLang="ko-KR" sz="900" dirty="0" smtClean="0"/>
              <a:t>        translate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_2. animation: rotate -20~20deg</a:t>
            </a:r>
          </a:p>
          <a:p>
            <a:r>
              <a:rPr lang="en-US" altLang="ko-KR" sz="900" dirty="0" smtClean="0"/>
              <a:t>       (infinite)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_3. </a:t>
            </a:r>
            <a:r>
              <a:rPr lang="ko-KR" altLang="en-US" sz="900" dirty="0" smtClean="0"/>
              <a:t>이미지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rotateY</a:t>
            </a:r>
            <a:r>
              <a:rPr lang="en-US" altLang="ko-KR" sz="900" dirty="0" smtClean="0"/>
              <a:t> 360deg </a:t>
            </a: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6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89114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</a:t>
            </a:r>
            <a:r>
              <a:rPr lang="en-US" sz="700" b="1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–</a:t>
            </a:r>
            <a:r>
              <a:rPr 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없는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147;p14"/>
          <p:cNvSpPr/>
          <p:nvPr/>
        </p:nvSpPr>
        <p:spPr>
          <a:xfrm>
            <a:off x="103981" y="1210271"/>
            <a:ext cx="6708373" cy="70909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2;p15"/>
          <p:cNvSpPr/>
          <p:nvPr/>
        </p:nvSpPr>
        <p:spPr>
          <a:xfrm>
            <a:off x="103981" y="2634664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있는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147;p14"/>
          <p:cNvSpPr/>
          <p:nvPr/>
        </p:nvSpPr>
        <p:spPr>
          <a:xfrm>
            <a:off x="105035" y="2961058"/>
            <a:ext cx="6708373" cy="70909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</a:t>
            </a:r>
            <a:r>
              <a:rPr lang="ko-KR" altLang="en-US" sz="1000" dirty="0" smtClean="0">
                <a:latin typeface="+mn-ea"/>
                <a:ea typeface="+mn-ea"/>
              </a:rPr>
              <a:t> 아이콘에 </a:t>
            </a:r>
            <a:r>
              <a:rPr lang="en-US" altLang="ko-KR" sz="1000" dirty="0">
                <a:latin typeface="+mn-ea"/>
                <a:ea typeface="+mn-ea"/>
              </a:rPr>
              <a:t>hover</a:t>
            </a:r>
            <a:r>
              <a:rPr lang="ko-KR" altLang="en-US" sz="1000" dirty="0">
                <a:latin typeface="+mn-ea"/>
                <a:ea typeface="+mn-ea"/>
              </a:rPr>
              <a:t>할 경우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네비게이션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translate (</a:t>
            </a:r>
            <a:r>
              <a:rPr lang="ko-KR" altLang="en-US" sz="1000" dirty="0">
                <a:latin typeface="+mn-ea"/>
                <a:ea typeface="+mn-ea"/>
              </a:rPr>
              <a:t>우 → 좌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메뉴에 </a:t>
            </a:r>
            <a:r>
              <a:rPr lang="en-US" altLang="ko-KR" sz="1000" dirty="0" smtClean="0">
                <a:latin typeface="+mn-ea"/>
                <a:ea typeface="+mn-ea"/>
              </a:rPr>
              <a:t>hover</a:t>
            </a:r>
            <a:r>
              <a:rPr lang="ko-KR" altLang="en-US" sz="1000" dirty="0" smtClean="0">
                <a:latin typeface="+mn-ea"/>
                <a:ea typeface="+mn-ea"/>
              </a:rPr>
              <a:t>할 경우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밑줄  </a:t>
            </a:r>
            <a:r>
              <a:rPr lang="en-US" altLang="ko-KR" sz="1000" dirty="0" smtClean="0">
                <a:latin typeface="+mn-ea"/>
                <a:ea typeface="+mn-ea"/>
              </a:rPr>
              <a:t>transition(</a:t>
            </a:r>
            <a:r>
              <a:rPr lang="ko-KR" altLang="en-US" sz="1000" dirty="0" smtClean="0">
                <a:latin typeface="+mn-ea"/>
                <a:ea typeface="+mn-ea"/>
              </a:rPr>
              <a:t>중앙 → 양끝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>
                <a:latin typeface="+mn-ea"/>
                <a:ea typeface="+mn-ea"/>
              </a:rPr>
              <a:t>현재 카테고리 해당 메뉴 영역에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 </a:t>
            </a:r>
            <a:r>
              <a:rPr lang="ko-KR" altLang="en-US" sz="1000" dirty="0" smtClean="0">
                <a:latin typeface="+mn-ea"/>
                <a:ea typeface="+mn-ea"/>
              </a:rPr>
              <a:t>밑줄 유지</a:t>
            </a:r>
            <a:endParaRPr lang="ko-KR" altLang="en-US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3178" y="1308767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23178" y="1314588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473579" y="1486153"/>
            <a:ext cx="216000" cy="137160"/>
            <a:chOff x="6345651" y="644111"/>
            <a:chExt cx="216000" cy="137160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223177" y="3086224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23177" y="3092045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473578" y="3263610"/>
            <a:ext cx="216000" cy="137160"/>
            <a:chOff x="6345651" y="644111"/>
            <a:chExt cx="216000" cy="137160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2297774" y="3184069"/>
            <a:ext cx="3191066" cy="306434"/>
            <a:chOff x="2244105" y="2881517"/>
            <a:chExt cx="3191066" cy="306434"/>
          </a:xfrm>
        </p:grpSpPr>
        <p:sp>
          <p:nvSpPr>
            <p:cNvPr id="115" name="TextBox 114"/>
            <p:cNvSpPr txBox="1"/>
            <p:nvPr/>
          </p:nvSpPr>
          <p:spPr>
            <a:xfrm>
              <a:off x="2244105" y="2881517"/>
              <a:ext cx="679994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#1. </a:t>
              </a:r>
              <a:r>
                <a:rPr lang="ko-KR" altLang="en-US" sz="1050" dirty="0" err="1" smtClean="0">
                  <a:latin typeface="+mn-ea"/>
                  <a:ea typeface="+mn-ea"/>
                </a:rPr>
                <a:t>쇼츠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41771" y="2881520"/>
              <a:ext cx="1225015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#2. </a:t>
              </a:r>
              <a:r>
                <a:rPr lang="ko-KR" altLang="en-US" sz="1050" dirty="0" err="1" smtClean="0">
                  <a:latin typeface="+mn-ea"/>
                  <a:ea typeface="+mn-ea"/>
                </a:rPr>
                <a:t>볼드한</a:t>
              </a:r>
              <a:r>
                <a:rPr lang="ko-KR" altLang="en-US" sz="1050" dirty="0" smtClean="0">
                  <a:latin typeface="+mn-ea"/>
                  <a:ea typeface="+mn-ea"/>
                </a:rPr>
                <a:t> 프린트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80449" y="2881518"/>
              <a:ext cx="854722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#3. </a:t>
              </a:r>
              <a:r>
                <a:rPr lang="ko-KR" altLang="en-US" sz="1050" dirty="0" smtClean="0">
                  <a:latin typeface="+mn-ea"/>
                  <a:ea typeface="+mn-ea"/>
                </a:rPr>
                <a:t>올</a:t>
              </a:r>
              <a:r>
                <a:rPr lang="en-US" altLang="ko-KR" sz="1050" dirty="0" smtClean="0">
                  <a:latin typeface="+mn-ea"/>
                  <a:ea typeface="+mn-ea"/>
                </a:rPr>
                <a:t>-</a:t>
              </a:r>
              <a:r>
                <a:rPr lang="ko-KR" altLang="en-US" sz="1050" dirty="0" smtClean="0">
                  <a:latin typeface="+mn-ea"/>
                  <a:ea typeface="+mn-ea"/>
                </a:rPr>
                <a:t>블랙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</p:grpSp>
      <p:sp>
        <p:nvSpPr>
          <p:cNvPr id="118" name="Google Shape;218;p15"/>
          <p:cNvSpPr/>
          <p:nvPr/>
        </p:nvSpPr>
        <p:spPr>
          <a:xfrm>
            <a:off x="2297774" y="3113914"/>
            <a:ext cx="4453546" cy="46056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89;p14"/>
          <p:cNvSpPr/>
          <p:nvPr/>
        </p:nvSpPr>
        <p:spPr>
          <a:xfrm>
            <a:off x="2238319" y="30041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60066" y="3495243"/>
            <a:ext cx="6177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89;p14"/>
          <p:cNvSpPr/>
          <p:nvPr/>
        </p:nvSpPr>
        <p:spPr>
          <a:xfrm>
            <a:off x="2136422" y="34055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1depth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21" name="텍스트 개체 틀 2"/>
          <p:cNvSpPr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2_4.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4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24038" y="474346"/>
            <a:ext cx="6695924" cy="4476751"/>
            <a:chOff x="1200150" y="474346"/>
            <a:chExt cx="6695924" cy="4476751"/>
          </a:xfrm>
        </p:grpSpPr>
        <p:sp>
          <p:nvSpPr>
            <p:cNvPr id="54" name="직사각형 53"/>
            <p:cNvSpPr/>
            <p:nvPr/>
          </p:nvSpPr>
          <p:spPr>
            <a:xfrm>
              <a:off x="1200150" y="474347"/>
              <a:ext cx="6677025" cy="44767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00152" y="474347"/>
              <a:ext cx="6298404" cy="488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7770" y="481967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header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00152" y="3886335"/>
              <a:ext cx="6677024" cy="1064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498556" y="474346"/>
              <a:ext cx="378619" cy="34119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04408" y="535307"/>
              <a:ext cx="824492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04408" y="586503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h1 &gt; 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07770" y="3893957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footer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1414" y="481967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nav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51926" y="535307"/>
              <a:ext cx="703768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51926" y="582048"/>
              <a:ext cx="703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 &gt; span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200152" y="958831"/>
              <a:ext cx="6298404" cy="2927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07770" y="966974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section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00150" y="1467036"/>
              <a:ext cx="6298406" cy="1786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772" y="1476269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h2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349353" y="4512947"/>
              <a:ext cx="428386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9354" y="4564143"/>
              <a:ext cx="428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3_2.	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24038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22444" y="466724"/>
            <a:ext cx="378619" cy="34119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25302" y="47434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4040" y="466725"/>
            <a:ext cx="6298404" cy="488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1658" y="474345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296" y="527685"/>
            <a:ext cx="824492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28296" y="578881"/>
            <a:ext cx="82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5814" y="527685"/>
            <a:ext cx="703768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775814" y="574426"/>
            <a:ext cx="70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 &gt; span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24040" y="951209"/>
            <a:ext cx="6298404" cy="2927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1658" y="96268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24038" y="1295400"/>
            <a:ext cx="6298406" cy="23698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31658" y="130366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8578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9355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40132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8982" y="13972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99834" y="139545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4889" y="139661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24040" y="2703970"/>
            <a:ext cx="6298404" cy="9612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35258" y="2715811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48967" y="2819924"/>
            <a:ext cx="1787068" cy="3310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224040" y="3878713"/>
            <a:ext cx="6677024" cy="106476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31658" y="388633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3241" y="4512945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373242" y="4564141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7945" y="286231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strong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48967" y="3227111"/>
            <a:ext cx="1787068" cy="3310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238627" y="326950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79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2020 S/S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3_3.	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24038" y="464819"/>
            <a:ext cx="6695924" cy="4478656"/>
            <a:chOff x="95250" y="464819"/>
            <a:chExt cx="6695924" cy="4478656"/>
          </a:xfrm>
        </p:grpSpPr>
        <p:sp>
          <p:nvSpPr>
            <p:cNvPr id="24" name="직사각형 23"/>
            <p:cNvSpPr/>
            <p:nvPr/>
          </p:nvSpPr>
          <p:spPr>
            <a:xfrm>
              <a:off x="95250" y="466725"/>
              <a:ext cx="6677025" cy="44767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93656" y="464819"/>
              <a:ext cx="378619" cy="4478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6514" y="474345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nav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252" y="466725"/>
              <a:ext cx="6298404" cy="488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2870" y="474345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header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508" y="527685"/>
              <a:ext cx="824492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9508" y="578881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h1 &gt; 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47026" y="527685"/>
              <a:ext cx="703768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47026" y="574426"/>
              <a:ext cx="703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 &gt; span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52" y="951209"/>
              <a:ext cx="6298404" cy="3992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870" y="962686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section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8220" y="1311797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0496" y="1396580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18220" y="2310515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0496" y="2395298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3101" y="3309233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0721" y="3394016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12341" y="1311797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24616" y="1396580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212341" y="2310515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24616" y="2395298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02687" y="3309233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14962" y="3394016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3022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8220" y="4211591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38409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43607" y="4211589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75715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83335" y="4240877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1. Information Architecture</a:t>
            </a:r>
            <a:endParaRPr lang="en-US" dirty="0"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3. Wireframe</a:t>
            </a:r>
            <a:endParaRPr 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3_1.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3_3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My 2020 S/S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 flipH="1">
            <a:off x="6547641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 flipH="1">
            <a:off x="2613150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 flipH="1">
            <a:off x="3924647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301654" y="2754180"/>
            <a:ext cx="0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1166949319"/>
              </p:ext>
            </p:extLst>
          </p:nvPr>
        </p:nvGraphicFramePr>
        <p:xfrm>
          <a:off x="738836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패션위크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379769466"/>
              </p:ext>
            </p:extLst>
          </p:nvPr>
        </p:nvGraphicFramePr>
        <p:xfrm>
          <a:off x="738836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1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6547642" y="1727543"/>
            <a:ext cx="0" cy="66802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2613150" y="1722260"/>
            <a:ext cx="1" cy="67330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3924648" y="1727543"/>
            <a:ext cx="0" cy="66802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 flipH="1">
            <a:off x="1301654" y="1716977"/>
            <a:ext cx="1" cy="67858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301655" y="1716977"/>
            <a:ext cx="6595587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4042699656"/>
              </p:ext>
            </p:extLst>
          </p:nvPr>
        </p:nvGraphicFramePr>
        <p:xfrm>
          <a:off x="2050332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패션위크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2952063350"/>
              </p:ext>
            </p:extLst>
          </p:nvPr>
        </p:nvGraphicFramePr>
        <p:xfrm>
          <a:off x="3361829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패션위크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4275983481"/>
              </p:ext>
            </p:extLst>
          </p:nvPr>
        </p:nvGraphicFramePr>
        <p:xfrm>
          <a:off x="5984823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For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your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2020 S/S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2294204248"/>
              </p:ext>
            </p:extLst>
          </p:nvPr>
        </p:nvGraphicFramePr>
        <p:xfrm>
          <a:off x="2050333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레트로</a:t>
                      </a:r>
                      <a:endParaRPr lang="ko-KR" altLang="en-US" sz="800" b="1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988915391"/>
              </p:ext>
            </p:extLst>
          </p:nvPr>
        </p:nvGraphicFramePr>
        <p:xfrm>
          <a:off x="3361830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클래식 블루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891730440"/>
              </p:ext>
            </p:extLst>
          </p:nvPr>
        </p:nvGraphicFramePr>
        <p:xfrm>
          <a:off x="5984824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2020 S/S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28" name="Google Shape;109;p13"/>
          <p:cNvCxnSpPr>
            <a:stCxn id="30" idx="2"/>
            <a:endCxn id="29" idx="0"/>
          </p:cNvCxnSpPr>
          <p:nvPr/>
        </p:nvCxnSpPr>
        <p:spPr>
          <a:xfrm flipH="1">
            <a:off x="5236144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9" name="Google Shape;114;p13"/>
          <p:cNvGraphicFramePr/>
          <p:nvPr>
            <p:extLst>
              <p:ext uri="{D42A27DB-BD31-4B8C-83A1-F6EECF244321}">
                <p14:modId xmlns:p14="http://schemas.microsoft.com/office/powerpoint/2010/main" val="4240553706"/>
              </p:ext>
            </p:extLst>
          </p:nvPr>
        </p:nvGraphicFramePr>
        <p:xfrm>
          <a:off x="4673326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옷잘러의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oogle Shape;92;p13"/>
          <p:cNvGraphicFramePr/>
          <p:nvPr>
            <p:extLst>
              <p:ext uri="{D42A27DB-BD31-4B8C-83A1-F6EECF244321}">
                <p14:modId xmlns:p14="http://schemas.microsoft.com/office/powerpoint/2010/main" val="1544095514"/>
              </p:ext>
            </p:extLst>
          </p:nvPr>
        </p:nvGraphicFramePr>
        <p:xfrm>
          <a:off x="4673327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룩북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1493641929"/>
              </p:ext>
            </p:extLst>
          </p:nvPr>
        </p:nvGraphicFramePr>
        <p:xfrm>
          <a:off x="7296323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54" name="Google Shape;88;p13"/>
          <p:cNvCxnSpPr>
            <a:endCxn id="30" idx="0"/>
          </p:cNvCxnSpPr>
          <p:nvPr/>
        </p:nvCxnSpPr>
        <p:spPr>
          <a:xfrm>
            <a:off x="5236145" y="1722260"/>
            <a:ext cx="0" cy="67330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88;p13"/>
          <p:cNvCxnSpPr/>
          <p:nvPr/>
        </p:nvCxnSpPr>
        <p:spPr>
          <a:xfrm>
            <a:off x="7897242" y="1727543"/>
            <a:ext cx="0" cy="57658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644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345651" y="71269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45651" y="78127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45651" y="64411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189;p14"/>
          <p:cNvSpPr/>
          <p:nvPr/>
        </p:nvSpPr>
        <p:spPr>
          <a:xfrm>
            <a:off x="6077259" y="4966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 </a:t>
            </a:r>
            <a:r>
              <a:rPr lang="en-US" altLang="ko-KR" sz="900" dirty="0" smtClean="0"/>
              <a:t>index </a:t>
            </a:r>
            <a:r>
              <a:rPr lang="ko-KR" altLang="en-US" sz="900" dirty="0" smtClean="0"/>
              <a:t>페이지 </a:t>
            </a:r>
            <a:r>
              <a:rPr lang="ko-KR" altLang="en-US" sz="900" dirty="0" err="1" smtClean="0"/>
              <a:t>바로가기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link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2_1</a:t>
            </a:r>
            <a:r>
              <a:rPr lang="en-US" altLang="ko-KR" sz="900" dirty="0"/>
              <a:t>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5_1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 왼쪽부터 차례대로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상 → 하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6_1. </a:t>
            </a:r>
            <a:r>
              <a:rPr lang="ko-KR" altLang="en-US" sz="900" dirty="0"/>
              <a:t>텍스트 </a:t>
            </a:r>
            <a:r>
              <a:rPr lang="ko-KR" altLang="en-US" sz="900" dirty="0" smtClean="0"/>
              <a:t>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7_1. </a:t>
            </a:r>
            <a:r>
              <a:rPr lang="ko-KR" altLang="en-US" sz="900" dirty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*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#2,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#3 </a:t>
            </a:r>
            <a:r>
              <a:rPr lang="ko-KR" altLang="en-US" sz="900" dirty="0" smtClean="0"/>
              <a:t>동일</a:t>
            </a: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</a:t>
            </a:r>
            <a:r>
              <a:rPr lang="en-US" altLang="ko-KR" dirty="0" smtClean="0"/>
              <a:t>3 _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640307" y="8439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8319" y="964671"/>
            <a:ext cx="1370888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</a:t>
            </a:r>
            <a:r>
              <a:rPr lang="ko-KR" altLang="en-US" sz="1100" dirty="0" err="1" smtClean="0">
                <a:latin typeface="+mn-ea"/>
                <a:ea typeface="+mn-ea"/>
              </a:rPr>
              <a:t>뉴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7663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7671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583056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574484"/>
            <a:ext cx="1262256" cy="1984056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574484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547337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21082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26638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2810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432275"/>
            <a:ext cx="5743395" cy="2248185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9" name="Google Shape;218;p15"/>
          <p:cNvSpPr/>
          <p:nvPr/>
        </p:nvSpPr>
        <p:spPr>
          <a:xfrm>
            <a:off x="2104069" y="382103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7616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6423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266241" y="1140379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 </a:t>
            </a:r>
            <a:r>
              <a:rPr lang="en-US" altLang="ko-KR" sz="900" dirty="0" smtClean="0"/>
              <a:t>index </a:t>
            </a:r>
            <a:r>
              <a:rPr lang="ko-KR" altLang="en-US" sz="900" dirty="0" smtClean="0"/>
              <a:t>페이지 </a:t>
            </a:r>
            <a:r>
              <a:rPr lang="ko-KR" altLang="en-US" sz="900" dirty="0" err="1" smtClean="0"/>
              <a:t>바로가기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link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2_1</a:t>
            </a:r>
            <a:r>
              <a:rPr lang="en-US" altLang="ko-KR" sz="900" dirty="0"/>
              <a:t>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5_1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 왼쪽부터 차례대로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상 → 하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6_1. </a:t>
            </a:r>
            <a:r>
              <a:rPr lang="ko-KR" altLang="en-US" sz="900" dirty="0"/>
              <a:t>텍스트 </a:t>
            </a:r>
            <a:r>
              <a:rPr lang="ko-KR" altLang="en-US" sz="900" dirty="0" smtClean="0"/>
              <a:t>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7_1. </a:t>
            </a:r>
            <a:r>
              <a:rPr lang="ko-KR" altLang="en-US" sz="900" dirty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*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#2,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#3 </a:t>
            </a:r>
            <a:r>
              <a:rPr lang="ko-KR" altLang="en-US" sz="900" dirty="0" smtClean="0"/>
              <a:t>동일</a:t>
            </a: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</a:t>
            </a:r>
            <a:r>
              <a:rPr lang="en-US" altLang="ko-KR" dirty="0" smtClean="0"/>
              <a:t>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4791075" y="2510114"/>
            <a:ext cx="298450" cy="29845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 flipH="1">
            <a:off x="1797758" y="2510114"/>
            <a:ext cx="298450" cy="29845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6241" y="4342131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940050" y="4342131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1261</Words>
  <Application>Microsoft Office PowerPoint</Application>
  <PresentationFormat>화면 슬라이드 쇼(16:9)</PresentationFormat>
  <Paragraphs>417</Paragraphs>
  <Slides>18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2. 화면 설계</vt:lpstr>
      <vt:lpstr>Main</vt:lpstr>
      <vt:lpstr>키워드 #1, #2, #3 _ 소개</vt:lpstr>
      <vt:lpstr>키워드 #1, #2, #3 _ on Catwalk</vt:lpstr>
      <vt:lpstr>키워드 #1, #2, #3 _ *Show Room</vt:lpstr>
      <vt:lpstr>키워드 #1, #2, #3 _ *스타일링 샘플</vt:lpstr>
      <vt:lpstr>My 2020 S/S</vt:lpstr>
      <vt:lpstr>My 2020 S/S</vt:lpstr>
      <vt:lpstr>1depth 메뉴</vt:lpstr>
      <vt:lpstr>3. Wireframe</vt:lpstr>
      <vt:lpstr>Main</vt:lpstr>
      <vt:lpstr>키워드 #1, #2, #3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139</cp:revision>
  <dcterms:modified xsi:type="dcterms:W3CDTF">2020-03-23T09:15:12Z</dcterms:modified>
</cp:coreProperties>
</file>