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8"/>
  </p:notesMasterIdLst>
  <p:handoutMasterIdLst>
    <p:handoutMasterId r:id="rId19"/>
  </p:handoutMasterIdLst>
  <p:sldIdLst>
    <p:sldId id="288" r:id="rId4"/>
    <p:sldId id="257" r:id="rId5"/>
    <p:sldId id="300" r:id="rId6"/>
    <p:sldId id="301" r:id="rId7"/>
    <p:sldId id="259" r:id="rId8"/>
    <p:sldId id="302" r:id="rId9"/>
    <p:sldId id="290" r:id="rId10"/>
    <p:sldId id="291" r:id="rId11"/>
    <p:sldId id="294" r:id="rId12"/>
    <p:sldId id="307" r:id="rId13"/>
    <p:sldId id="303" r:id="rId14"/>
    <p:sldId id="308" r:id="rId15"/>
    <p:sldId id="309" r:id="rId16"/>
    <p:sldId id="29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6457" autoAdjust="0"/>
  </p:normalViewPr>
  <p:slideViewPr>
    <p:cSldViewPr snapToGrid="0">
      <p:cViewPr>
        <p:scale>
          <a:sx n="150" d="100"/>
          <a:sy n="150" d="100"/>
        </p:scale>
        <p:origin x="-864" y="-4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1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639763"/>
            <a:ext cx="8856984" cy="91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altLang="ko-KR" dirty="0" err="1" smtClean="0"/>
              <a:t>Fff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3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Minideco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홈페이지 </a:t>
            </a:r>
            <a:r>
              <a:rPr lang="ko-KR" altLang="en-US" sz="800" dirty="0" err="1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리뉴얼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40;p8"/>
          <p:cNvSpPr txBox="1"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6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00668" y="89114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Header </a:t>
            </a:r>
            <a:r>
              <a:rPr lang="en-US" sz="700" b="1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–</a:t>
            </a:r>
            <a:r>
              <a:rPr lang="en-US" sz="700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menu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없는</a:t>
            </a:r>
            <a:r>
              <a:rPr lang="en-US" sz="700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경우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0" name="Google Shape;147;p14"/>
          <p:cNvSpPr/>
          <p:nvPr/>
        </p:nvSpPr>
        <p:spPr>
          <a:xfrm>
            <a:off x="103981" y="1210271"/>
            <a:ext cx="6708373" cy="709097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22;p15"/>
          <p:cNvSpPr/>
          <p:nvPr/>
        </p:nvSpPr>
        <p:spPr>
          <a:xfrm>
            <a:off x="103981" y="2634664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Header – </a:t>
            </a:r>
            <a:r>
              <a:rPr lang="en-US" sz="700" dirty="0" smtClean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menu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있는</a:t>
            </a:r>
            <a:r>
              <a:rPr lang="en-US" sz="700" dirty="0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700" dirty="0" err="1">
                <a:solidFill>
                  <a:srgbClr val="953734"/>
                </a:solidFill>
                <a:latin typeface="+mn-ea"/>
                <a:ea typeface="+mn-ea"/>
                <a:cs typeface="Arial"/>
                <a:sym typeface="Arial"/>
              </a:rPr>
              <a:t>경우</a:t>
            </a:r>
            <a:endParaRPr sz="700" dirty="0">
              <a:solidFill>
                <a:srgbClr val="953734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4" name="Google Shape;147;p14"/>
          <p:cNvSpPr/>
          <p:nvPr/>
        </p:nvSpPr>
        <p:spPr>
          <a:xfrm>
            <a:off x="105035" y="2961058"/>
            <a:ext cx="6708373" cy="709097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89175" y="439594"/>
            <a:ext cx="2254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1_1.</a:t>
            </a:r>
            <a:r>
              <a:rPr lang="ko-KR" altLang="en-US" sz="1000" dirty="0" smtClean="0">
                <a:latin typeface="+mn-ea"/>
                <a:ea typeface="+mn-ea"/>
              </a:rPr>
              <a:t> 아이콘에 </a:t>
            </a:r>
            <a:r>
              <a:rPr lang="en-US" altLang="ko-KR" sz="1000" dirty="0">
                <a:latin typeface="+mn-ea"/>
                <a:ea typeface="+mn-ea"/>
              </a:rPr>
              <a:t>hover</a:t>
            </a:r>
            <a:r>
              <a:rPr lang="ko-KR" altLang="en-US" sz="1000" dirty="0">
                <a:latin typeface="+mn-ea"/>
                <a:ea typeface="+mn-ea"/>
              </a:rPr>
              <a:t>할 경우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       </a:t>
            </a:r>
            <a:r>
              <a:rPr lang="ko-KR" altLang="en-US" sz="1000" dirty="0" err="1">
                <a:latin typeface="+mn-ea"/>
                <a:ea typeface="+mn-ea"/>
              </a:rPr>
              <a:t>네비게이션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translate (</a:t>
            </a:r>
            <a:r>
              <a:rPr lang="ko-KR" altLang="en-US" sz="1000" dirty="0">
                <a:latin typeface="+mn-ea"/>
                <a:ea typeface="+mn-ea"/>
              </a:rPr>
              <a:t>우 → 좌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2_1. </a:t>
            </a:r>
            <a:r>
              <a:rPr lang="ko-KR" altLang="en-US" sz="1000" dirty="0" smtClean="0">
                <a:latin typeface="+mn-ea"/>
                <a:ea typeface="+mn-ea"/>
              </a:rPr>
              <a:t>메뉴에 </a:t>
            </a:r>
            <a:r>
              <a:rPr lang="en-US" altLang="ko-KR" sz="1000" dirty="0" smtClean="0">
                <a:latin typeface="+mn-ea"/>
                <a:ea typeface="+mn-ea"/>
              </a:rPr>
              <a:t>hover</a:t>
            </a:r>
            <a:r>
              <a:rPr lang="ko-KR" altLang="en-US" sz="1000" dirty="0" smtClean="0">
                <a:latin typeface="+mn-ea"/>
                <a:ea typeface="+mn-ea"/>
              </a:rPr>
              <a:t>할 경우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밑줄  </a:t>
            </a:r>
            <a:r>
              <a:rPr lang="en-US" altLang="ko-KR" sz="1000" dirty="0" smtClean="0">
                <a:latin typeface="+mn-ea"/>
                <a:ea typeface="+mn-ea"/>
              </a:rPr>
              <a:t>transition(</a:t>
            </a:r>
            <a:r>
              <a:rPr lang="ko-KR" altLang="en-US" sz="1000" dirty="0" smtClean="0">
                <a:latin typeface="+mn-ea"/>
                <a:ea typeface="+mn-ea"/>
              </a:rPr>
              <a:t>중앙 → 양끝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2_2. </a:t>
            </a:r>
            <a:r>
              <a:rPr lang="ko-KR" altLang="en-US" sz="1000" dirty="0">
                <a:latin typeface="+mn-ea"/>
                <a:ea typeface="+mn-ea"/>
              </a:rPr>
              <a:t>현재 카테고리 해당 메뉴 영역에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 </a:t>
            </a:r>
            <a:r>
              <a:rPr lang="ko-KR" altLang="en-US" sz="1000" dirty="0" smtClean="0">
                <a:latin typeface="+mn-ea"/>
                <a:ea typeface="+mn-ea"/>
              </a:rPr>
              <a:t>밑줄 유지</a:t>
            </a:r>
            <a:endParaRPr lang="ko-KR" altLang="en-US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3178" y="1308767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23178" y="1314588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6473579" y="1486153"/>
            <a:ext cx="216000" cy="137160"/>
            <a:chOff x="6345651" y="644111"/>
            <a:chExt cx="216000" cy="137160"/>
          </a:xfrm>
        </p:grpSpPr>
        <p:cxnSp>
          <p:nvCxnSpPr>
            <p:cNvPr id="97" name="직선 연결선 96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/>
          <p:cNvSpPr/>
          <p:nvPr/>
        </p:nvSpPr>
        <p:spPr>
          <a:xfrm>
            <a:off x="223177" y="3086224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23177" y="3092045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473578" y="3263610"/>
            <a:ext cx="216000" cy="137160"/>
            <a:chOff x="6345651" y="644111"/>
            <a:chExt cx="216000" cy="137160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2297774" y="3184069"/>
            <a:ext cx="3191066" cy="306434"/>
            <a:chOff x="2244105" y="2881517"/>
            <a:chExt cx="3191066" cy="306434"/>
          </a:xfrm>
        </p:grpSpPr>
        <p:sp>
          <p:nvSpPr>
            <p:cNvPr id="115" name="TextBox 114"/>
            <p:cNvSpPr txBox="1"/>
            <p:nvPr/>
          </p:nvSpPr>
          <p:spPr>
            <a:xfrm>
              <a:off x="2244105" y="2881517"/>
              <a:ext cx="679994" cy="30643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#1. </a:t>
              </a:r>
              <a:r>
                <a:rPr lang="ko-KR" altLang="en-US" sz="1050" dirty="0" err="1" smtClean="0">
                  <a:latin typeface="+mn-ea"/>
                  <a:ea typeface="+mn-ea"/>
                </a:rPr>
                <a:t>쇼츠</a:t>
              </a:r>
              <a:endParaRPr lang="en-US" altLang="ko-KR" sz="1050" dirty="0" smtClean="0">
                <a:latin typeface="+mn-ea"/>
                <a:ea typeface="+mn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141771" y="2881520"/>
              <a:ext cx="1225015" cy="30643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#2. </a:t>
              </a:r>
              <a:r>
                <a:rPr lang="ko-KR" altLang="en-US" sz="1050" dirty="0" err="1" smtClean="0">
                  <a:latin typeface="+mn-ea"/>
                  <a:ea typeface="+mn-ea"/>
                </a:rPr>
                <a:t>볼드한</a:t>
              </a:r>
              <a:r>
                <a:rPr lang="ko-KR" altLang="en-US" sz="1050" dirty="0" smtClean="0">
                  <a:latin typeface="+mn-ea"/>
                  <a:ea typeface="+mn-ea"/>
                </a:rPr>
                <a:t> 프린트</a:t>
              </a:r>
              <a:endParaRPr lang="en-US" altLang="ko-KR" sz="1050" dirty="0" smtClean="0">
                <a:latin typeface="+mn-ea"/>
                <a:ea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580449" y="2881518"/>
              <a:ext cx="854722" cy="30643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#3. </a:t>
              </a:r>
              <a:r>
                <a:rPr lang="ko-KR" altLang="en-US" sz="1050" dirty="0" smtClean="0">
                  <a:latin typeface="+mn-ea"/>
                  <a:ea typeface="+mn-ea"/>
                </a:rPr>
                <a:t>올</a:t>
              </a:r>
              <a:r>
                <a:rPr lang="en-US" altLang="ko-KR" sz="1050" dirty="0" smtClean="0">
                  <a:latin typeface="+mn-ea"/>
                  <a:ea typeface="+mn-ea"/>
                </a:rPr>
                <a:t>-</a:t>
              </a:r>
              <a:r>
                <a:rPr lang="ko-KR" altLang="en-US" sz="1050" dirty="0" smtClean="0">
                  <a:latin typeface="+mn-ea"/>
                  <a:ea typeface="+mn-ea"/>
                </a:rPr>
                <a:t>블랙</a:t>
              </a:r>
              <a:endParaRPr lang="en-US" altLang="ko-KR" sz="1050" dirty="0" smtClean="0">
                <a:latin typeface="+mn-ea"/>
                <a:ea typeface="+mn-ea"/>
              </a:endParaRPr>
            </a:p>
          </p:txBody>
        </p:sp>
      </p:grpSp>
      <p:sp>
        <p:nvSpPr>
          <p:cNvPr id="118" name="Google Shape;218;p15"/>
          <p:cNvSpPr/>
          <p:nvPr/>
        </p:nvSpPr>
        <p:spPr>
          <a:xfrm>
            <a:off x="2297774" y="3113914"/>
            <a:ext cx="4453546" cy="460561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89;p14"/>
          <p:cNvSpPr/>
          <p:nvPr/>
        </p:nvSpPr>
        <p:spPr>
          <a:xfrm>
            <a:off x="2238319" y="30041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360066" y="3495243"/>
            <a:ext cx="6177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189;p14"/>
          <p:cNvSpPr/>
          <p:nvPr/>
        </p:nvSpPr>
        <p:spPr>
          <a:xfrm>
            <a:off x="2136422" y="340550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1depth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21" name="텍스트 개체 틀 2"/>
          <p:cNvSpPr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</p:spPr>
        <p:txBody>
          <a:bodyPr/>
          <a:lstStyle/>
          <a:p>
            <a:r>
              <a:rPr lang="en-US" altLang="ko-KR" dirty="0" smtClean="0"/>
              <a:t>2_4.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94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Wireframe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24038" y="474346"/>
            <a:ext cx="6695924" cy="4476751"/>
            <a:chOff x="1200150" y="474346"/>
            <a:chExt cx="6695924" cy="4476751"/>
          </a:xfrm>
        </p:grpSpPr>
        <p:sp>
          <p:nvSpPr>
            <p:cNvPr id="54" name="직사각형 53"/>
            <p:cNvSpPr/>
            <p:nvPr/>
          </p:nvSpPr>
          <p:spPr>
            <a:xfrm>
              <a:off x="1200150" y="474347"/>
              <a:ext cx="6677025" cy="44767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00152" y="474347"/>
              <a:ext cx="6298404" cy="488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07770" y="481967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header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00152" y="3886335"/>
              <a:ext cx="6677024" cy="1064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498556" y="474346"/>
              <a:ext cx="378619" cy="34119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804408" y="535307"/>
              <a:ext cx="824492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04408" y="586503"/>
              <a:ext cx="824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h1 &gt; 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07770" y="3893957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footer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1414" y="481967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nav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51926" y="535307"/>
              <a:ext cx="703768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51926" y="582048"/>
              <a:ext cx="703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 &gt; span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200152" y="958831"/>
              <a:ext cx="6298404" cy="2927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07770" y="966974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section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00150" y="1467036"/>
              <a:ext cx="6298406" cy="1786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772" y="1476269"/>
              <a:ext cx="824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h2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349353" y="4512947"/>
              <a:ext cx="428386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49354" y="4564143"/>
              <a:ext cx="4283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15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3_2.	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24038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522444" y="466724"/>
            <a:ext cx="378619" cy="34119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525302" y="474345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24040" y="466725"/>
            <a:ext cx="6298404" cy="488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231658" y="474345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296" y="527685"/>
            <a:ext cx="824492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828296" y="578881"/>
            <a:ext cx="82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75814" y="527685"/>
            <a:ext cx="703768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775814" y="574426"/>
            <a:ext cx="70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 &gt; span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24040" y="951209"/>
            <a:ext cx="6298404" cy="292750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1658" y="962686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24038" y="1295400"/>
            <a:ext cx="6298406" cy="23698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31658" y="130366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85785" y="1389661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193555" y="1389661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401325" y="1389661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78982" y="13972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99834" y="1395459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04889" y="1396614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24040" y="2703970"/>
            <a:ext cx="6298404" cy="96125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35258" y="2715811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448967" y="2819924"/>
            <a:ext cx="1787068" cy="3310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224040" y="3878713"/>
            <a:ext cx="6677024" cy="106476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231658" y="388633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73241" y="4512945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373242" y="4564141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87945" y="2862315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strong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48967" y="3227111"/>
            <a:ext cx="1787068" cy="3310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238627" y="326950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979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2020 S/S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3_3.	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224038" y="464819"/>
            <a:ext cx="6695924" cy="4478656"/>
            <a:chOff x="95250" y="464819"/>
            <a:chExt cx="6695924" cy="4478656"/>
          </a:xfrm>
        </p:grpSpPr>
        <p:sp>
          <p:nvSpPr>
            <p:cNvPr id="24" name="직사각형 23"/>
            <p:cNvSpPr/>
            <p:nvPr/>
          </p:nvSpPr>
          <p:spPr>
            <a:xfrm>
              <a:off x="95250" y="466725"/>
              <a:ext cx="6677025" cy="44767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93656" y="464819"/>
              <a:ext cx="378619" cy="4478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96514" y="474345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nav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5252" y="466725"/>
              <a:ext cx="6298404" cy="488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2870" y="474345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header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9508" y="527685"/>
              <a:ext cx="824492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9508" y="578881"/>
              <a:ext cx="824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h1 &gt; 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647026" y="527685"/>
              <a:ext cx="703768" cy="348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47026" y="574426"/>
              <a:ext cx="703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 &gt; span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5252" y="951209"/>
              <a:ext cx="6298404" cy="39922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870" y="962686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section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8220" y="1311797"/>
              <a:ext cx="4856700" cy="415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0496" y="1396580"/>
              <a:ext cx="4844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p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18220" y="2310515"/>
              <a:ext cx="4856700" cy="415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0496" y="2395298"/>
              <a:ext cx="4844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p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3101" y="3309233"/>
              <a:ext cx="4856700" cy="415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0721" y="3394016"/>
              <a:ext cx="48444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p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12341" y="1311797"/>
              <a:ext cx="1037046" cy="415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24616" y="1396580"/>
              <a:ext cx="1034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212341" y="2310515"/>
              <a:ext cx="1037046" cy="415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24616" y="2395298"/>
              <a:ext cx="1034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202687" y="3309233"/>
              <a:ext cx="1037046" cy="4157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14962" y="3394016"/>
              <a:ext cx="1034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  <a:ea typeface="+mn-ea"/>
                </a:rPr>
                <a:t>a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3022" y="3977042"/>
              <a:ext cx="1310978" cy="7446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8220" y="4211591"/>
              <a:ext cx="1305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38409" y="3977042"/>
              <a:ext cx="1310978" cy="7446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43607" y="4211589"/>
              <a:ext cx="1305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575715" y="3977042"/>
              <a:ext cx="1310978" cy="7446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83335" y="4240877"/>
              <a:ext cx="1305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3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1. Information Architecture</a:t>
            </a:r>
            <a:endParaRPr lang="en-US" dirty="0">
              <a:latin typeface="+mn-ea"/>
              <a:ea typeface="+mn-e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화면 설계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2_2.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#1, #2, #3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2_3. My 2020 S/S</a:t>
            </a:r>
          </a:p>
          <a:p>
            <a:pPr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    2_4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1depth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</a:rPr>
              <a:t>메뉴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3. Wireframe</a:t>
            </a:r>
            <a:endParaRPr lang="en-US" sz="1000" b="1" dirty="0">
              <a:solidFill>
                <a:srgbClr val="3F3F3F"/>
              </a:solidFill>
              <a:latin typeface="+mn-ea"/>
              <a:ea typeface="+mn-e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3_1.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3_2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#1, #2, #3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3_3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My 2020 S/S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3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>
            <a:stCxn id="124" idx="2"/>
            <a:endCxn id="118" idx="0"/>
          </p:cNvCxnSpPr>
          <p:nvPr/>
        </p:nvCxnSpPr>
        <p:spPr>
          <a:xfrm flipH="1">
            <a:off x="6547641" y="2754180"/>
            <a:ext cx="1" cy="70845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>
            <a:stCxn id="121" idx="2"/>
            <a:endCxn id="115" idx="0"/>
          </p:cNvCxnSpPr>
          <p:nvPr/>
        </p:nvCxnSpPr>
        <p:spPr>
          <a:xfrm flipH="1">
            <a:off x="2613150" y="2754180"/>
            <a:ext cx="1" cy="70845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>
            <a:stCxn id="122" idx="2"/>
            <a:endCxn id="117" idx="0"/>
          </p:cNvCxnSpPr>
          <p:nvPr/>
        </p:nvCxnSpPr>
        <p:spPr>
          <a:xfrm flipH="1">
            <a:off x="3924647" y="2754180"/>
            <a:ext cx="1" cy="70845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108;p13"/>
          <p:cNvCxnSpPr>
            <a:stCxn id="92" idx="2"/>
            <a:endCxn id="64" idx="0"/>
          </p:cNvCxnSpPr>
          <p:nvPr/>
        </p:nvCxnSpPr>
        <p:spPr>
          <a:xfrm>
            <a:off x="1301654" y="2754180"/>
            <a:ext cx="0" cy="70845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1166949319"/>
              </p:ext>
            </p:extLst>
          </p:nvPr>
        </p:nvGraphicFramePr>
        <p:xfrm>
          <a:off x="738836" y="3462637"/>
          <a:ext cx="1125637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패션위크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578051452"/>
              </p:ext>
            </p:extLst>
          </p:nvPr>
        </p:nvGraphicFramePr>
        <p:xfrm>
          <a:off x="3879448" y="865382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379769466"/>
              </p:ext>
            </p:extLst>
          </p:nvPr>
        </p:nvGraphicFramePr>
        <p:xfrm>
          <a:off x="738836" y="2395563"/>
          <a:ext cx="1125637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 </a:t>
                      </a:r>
                      <a:r>
                        <a:rPr lang="ko-KR" altLang="en-US" sz="800" b="1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뉴베이직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1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lang="ko-KR" altLang="en-US" sz="800" b="1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1_0</a:t>
            </a:r>
            <a:endParaRPr lang="en-US" altLang="ko-KR" dirty="0"/>
          </a:p>
        </p:txBody>
      </p:sp>
      <p:cxnSp>
        <p:nvCxnSpPr>
          <p:cNvPr id="82" name="Google Shape;88;p13"/>
          <p:cNvCxnSpPr>
            <a:endCxn id="124" idx="0"/>
          </p:cNvCxnSpPr>
          <p:nvPr/>
        </p:nvCxnSpPr>
        <p:spPr>
          <a:xfrm>
            <a:off x="6547642" y="1727543"/>
            <a:ext cx="0" cy="66802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08;p13"/>
          <p:cNvCxnSpPr>
            <a:endCxn id="121" idx="0"/>
          </p:cNvCxnSpPr>
          <p:nvPr/>
        </p:nvCxnSpPr>
        <p:spPr>
          <a:xfrm>
            <a:off x="2613150" y="1722260"/>
            <a:ext cx="1" cy="67330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09;p13"/>
          <p:cNvCxnSpPr>
            <a:endCxn id="122" idx="0"/>
          </p:cNvCxnSpPr>
          <p:nvPr/>
        </p:nvCxnSpPr>
        <p:spPr>
          <a:xfrm>
            <a:off x="3924648" y="1727543"/>
            <a:ext cx="0" cy="66802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8;p13"/>
          <p:cNvCxnSpPr>
            <a:endCxn id="92" idx="0"/>
          </p:cNvCxnSpPr>
          <p:nvPr/>
        </p:nvCxnSpPr>
        <p:spPr>
          <a:xfrm flipH="1">
            <a:off x="1301654" y="1716977"/>
            <a:ext cx="1" cy="67858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08;p13"/>
          <p:cNvCxnSpPr/>
          <p:nvPr/>
        </p:nvCxnSpPr>
        <p:spPr>
          <a:xfrm flipH="1" flipV="1">
            <a:off x="1301655" y="1716977"/>
            <a:ext cx="6595587" cy="1056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>
            <a:stCxn id="90" idx="2"/>
          </p:cNvCxnSpPr>
          <p:nvPr/>
        </p:nvCxnSpPr>
        <p:spPr>
          <a:xfrm>
            <a:off x="4599448" y="1225382"/>
            <a:ext cx="0" cy="491595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4042699656"/>
              </p:ext>
            </p:extLst>
          </p:nvPr>
        </p:nvGraphicFramePr>
        <p:xfrm>
          <a:off x="2050332" y="3462637"/>
          <a:ext cx="1125637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레트로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패션위크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2952063350"/>
              </p:ext>
            </p:extLst>
          </p:nvPr>
        </p:nvGraphicFramePr>
        <p:xfrm>
          <a:off x="3361829" y="3462637"/>
          <a:ext cx="1125637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패션위크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4;p13"/>
          <p:cNvGraphicFramePr/>
          <p:nvPr>
            <p:extLst>
              <p:ext uri="{D42A27DB-BD31-4B8C-83A1-F6EECF244321}">
                <p14:modId xmlns:p14="http://schemas.microsoft.com/office/powerpoint/2010/main" val="4275983481"/>
              </p:ext>
            </p:extLst>
          </p:nvPr>
        </p:nvGraphicFramePr>
        <p:xfrm>
          <a:off x="5984823" y="3462637"/>
          <a:ext cx="1125637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your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 S/S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2294204248"/>
              </p:ext>
            </p:extLst>
          </p:nvPr>
        </p:nvGraphicFramePr>
        <p:xfrm>
          <a:off x="2050333" y="2395563"/>
          <a:ext cx="1125637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시선강탈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레트로</a:t>
                      </a:r>
                      <a:endParaRPr lang="ko-KR" altLang="en-US" sz="800" b="1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988915391"/>
              </p:ext>
            </p:extLst>
          </p:nvPr>
        </p:nvGraphicFramePr>
        <p:xfrm>
          <a:off x="3361830" y="2395563"/>
          <a:ext cx="1125637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클래식 블루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92;p13"/>
          <p:cNvGraphicFramePr/>
          <p:nvPr>
            <p:extLst>
              <p:ext uri="{D42A27DB-BD31-4B8C-83A1-F6EECF244321}">
                <p14:modId xmlns:p14="http://schemas.microsoft.com/office/powerpoint/2010/main" val="891730440"/>
              </p:ext>
            </p:extLst>
          </p:nvPr>
        </p:nvGraphicFramePr>
        <p:xfrm>
          <a:off x="5984824" y="2395563"/>
          <a:ext cx="1125637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 2020 S/S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28" name="Google Shape;109;p13"/>
          <p:cNvCxnSpPr>
            <a:stCxn id="30" idx="2"/>
            <a:endCxn id="29" idx="0"/>
          </p:cNvCxnSpPr>
          <p:nvPr/>
        </p:nvCxnSpPr>
        <p:spPr>
          <a:xfrm flipH="1">
            <a:off x="5236144" y="2754180"/>
            <a:ext cx="1" cy="70845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9" name="Google Shape;114;p13"/>
          <p:cNvGraphicFramePr/>
          <p:nvPr>
            <p:extLst>
              <p:ext uri="{D42A27DB-BD31-4B8C-83A1-F6EECF244321}">
                <p14:modId xmlns:p14="http://schemas.microsoft.com/office/powerpoint/2010/main" val="4240553706"/>
              </p:ext>
            </p:extLst>
          </p:nvPr>
        </p:nvGraphicFramePr>
        <p:xfrm>
          <a:off x="4673326" y="3462637"/>
          <a:ext cx="1125637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옷잘러의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oogle Shape;92;p13"/>
          <p:cNvGraphicFramePr/>
          <p:nvPr>
            <p:extLst>
              <p:ext uri="{D42A27DB-BD31-4B8C-83A1-F6EECF244321}">
                <p14:modId xmlns:p14="http://schemas.microsoft.com/office/powerpoint/2010/main" val="1544095514"/>
              </p:ext>
            </p:extLst>
          </p:nvPr>
        </p:nvGraphicFramePr>
        <p:xfrm>
          <a:off x="4673327" y="2395563"/>
          <a:ext cx="1125637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룩북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92;p13"/>
          <p:cNvGraphicFramePr/>
          <p:nvPr>
            <p:extLst>
              <p:ext uri="{D42A27DB-BD31-4B8C-83A1-F6EECF244321}">
                <p14:modId xmlns:p14="http://schemas.microsoft.com/office/powerpoint/2010/main" val="1493641929"/>
              </p:ext>
            </p:extLst>
          </p:nvPr>
        </p:nvGraphicFramePr>
        <p:xfrm>
          <a:off x="7296323" y="2395563"/>
          <a:ext cx="1125637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125637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댓글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이벤트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54" name="Google Shape;88;p13"/>
          <p:cNvCxnSpPr>
            <a:endCxn id="30" idx="0"/>
          </p:cNvCxnSpPr>
          <p:nvPr/>
        </p:nvCxnSpPr>
        <p:spPr>
          <a:xfrm>
            <a:off x="5236145" y="1722260"/>
            <a:ext cx="0" cy="67330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88;p13"/>
          <p:cNvCxnSpPr/>
          <p:nvPr/>
        </p:nvCxnSpPr>
        <p:spPr>
          <a:xfrm>
            <a:off x="7897242" y="1727543"/>
            <a:ext cx="0" cy="57658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</a:t>
            </a:r>
            <a:r>
              <a:rPr lang="en-US" altLang="ko-KR" sz="900" dirty="0"/>
              <a:t> </a:t>
            </a:r>
            <a:r>
              <a:rPr lang="ko-KR" altLang="en-US" sz="900" dirty="0"/>
              <a:t>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3</a:t>
            </a:r>
            <a:r>
              <a:rPr lang="en-US" altLang="ko-KR" sz="900" dirty="0" smtClean="0"/>
              <a:t>_2. </a:t>
            </a:r>
            <a:r>
              <a:rPr lang="ko-KR" altLang="en-US" sz="900" dirty="0" err="1" smtClean="0"/>
              <a:t>네비게이션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 페이지 좌측에서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translate(</a:t>
            </a:r>
            <a:r>
              <a:rPr lang="ko-KR" altLang="en-US" sz="900" dirty="0" smtClean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3_3. </a:t>
            </a:r>
            <a:r>
              <a:rPr lang="ko-KR" altLang="en-US" sz="900" dirty="0" smtClean="0"/>
              <a:t>텍스트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네비게이션</a:t>
            </a:r>
            <a:r>
              <a:rPr lang="ko-KR" altLang="en-US" sz="900" dirty="0" smtClean="0"/>
              <a:t> 좌측에서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translate(</a:t>
            </a:r>
            <a:r>
              <a:rPr lang="ko-KR" altLang="en-US" sz="900" dirty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텍스트 바탕 왼쪽부터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width 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5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8" name="Google Shape;189;p14"/>
          <p:cNvSpPr/>
          <p:nvPr/>
        </p:nvSpPr>
        <p:spPr>
          <a:xfrm>
            <a:off x="3041148" y="456447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Google Shape;189;p14"/>
          <p:cNvSpPr/>
          <p:nvPr/>
        </p:nvSpPr>
        <p:spPr>
          <a:xfrm>
            <a:off x="5924859" y="19128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8537" y="2328089"/>
            <a:ext cx="3270447" cy="5539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2020 </a:t>
            </a:r>
            <a:r>
              <a:rPr lang="ko-KR" altLang="en-US" sz="2000" dirty="0" smtClean="0">
                <a:latin typeface="+mn-ea"/>
                <a:ea typeface="+mn-ea"/>
              </a:rPr>
              <a:t>봄</a:t>
            </a:r>
            <a:r>
              <a:rPr lang="en-US" altLang="ko-KR" sz="2000" dirty="0" smtClean="0">
                <a:latin typeface="+mn-ea"/>
                <a:ea typeface="+mn-ea"/>
              </a:rPr>
              <a:t>/</a:t>
            </a:r>
            <a:r>
              <a:rPr lang="ko-KR" altLang="en-US" sz="2000" dirty="0" smtClean="0">
                <a:latin typeface="+mn-ea"/>
                <a:ea typeface="+mn-ea"/>
              </a:rPr>
              <a:t>여름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패션 키워드 </a:t>
            </a:r>
            <a:r>
              <a:rPr lang="en-US" altLang="ko-KR" sz="2000" dirty="0" smtClean="0">
                <a:latin typeface="+mn-ea"/>
                <a:ea typeface="+mn-ea"/>
              </a:rPr>
              <a:t>3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9" name="Google Shape;189;p14"/>
          <p:cNvSpPr/>
          <p:nvPr/>
        </p:nvSpPr>
        <p:spPr>
          <a:xfrm>
            <a:off x="1690525" y="21957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5250" y="466725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5250" y="472546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345651" y="712691"/>
            <a:ext cx="216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45651" y="781271"/>
            <a:ext cx="216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45651" y="644111"/>
            <a:ext cx="216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189;p14"/>
          <p:cNvSpPr/>
          <p:nvPr/>
        </p:nvSpPr>
        <p:spPr>
          <a:xfrm>
            <a:off x="6077259" y="49666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89;p14"/>
          <p:cNvSpPr/>
          <p:nvPr/>
        </p:nvSpPr>
        <p:spPr>
          <a:xfrm>
            <a:off x="1027275" y="4841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84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 </a:t>
            </a:r>
            <a:r>
              <a:rPr lang="en-US" altLang="ko-KR" sz="900" dirty="0" smtClean="0"/>
              <a:t>index </a:t>
            </a:r>
            <a:r>
              <a:rPr lang="ko-KR" altLang="en-US" sz="900" dirty="0" smtClean="0"/>
              <a:t>페이지 </a:t>
            </a:r>
            <a:r>
              <a:rPr lang="ko-KR" altLang="en-US" sz="900" dirty="0" err="1" smtClean="0"/>
              <a:t>바로가기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link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2_1</a:t>
            </a:r>
            <a:r>
              <a:rPr lang="en-US" altLang="ko-KR" sz="900" dirty="0"/>
              <a:t>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 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 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3_1. </a:t>
            </a:r>
            <a:r>
              <a:rPr lang="ko-KR" altLang="en-US" sz="900" dirty="0"/>
              <a:t>클릭할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 </a:t>
            </a:r>
            <a:r>
              <a:rPr lang="ko-KR" altLang="en-US" sz="900" dirty="0"/>
              <a:t>해당 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/>
              <a:t>link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3_2. </a:t>
            </a:r>
            <a:r>
              <a:rPr lang="ko-KR" altLang="en-US" sz="900" dirty="0" err="1"/>
              <a:t>네비게이션</a:t>
            </a:r>
            <a:r>
              <a:rPr lang="en-US" altLang="ko-KR" sz="900" dirty="0"/>
              <a:t>:  </a:t>
            </a:r>
            <a:r>
              <a:rPr lang="ko-KR" altLang="en-US" sz="900" dirty="0"/>
              <a:t>페이지 좌측에서 </a:t>
            </a:r>
          </a:p>
          <a:p>
            <a:pPr>
              <a:lnSpc>
                <a:spcPct val="120000"/>
              </a:lnSpc>
            </a:pPr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3_3. </a:t>
            </a:r>
            <a:r>
              <a:rPr lang="ko-KR" altLang="en-US" sz="900" dirty="0"/>
              <a:t>텍스트</a:t>
            </a:r>
            <a:r>
              <a:rPr lang="en-US" altLang="ko-KR" sz="900" dirty="0"/>
              <a:t>: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좌측에서</a:t>
            </a:r>
          </a:p>
          <a:p>
            <a:pPr>
              <a:lnSpc>
                <a:spcPct val="120000"/>
              </a:lnSpc>
            </a:pPr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5_1</a:t>
            </a:r>
            <a:r>
              <a:rPr lang="en-US" altLang="ko-KR" sz="900" dirty="0"/>
              <a:t>. </a:t>
            </a:r>
            <a:r>
              <a:rPr lang="ko-KR" altLang="en-US" sz="900" dirty="0" smtClean="0"/>
              <a:t>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이미지 왼쪽부터 차례대로 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페이지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(</a:t>
            </a:r>
            <a:r>
              <a:rPr lang="ko-KR" altLang="en-US" sz="900" dirty="0" smtClean="0"/>
              <a:t>상 → 하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6_1. </a:t>
            </a:r>
            <a:r>
              <a:rPr lang="ko-KR" altLang="en-US" sz="900" dirty="0"/>
              <a:t>텍스트 </a:t>
            </a:r>
            <a:r>
              <a:rPr lang="ko-KR" altLang="en-US" sz="900" dirty="0" smtClean="0"/>
              <a:t>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 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7_1. </a:t>
            </a:r>
            <a:r>
              <a:rPr lang="ko-KR" altLang="en-US" sz="900" dirty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*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#2, 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#3 </a:t>
            </a:r>
            <a:r>
              <a:rPr lang="ko-KR" altLang="en-US" sz="900" dirty="0" smtClean="0"/>
              <a:t>동일</a:t>
            </a: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5250" y="466725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250" y="472546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345651" y="644111"/>
            <a:ext cx="216000" cy="137160"/>
            <a:chOff x="6345651" y="644111"/>
            <a:chExt cx="216000" cy="13716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640307" y="8439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8319" y="964671"/>
            <a:ext cx="1370888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#1. </a:t>
            </a:r>
            <a:r>
              <a:rPr lang="ko-KR" altLang="en-US" sz="1100" dirty="0" err="1" smtClean="0">
                <a:latin typeface="+mn-ea"/>
                <a:ea typeface="+mn-ea"/>
              </a:rPr>
              <a:t>뉴</a:t>
            </a:r>
            <a:r>
              <a:rPr lang="en-US" altLang="ko-KR" sz="1100" dirty="0" smtClean="0">
                <a:latin typeface="+mn-ea"/>
                <a:ea typeface="+mn-ea"/>
              </a:rPr>
              <a:t>-</a:t>
            </a:r>
            <a:r>
              <a:rPr lang="ko-KR" altLang="en-US" sz="1100" dirty="0" smtClean="0">
                <a:latin typeface="+mn-ea"/>
                <a:ea typeface="+mn-ea"/>
              </a:rPr>
              <a:t>베이직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쇼츠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7531" y="3776632"/>
            <a:ext cx="2212465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‘</a:t>
            </a:r>
            <a:r>
              <a:rPr lang="ko-KR" altLang="en-US" sz="900" dirty="0" err="1" smtClean="0">
                <a:latin typeface="+mn-ea"/>
                <a:ea typeface="+mn-ea"/>
              </a:rPr>
              <a:t>쇼츠</a:t>
            </a:r>
            <a:r>
              <a:rPr lang="en-US" altLang="ko-KR" sz="900" dirty="0" smtClean="0">
                <a:latin typeface="+mn-ea"/>
                <a:ea typeface="+mn-ea"/>
              </a:rPr>
              <a:t>’ </a:t>
            </a:r>
            <a:r>
              <a:rPr lang="ko-KR" altLang="en-US" sz="900" dirty="0" smtClean="0">
                <a:latin typeface="+mn-ea"/>
                <a:ea typeface="+mn-ea"/>
              </a:rPr>
              <a:t>아이템 하나면 이번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시즌 준비 완료</a:t>
            </a:r>
            <a:r>
              <a:rPr lang="en-US" altLang="ko-KR" sz="9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9140" y="4076714"/>
            <a:ext cx="262924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한계 없는 다양한 소재를 활용한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쇼츠를</a:t>
            </a:r>
            <a:r>
              <a:rPr lang="ko-KR" altLang="en-US" sz="800" dirty="0" smtClean="0">
                <a:latin typeface="+mn-ea"/>
                <a:ea typeface="+mn-ea"/>
              </a:rPr>
              <a:t> 통해 </a:t>
            </a:r>
            <a:r>
              <a:rPr lang="ko-KR" altLang="en-US" sz="800" dirty="0" err="1" smtClean="0">
                <a:latin typeface="+mn-ea"/>
                <a:ea typeface="+mn-ea"/>
              </a:rPr>
              <a:t>스트릿룩</a:t>
            </a:r>
            <a:r>
              <a:rPr lang="ko-KR" altLang="en-US" sz="800" dirty="0" smtClean="0">
                <a:latin typeface="+mn-ea"/>
                <a:ea typeface="+mn-ea"/>
              </a:rPr>
              <a:t> 변주곡을 연출해보자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583056"/>
            <a:ext cx="1262256" cy="1976031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574484"/>
            <a:ext cx="1262256" cy="1984056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574484"/>
            <a:ext cx="1262256" cy="1984056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547337"/>
            <a:ext cx="1262256" cy="1976031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210827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142711" y="226638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28102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432275"/>
            <a:ext cx="5743395" cy="2248185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9" name="Google Shape;218;p15"/>
          <p:cNvSpPr/>
          <p:nvPr/>
        </p:nvSpPr>
        <p:spPr>
          <a:xfrm>
            <a:off x="2104069" y="382103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76160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189;p14"/>
          <p:cNvSpPr/>
          <p:nvPr/>
        </p:nvSpPr>
        <p:spPr>
          <a:xfrm>
            <a:off x="3064238" y="463328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7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9;p14"/>
          <p:cNvSpPr/>
          <p:nvPr/>
        </p:nvSpPr>
        <p:spPr>
          <a:xfrm>
            <a:off x="6081650" y="49257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89;p14"/>
          <p:cNvSpPr/>
          <p:nvPr/>
        </p:nvSpPr>
        <p:spPr>
          <a:xfrm>
            <a:off x="1027275" y="4841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900" dirty="0"/>
              <a:t>1_1. </a:t>
            </a:r>
            <a:r>
              <a:rPr lang="ko-KR" altLang="en-US" sz="900" dirty="0"/>
              <a:t>클릭할 경우 </a:t>
            </a:r>
            <a:r>
              <a:rPr lang="en-US" altLang="ko-KR" sz="900" dirty="0"/>
              <a:t>index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link</a:t>
            </a:r>
          </a:p>
          <a:p>
            <a:pPr>
              <a:lnSpc>
                <a:spcPct val="120000"/>
              </a:lnSpc>
            </a:pPr>
            <a:endParaRPr lang="en-US" altLang="ko-KR" sz="900" dirty="0"/>
          </a:p>
          <a:p>
            <a:pPr>
              <a:lnSpc>
                <a:spcPct val="12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 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endParaRPr lang="en-US" altLang="ko-KR" sz="900" dirty="0"/>
          </a:p>
          <a:p>
            <a:r>
              <a:rPr lang="en-US" altLang="ko-KR" sz="900" dirty="0"/>
              <a:t>3_1. </a:t>
            </a:r>
            <a:r>
              <a:rPr lang="ko-KR" altLang="en-US" sz="900" dirty="0"/>
              <a:t>클릭할 경우</a:t>
            </a:r>
            <a:r>
              <a:rPr lang="en-US" altLang="ko-KR" sz="900" dirty="0"/>
              <a:t>,</a:t>
            </a:r>
          </a:p>
          <a:p>
            <a:r>
              <a:rPr lang="en-US" altLang="ko-KR" sz="900" dirty="0"/>
              <a:t>         </a:t>
            </a:r>
            <a:r>
              <a:rPr lang="ko-KR" altLang="en-US" sz="900" dirty="0"/>
              <a:t>해당 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/>
              <a:t>link</a:t>
            </a:r>
          </a:p>
          <a:p>
            <a:r>
              <a:rPr lang="en-US" altLang="ko-KR" sz="900" dirty="0"/>
              <a:t>3_2. </a:t>
            </a:r>
            <a:r>
              <a:rPr lang="ko-KR" altLang="en-US" sz="900" dirty="0" err="1"/>
              <a:t>네비게이션</a:t>
            </a:r>
            <a:r>
              <a:rPr lang="en-US" altLang="ko-KR" sz="900" dirty="0"/>
              <a:t>:  </a:t>
            </a:r>
            <a:r>
              <a:rPr lang="ko-KR" altLang="en-US" sz="900" dirty="0"/>
              <a:t>페이지 좌측에서 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3_3. </a:t>
            </a:r>
            <a:r>
              <a:rPr lang="ko-KR" altLang="en-US" sz="900" dirty="0"/>
              <a:t>텍스트</a:t>
            </a:r>
            <a:r>
              <a:rPr lang="en-US" altLang="ko-KR" sz="900" dirty="0"/>
              <a:t>: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좌측에서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 → 좌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4_1. </a:t>
            </a:r>
            <a:r>
              <a:rPr lang="ko-KR" altLang="en-US" sz="900" dirty="0"/>
              <a:t>텍스트 위치 하단에서 </a:t>
            </a:r>
            <a:r>
              <a:rPr lang="en-US" altLang="ko-KR" sz="900" dirty="0"/>
              <a:t>translate</a:t>
            </a:r>
          </a:p>
          <a:p>
            <a:r>
              <a:rPr lang="en-US" altLang="ko-KR" sz="900" dirty="0"/>
              <a:t>        (</a:t>
            </a:r>
            <a:r>
              <a:rPr lang="ko-KR" altLang="en-US" sz="900" dirty="0"/>
              <a:t>하 → 상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투명도 </a:t>
            </a:r>
            <a:r>
              <a:rPr lang="en-US" altLang="ko-KR" sz="900" dirty="0" smtClean="0"/>
              <a:t>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(transition 0.5s)</a:t>
            </a:r>
          </a:p>
          <a:p>
            <a:r>
              <a:rPr lang="en-US" altLang="ko-KR" sz="900" dirty="0"/>
              <a:t>5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키워드 </a:t>
            </a:r>
            <a:r>
              <a:rPr lang="en-US" altLang="ko-KR" sz="900" dirty="0" smtClean="0"/>
              <a:t>scale 1 </a:t>
            </a:r>
            <a:r>
              <a:rPr lang="ko-KR" altLang="en-US" sz="900" dirty="0" smtClean="0"/>
              <a:t>→</a:t>
            </a:r>
            <a:r>
              <a:rPr lang="en-US" altLang="ko-KR" sz="900" dirty="0" smtClean="0"/>
              <a:t> 1.2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6_1. </a:t>
            </a:r>
            <a:r>
              <a:rPr lang="ko-KR" altLang="en-US" sz="900" dirty="0" smtClean="0"/>
              <a:t>버튼에 </a:t>
            </a:r>
            <a:r>
              <a:rPr lang="en-US" altLang="ko-KR" sz="900" dirty="0" smtClean="0"/>
              <a:t>hover</a:t>
            </a:r>
            <a:r>
              <a:rPr lang="ko-KR" altLang="en-US" sz="900" dirty="0" smtClean="0"/>
              <a:t>할 경우</a:t>
            </a:r>
            <a:endParaRPr lang="en-US" altLang="ko-KR" sz="900" dirty="0" smtClean="0"/>
          </a:p>
          <a:p>
            <a:r>
              <a:rPr lang="en-US" altLang="ko-KR" sz="900" dirty="0" smtClean="0"/>
              <a:t>       scale 1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1.2</a:t>
            </a:r>
          </a:p>
          <a:p>
            <a:r>
              <a:rPr lang="en-US" altLang="ko-KR" sz="900" dirty="0"/>
              <a:t>6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버튼 클릭할 경우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endParaRPr lang="en-US" altLang="ko-KR" sz="900" dirty="0"/>
          </a:p>
          <a:p>
            <a:r>
              <a:rPr lang="en-US" altLang="ko-KR" sz="900" dirty="0"/>
              <a:t>7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이미지 페이지 상단에서  </a:t>
            </a:r>
            <a:endParaRPr lang="en-US" altLang="ko-KR" sz="900" dirty="0" smtClean="0"/>
          </a:p>
          <a:p>
            <a:r>
              <a:rPr lang="en-US" altLang="ko-KR" sz="900" dirty="0" smtClean="0"/>
              <a:t>        translate</a:t>
            </a:r>
          </a:p>
          <a:p>
            <a:r>
              <a:rPr lang="en-US" altLang="ko-KR" sz="900" dirty="0"/>
              <a:t>7</a:t>
            </a:r>
            <a:r>
              <a:rPr lang="en-US" altLang="ko-KR" sz="900" dirty="0" smtClean="0"/>
              <a:t>_2. animation: rotate -20~20deg</a:t>
            </a:r>
          </a:p>
          <a:p>
            <a:r>
              <a:rPr lang="en-US" altLang="ko-KR" sz="900" dirty="0" smtClean="0"/>
              <a:t>       (infinite)</a:t>
            </a:r>
          </a:p>
          <a:p>
            <a:r>
              <a:rPr lang="en-US" altLang="ko-KR" sz="900" dirty="0"/>
              <a:t>7</a:t>
            </a:r>
            <a:r>
              <a:rPr lang="en-US" altLang="ko-KR" sz="900" dirty="0" smtClean="0"/>
              <a:t>_3. </a:t>
            </a:r>
            <a:r>
              <a:rPr lang="ko-KR" altLang="en-US" sz="900" dirty="0" smtClean="0"/>
              <a:t>이미지 </a:t>
            </a:r>
            <a:r>
              <a:rPr lang="en-US" altLang="ko-KR" sz="900" dirty="0" smtClean="0"/>
              <a:t>hover</a:t>
            </a:r>
            <a:r>
              <a:rPr lang="ko-KR" altLang="en-US" sz="900" dirty="0" smtClean="0"/>
              <a:t>할 경우</a:t>
            </a:r>
            <a:endParaRPr lang="en-US" altLang="ko-KR" sz="900" dirty="0" smtClean="0"/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rotateY</a:t>
            </a:r>
            <a:r>
              <a:rPr lang="en-US" altLang="ko-KR" sz="900" dirty="0" smtClean="0"/>
              <a:t> 360deg </a:t>
            </a:r>
            <a:endParaRPr lang="ko-KR" altLang="en-US" sz="9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 S/S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64821" y="2103856"/>
            <a:ext cx="4946545" cy="1569660"/>
            <a:chOff x="878003" y="2175510"/>
            <a:chExt cx="471674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878003" y="2175510"/>
              <a:ext cx="3767956" cy="156966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다양한 스타일에 활용할 수 있는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기본 아이템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이 필요하다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강남역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지하에서도 한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눈에 띄고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3.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시크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하면서도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강렬한 인상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을 주고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2331" y="2175510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2330" y="2702576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2331" y="3229644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266636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08067" y="3035441"/>
            <a:ext cx="635109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My 2020 S/S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Google Shape;189;p14"/>
          <p:cNvSpPr/>
          <p:nvPr/>
        </p:nvSpPr>
        <p:spPr>
          <a:xfrm>
            <a:off x="5800055" y="194608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8;p15"/>
          <p:cNvSpPr/>
          <p:nvPr/>
        </p:nvSpPr>
        <p:spPr>
          <a:xfrm>
            <a:off x="5908067" y="2060641"/>
            <a:ext cx="815162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5520" y="243807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3687" y="312293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3687" y="289465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165497" y="572539"/>
            <a:ext cx="1262256" cy="1210541"/>
            <a:chOff x="1775460" y="1541146"/>
            <a:chExt cx="1262256" cy="2119312"/>
          </a:xfrm>
        </p:grpSpPr>
        <p:sp>
          <p:nvSpPr>
            <p:cNvPr id="37" name="직사각형 36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97622" y="3744160"/>
            <a:ext cx="1137858" cy="1091240"/>
            <a:chOff x="1775460" y="1541146"/>
            <a:chExt cx="1262256" cy="2119312"/>
          </a:xfrm>
        </p:grpSpPr>
        <p:sp>
          <p:nvSpPr>
            <p:cNvPr id="40" name="직사각형 39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218;p15"/>
          <p:cNvSpPr/>
          <p:nvPr/>
        </p:nvSpPr>
        <p:spPr>
          <a:xfrm>
            <a:off x="4644898" y="1982042"/>
            <a:ext cx="981635" cy="16150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580083" y="3602927"/>
            <a:ext cx="1015042" cy="973455"/>
            <a:chOff x="1775460" y="1541146"/>
            <a:chExt cx="1262256" cy="2119312"/>
          </a:xfrm>
        </p:grpSpPr>
        <p:sp>
          <p:nvSpPr>
            <p:cNvPr id="43" name="직사각형 42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218;p15"/>
          <p:cNvSpPr/>
          <p:nvPr/>
        </p:nvSpPr>
        <p:spPr>
          <a:xfrm>
            <a:off x="464822" y="2134442"/>
            <a:ext cx="3904412" cy="14626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9;p14"/>
          <p:cNvSpPr/>
          <p:nvPr/>
        </p:nvSpPr>
        <p:spPr>
          <a:xfrm>
            <a:off x="4536886" y="18740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7" name="Google Shape;189;p14"/>
          <p:cNvSpPr/>
          <p:nvPr/>
        </p:nvSpPr>
        <p:spPr>
          <a:xfrm>
            <a:off x="1258539" y="417956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48" name="Google Shape;189;p14"/>
          <p:cNvSpPr/>
          <p:nvPr/>
        </p:nvSpPr>
        <p:spPr>
          <a:xfrm>
            <a:off x="5979592" y="397967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17" name="Google Shape;189;p14"/>
          <p:cNvSpPr/>
          <p:nvPr/>
        </p:nvSpPr>
        <p:spPr>
          <a:xfrm>
            <a:off x="644398" y="199584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771" y="1132394"/>
            <a:ext cx="3449983" cy="41857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2020 S/S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시즌을 앞둔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에게 가장 필요한 아이템은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Google Shape;189;p14"/>
          <p:cNvSpPr/>
          <p:nvPr/>
        </p:nvSpPr>
        <p:spPr>
          <a:xfrm>
            <a:off x="1570267" y="12888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526280" y="466725"/>
            <a:ext cx="0" cy="11071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258539" y="461829"/>
            <a:ext cx="0" cy="328233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24938" y="466725"/>
            <a:ext cx="0" cy="314013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95250" y="466725"/>
            <a:ext cx="1085851" cy="4425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5250" y="472546"/>
            <a:ext cx="108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  <a:ea typeface="+mn-ea"/>
              </a:rPr>
              <a:t>2020 </a:t>
            </a:r>
            <a:r>
              <a:rPr lang="en-US" altLang="ko-KR" sz="1100" dirty="0" smtClean="0">
                <a:latin typeface="+mn-ea"/>
                <a:ea typeface="+mn-ea"/>
              </a:rPr>
              <a:t>S/S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Fashion Trend</a:t>
            </a:r>
            <a:endParaRPr lang="en-US" altLang="ko-KR" sz="1100" dirty="0">
              <a:latin typeface="+mn-ea"/>
              <a:ea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345651" y="644111"/>
            <a:ext cx="216000" cy="137160"/>
            <a:chOff x="6345651" y="644111"/>
            <a:chExt cx="216000" cy="137160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345651" y="71269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345651" y="78127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345651" y="644111"/>
              <a:ext cx="2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Google Shape;189;p14"/>
          <p:cNvSpPr/>
          <p:nvPr/>
        </p:nvSpPr>
        <p:spPr>
          <a:xfrm>
            <a:off x="6081650" y="49257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1027275" y="4841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89;p14"/>
          <p:cNvSpPr/>
          <p:nvPr/>
        </p:nvSpPr>
        <p:spPr>
          <a:xfrm>
            <a:off x="4680054" y="10722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7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730</Words>
  <Application>Microsoft Office PowerPoint</Application>
  <PresentationFormat>화면 슬라이드 쇼(16:9)</PresentationFormat>
  <Paragraphs>259</Paragraphs>
  <Slides>14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1. Information Architecture</vt:lpstr>
      <vt:lpstr>Information Architecture(정보구조)</vt:lpstr>
      <vt:lpstr>2. 화면 설계</vt:lpstr>
      <vt:lpstr>Main</vt:lpstr>
      <vt:lpstr>키워드 #1, #2, #3</vt:lpstr>
      <vt:lpstr>My 2020 S/S</vt:lpstr>
      <vt:lpstr>1depth 메뉴</vt:lpstr>
      <vt:lpstr>3. Wireframe</vt:lpstr>
      <vt:lpstr>Main</vt:lpstr>
      <vt:lpstr>키워드 #1, #2, #3</vt:lpstr>
      <vt:lpstr>My 2020 S/S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130</cp:revision>
  <dcterms:modified xsi:type="dcterms:W3CDTF">2020-03-18T09:13:39Z</dcterms:modified>
</cp:coreProperties>
</file>