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83" r:id="rId2"/>
  </p:sldIdLst>
  <p:sldSz cx="27432000" cy="1828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028288C-1603-412B-BBE6-CB78F314DB08}">
  <a:tblStyle styleId="{B028288C-1603-412B-BBE6-CB78F314DB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2B8333-95AE-4A13-9099-F6BD6C4F55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74" y="-72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960E9-D76D-4B6F-B0B7-3E93599045B5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5B874EE6-301A-4FE7-8964-5CD2D4506B1B}">
      <dgm:prSet phldrT="[텍스트]" custT="1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0. Index view</a:t>
          </a:r>
          <a:endParaRPr lang="ko-KR" altLang="en-US" sz="2400" dirty="0"/>
        </a:p>
      </dgm:t>
    </dgm:pt>
    <dgm:pt modelId="{C2FBC759-41BB-4C75-88F4-B40DED6997B0}" type="parTrans" cxnId="{467FB10C-B964-46F9-9AC6-8E0EAC89BD0B}">
      <dgm:prSet/>
      <dgm:spPr/>
      <dgm:t>
        <a:bodyPr/>
        <a:lstStyle/>
        <a:p>
          <a:pPr latinLnBrk="1"/>
          <a:endParaRPr lang="ko-KR" altLang="en-US" sz="2400"/>
        </a:p>
      </dgm:t>
    </dgm:pt>
    <dgm:pt modelId="{CF30F421-C7CD-41F7-8972-CAAAEA7525CD}" type="sibTrans" cxnId="{467FB10C-B964-46F9-9AC6-8E0EAC89BD0B}">
      <dgm:prSet/>
      <dgm:spPr/>
      <dgm:t>
        <a:bodyPr/>
        <a:lstStyle/>
        <a:p>
          <a:pPr latinLnBrk="1"/>
          <a:endParaRPr lang="ko-KR" altLang="en-US" sz="2400"/>
        </a:p>
      </dgm:t>
    </dgm:pt>
    <dgm:pt modelId="{E6FCCE9B-36E5-4093-8C28-DF41E668E4EB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1. </a:t>
          </a:r>
          <a:r>
            <a:rPr lang="ko-KR" altLang="en-US" sz="2400" dirty="0" smtClean="0"/>
            <a:t>신상품</a:t>
          </a:r>
          <a:endParaRPr lang="ko-KR" altLang="en-US" sz="2400" dirty="0"/>
        </a:p>
      </dgm:t>
    </dgm:pt>
    <dgm:pt modelId="{6ECE2DFF-98BA-4DD1-9338-32CB2CBC9279}" type="parTrans" cxnId="{9226358C-CE8D-4664-88A8-C4AF10ADCB9B}">
      <dgm:prSet/>
      <dgm:spPr/>
      <dgm:t>
        <a:bodyPr/>
        <a:lstStyle/>
        <a:p>
          <a:pPr latinLnBrk="1"/>
          <a:endParaRPr lang="ko-KR" altLang="en-US" sz="2400"/>
        </a:p>
      </dgm:t>
    </dgm:pt>
    <dgm:pt modelId="{F507186D-79D9-42E0-9434-4BD4AE3B0A2B}" type="sibTrans" cxnId="{9226358C-CE8D-4664-88A8-C4AF10ADCB9B}">
      <dgm:prSet/>
      <dgm:spPr/>
      <dgm:t>
        <a:bodyPr/>
        <a:lstStyle/>
        <a:p>
          <a:pPr latinLnBrk="1"/>
          <a:endParaRPr lang="ko-KR" altLang="en-US" sz="2400"/>
        </a:p>
      </dgm:t>
    </dgm:pt>
    <dgm:pt modelId="{DDEB4F84-8902-4A97-BC5F-1C677A12E838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2. </a:t>
          </a:r>
          <a:r>
            <a:rPr lang="ko-KR" altLang="en-US" sz="2400" dirty="0" err="1" smtClean="0"/>
            <a:t>룸박스</a:t>
          </a:r>
          <a:r>
            <a:rPr lang="en-US" altLang="ko-KR" sz="2400" dirty="0" smtClean="0"/>
            <a:t>/</a:t>
          </a:r>
          <a:r>
            <a:rPr lang="ko-KR" altLang="en-US" sz="2400" dirty="0" smtClean="0"/>
            <a:t>케이스</a:t>
          </a:r>
          <a:endParaRPr lang="ko-KR" altLang="en-US" sz="2400" dirty="0"/>
        </a:p>
      </dgm:t>
    </dgm:pt>
    <dgm:pt modelId="{5F4487CE-1420-4835-BBF9-74C594C6D610}" type="parTrans" cxnId="{7CE98BCE-810F-4686-9748-4C40F6A0D48A}">
      <dgm:prSet/>
      <dgm:spPr/>
      <dgm:t>
        <a:bodyPr/>
        <a:lstStyle/>
        <a:p>
          <a:pPr latinLnBrk="1"/>
          <a:endParaRPr lang="ko-KR" altLang="en-US" sz="2400"/>
        </a:p>
      </dgm:t>
    </dgm:pt>
    <dgm:pt modelId="{AA03C6AF-F4CE-4E8A-8150-DF680595BCFD}" type="sibTrans" cxnId="{7CE98BCE-810F-4686-9748-4C40F6A0D48A}">
      <dgm:prSet/>
      <dgm:spPr/>
      <dgm:t>
        <a:bodyPr/>
        <a:lstStyle/>
        <a:p>
          <a:pPr latinLnBrk="1"/>
          <a:endParaRPr lang="ko-KR" altLang="en-US" sz="2400"/>
        </a:p>
      </dgm:t>
    </dgm:pt>
    <dgm:pt modelId="{78FFA847-2877-44A9-86CF-CFBF72879240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3. </a:t>
          </a:r>
          <a:r>
            <a:rPr lang="ko-KR" altLang="en-US" sz="2400" dirty="0" smtClean="0"/>
            <a:t>주방용품</a:t>
          </a:r>
          <a:endParaRPr lang="ko-KR" altLang="en-US" sz="2400" dirty="0"/>
        </a:p>
      </dgm:t>
    </dgm:pt>
    <dgm:pt modelId="{BBBAE148-8C6D-4272-9EA8-F22518308F3D}" type="parTrans" cxnId="{94877D7C-1430-4169-AFFB-43CC11EC12B7}">
      <dgm:prSet/>
      <dgm:spPr/>
      <dgm:t>
        <a:bodyPr/>
        <a:lstStyle/>
        <a:p>
          <a:pPr latinLnBrk="1"/>
          <a:endParaRPr lang="ko-KR" altLang="en-US" sz="2400"/>
        </a:p>
      </dgm:t>
    </dgm:pt>
    <dgm:pt modelId="{C7F47CFD-BB51-4606-8D50-F38C1A807A7E}" type="sibTrans" cxnId="{94877D7C-1430-4169-AFFB-43CC11EC12B7}">
      <dgm:prSet/>
      <dgm:spPr/>
      <dgm:t>
        <a:bodyPr/>
        <a:lstStyle/>
        <a:p>
          <a:pPr latinLnBrk="1"/>
          <a:endParaRPr lang="ko-KR" altLang="en-US" sz="2400"/>
        </a:p>
      </dgm:t>
    </dgm:pt>
    <dgm:pt modelId="{42FB6CAD-B89D-4104-B346-C3B971AB71F6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4. </a:t>
          </a:r>
          <a:r>
            <a:rPr lang="ko-KR" altLang="en-US" sz="2400" dirty="0" smtClean="0"/>
            <a:t>소품</a:t>
          </a:r>
          <a:endParaRPr lang="ko-KR" altLang="en-US" sz="2400" dirty="0"/>
        </a:p>
      </dgm:t>
    </dgm:pt>
    <dgm:pt modelId="{C756BFD3-0800-410F-B1A6-D10B65BCF2CA}" type="parTrans" cxnId="{1F55FB0B-A445-4282-9BF9-7C0DD01E32EB}">
      <dgm:prSet/>
      <dgm:spPr/>
      <dgm:t>
        <a:bodyPr/>
        <a:lstStyle/>
        <a:p>
          <a:pPr latinLnBrk="1"/>
          <a:endParaRPr lang="ko-KR" altLang="en-US" sz="2400"/>
        </a:p>
      </dgm:t>
    </dgm:pt>
    <dgm:pt modelId="{0F12584D-656E-49FD-8A54-9790389AFE8A}" type="sibTrans" cxnId="{1F55FB0B-A445-4282-9BF9-7C0DD01E32EB}">
      <dgm:prSet/>
      <dgm:spPr/>
      <dgm:t>
        <a:bodyPr/>
        <a:lstStyle/>
        <a:p>
          <a:pPr latinLnBrk="1"/>
          <a:endParaRPr lang="ko-KR" altLang="en-US" sz="2400"/>
        </a:p>
      </dgm:t>
    </dgm:pt>
    <dgm:pt modelId="{87B1F12A-EBC2-43E4-86D3-743B680B6608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5. </a:t>
          </a:r>
          <a:r>
            <a:rPr lang="ko-KR" altLang="en-US" sz="2400" dirty="0" smtClean="0"/>
            <a:t>부자재</a:t>
          </a:r>
          <a:endParaRPr lang="ko-KR" altLang="en-US" sz="2400" dirty="0"/>
        </a:p>
      </dgm:t>
    </dgm:pt>
    <dgm:pt modelId="{300FF7FC-5E6F-4322-A8EA-A0458B5AD97D}" type="parTrans" cxnId="{96B286DF-F9CF-4C86-8196-EEAC719F679C}">
      <dgm:prSet/>
      <dgm:spPr/>
      <dgm:t>
        <a:bodyPr/>
        <a:lstStyle/>
        <a:p>
          <a:pPr latinLnBrk="1"/>
          <a:endParaRPr lang="ko-KR" altLang="en-US" sz="2400"/>
        </a:p>
      </dgm:t>
    </dgm:pt>
    <dgm:pt modelId="{4CC91381-16D7-4B17-893F-3F7BF926E842}" type="sibTrans" cxnId="{96B286DF-F9CF-4C86-8196-EEAC719F679C}">
      <dgm:prSet/>
      <dgm:spPr/>
      <dgm:t>
        <a:bodyPr/>
        <a:lstStyle/>
        <a:p>
          <a:pPr latinLnBrk="1"/>
          <a:endParaRPr lang="ko-KR" altLang="en-US" sz="2400"/>
        </a:p>
      </dgm:t>
    </dgm:pt>
    <dgm:pt modelId="{00EEFE58-44C4-487F-8E0E-CF8BE5A8A471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6. </a:t>
          </a:r>
          <a:r>
            <a:rPr lang="ko-KR" altLang="en-US" sz="2400" dirty="0" smtClean="0"/>
            <a:t>세트상품</a:t>
          </a:r>
          <a:endParaRPr lang="ko-KR" altLang="en-US" sz="2400" dirty="0"/>
        </a:p>
      </dgm:t>
    </dgm:pt>
    <dgm:pt modelId="{0F09043C-F311-4D54-A411-DD3AB7068B9C}" type="parTrans" cxnId="{D46AA667-A03A-4167-B890-EE16ADD2AC0F}">
      <dgm:prSet/>
      <dgm:spPr/>
      <dgm:t>
        <a:bodyPr/>
        <a:lstStyle/>
        <a:p>
          <a:pPr latinLnBrk="1"/>
          <a:endParaRPr lang="ko-KR" altLang="en-US" sz="2400"/>
        </a:p>
      </dgm:t>
    </dgm:pt>
    <dgm:pt modelId="{AF2E36DE-74FC-4AA2-9C16-CA59D8F662A9}" type="sibTrans" cxnId="{D46AA667-A03A-4167-B890-EE16ADD2AC0F}">
      <dgm:prSet/>
      <dgm:spPr/>
      <dgm:t>
        <a:bodyPr/>
        <a:lstStyle/>
        <a:p>
          <a:pPr latinLnBrk="1"/>
          <a:endParaRPr lang="ko-KR" altLang="en-US" sz="2400"/>
        </a:p>
      </dgm:t>
    </dgm:pt>
    <dgm:pt modelId="{B2312779-A956-4270-B03F-568B9FD11CDD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2_1. </a:t>
          </a:r>
          <a:r>
            <a:rPr lang="ko-KR" altLang="en-US" sz="2400" dirty="0" smtClean="0"/>
            <a:t>원목</a:t>
          </a:r>
          <a:endParaRPr lang="ko-KR" altLang="en-US" sz="2400" dirty="0"/>
        </a:p>
      </dgm:t>
    </dgm:pt>
    <dgm:pt modelId="{D54CC741-207A-4B75-804F-30BFCC7119A4}" type="parTrans" cxnId="{A1679C53-A682-4226-A561-0E55FACF5235}">
      <dgm:prSet/>
      <dgm:spPr/>
      <dgm:t>
        <a:bodyPr/>
        <a:lstStyle/>
        <a:p>
          <a:pPr latinLnBrk="1"/>
          <a:endParaRPr lang="ko-KR" altLang="en-US" sz="2400"/>
        </a:p>
      </dgm:t>
    </dgm:pt>
    <dgm:pt modelId="{C1F603D0-D8DC-442A-8E40-53ABD3FDF799}" type="sibTrans" cxnId="{A1679C53-A682-4226-A561-0E55FACF5235}">
      <dgm:prSet/>
      <dgm:spPr/>
      <dgm:t>
        <a:bodyPr/>
        <a:lstStyle/>
        <a:p>
          <a:pPr latinLnBrk="1"/>
          <a:endParaRPr lang="ko-KR" altLang="en-US" sz="2400"/>
        </a:p>
      </dgm:t>
    </dgm:pt>
    <dgm:pt modelId="{AD51A99F-A4CA-4B40-8C6F-7733E5C7B2A3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2_2. </a:t>
          </a:r>
          <a:r>
            <a:rPr lang="ko-KR" altLang="en-US" sz="2400" dirty="0" smtClean="0"/>
            <a:t>가공 목재</a:t>
          </a:r>
          <a:endParaRPr lang="ko-KR" altLang="en-US" sz="2400" dirty="0"/>
        </a:p>
      </dgm:t>
    </dgm:pt>
    <dgm:pt modelId="{55EA3C06-D1DE-4658-AFF4-85E3F9622324}" type="parTrans" cxnId="{5AD8041C-3EA4-4BC0-9711-96D22371C9B0}">
      <dgm:prSet/>
      <dgm:spPr/>
      <dgm:t>
        <a:bodyPr/>
        <a:lstStyle/>
        <a:p>
          <a:pPr latinLnBrk="1"/>
          <a:endParaRPr lang="ko-KR" altLang="en-US" sz="2400"/>
        </a:p>
      </dgm:t>
    </dgm:pt>
    <dgm:pt modelId="{59F6511F-656B-4B31-8B5F-E2171F570BB1}" type="sibTrans" cxnId="{5AD8041C-3EA4-4BC0-9711-96D22371C9B0}">
      <dgm:prSet/>
      <dgm:spPr/>
      <dgm:t>
        <a:bodyPr/>
        <a:lstStyle/>
        <a:p>
          <a:pPr latinLnBrk="1"/>
          <a:endParaRPr lang="ko-KR" altLang="en-US" sz="2400"/>
        </a:p>
      </dgm:t>
    </dgm:pt>
    <dgm:pt modelId="{FE425B33-64EA-427D-96F6-77DEDAAA30BB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2_3. </a:t>
          </a:r>
          <a:r>
            <a:rPr lang="ko-KR" altLang="en-US" sz="2400" dirty="0" smtClean="0"/>
            <a:t>기타</a:t>
          </a:r>
          <a:endParaRPr lang="ko-KR" altLang="en-US" sz="2400" dirty="0"/>
        </a:p>
      </dgm:t>
    </dgm:pt>
    <dgm:pt modelId="{532C057D-4622-4742-8D7C-AE406B67801F}" type="parTrans" cxnId="{1A4F0069-F662-4B50-B0EF-7ACE11A09123}">
      <dgm:prSet/>
      <dgm:spPr/>
      <dgm:t>
        <a:bodyPr/>
        <a:lstStyle/>
        <a:p>
          <a:pPr latinLnBrk="1"/>
          <a:endParaRPr lang="ko-KR" altLang="en-US" sz="2400"/>
        </a:p>
      </dgm:t>
    </dgm:pt>
    <dgm:pt modelId="{335E7F74-7790-4DB5-8483-7CAF2AC78D27}" type="sibTrans" cxnId="{1A4F0069-F662-4B50-B0EF-7ACE11A09123}">
      <dgm:prSet/>
      <dgm:spPr/>
      <dgm:t>
        <a:bodyPr/>
        <a:lstStyle/>
        <a:p>
          <a:pPr latinLnBrk="1"/>
          <a:endParaRPr lang="ko-KR" altLang="en-US" sz="2400"/>
        </a:p>
      </dgm:t>
    </dgm:pt>
    <dgm:pt modelId="{AE9E071C-9B6A-4CBF-89E4-5E46E98D4EE5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3_1. </a:t>
          </a:r>
          <a:r>
            <a:rPr lang="ko-KR" altLang="en-US" sz="2400" dirty="0" smtClean="0"/>
            <a:t>도자기</a:t>
          </a:r>
          <a:endParaRPr lang="ko-KR" altLang="en-US" sz="2400" dirty="0"/>
        </a:p>
      </dgm:t>
    </dgm:pt>
    <dgm:pt modelId="{B2EFCF80-E28F-46C1-A2F2-6CD2FC1BAF0D}" type="parTrans" cxnId="{56D63336-D7F2-41AE-A890-6795C241B6EF}">
      <dgm:prSet/>
      <dgm:spPr/>
      <dgm:t>
        <a:bodyPr/>
        <a:lstStyle/>
        <a:p>
          <a:pPr latinLnBrk="1"/>
          <a:endParaRPr lang="ko-KR" altLang="en-US" sz="2400"/>
        </a:p>
      </dgm:t>
    </dgm:pt>
    <dgm:pt modelId="{9E0F1C91-2FEA-417B-9448-27AE59D4E5BA}" type="sibTrans" cxnId="{56D63336-D7F2-41AE-A890-6795C241B6EF}">
      <dgm:prSet/>
      <dgm:spPr/>
      <dgm:t>
        <a:bodyPr/>
        <a:lstStyle/>
        <a:p>
          <a:pPr latinLnBrk="1"/>
          <a:endParaRPr lang="ko-KR" altLang="en-US" sz="2400"/>
        </a:p>
      </dgm:t>
    </dgm:pt>
    <dgm:pt modelId="{E6D435B5-B183-44AF-AC62-87D5EAAB5807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3_2. </a:t>
          </a:r>
          <a:r>
            <a:rPr lang="ko-KR" altLang="en-US" sz="2400" dirty="0" smtClean="0"/>
            <a:t>금속</a:t>
          </a:r>
          <a:endParaRPr lang="ko-KR" altLang="en-US" sz="2400" dirty="0"/>
        </a:p>
      </dgm:t>
    </dgm:pt>
    <dgm:pt modelId="{A90B9D5F-1195-45D0-875A-2E2B20D11C87}" type="parTrans" cxnId="{77AC2ADF-5507-44B3-850F-6E79C518D3A9}">
      <dgm:prSet/>
      <dgm:spPr/>
      <dgm:t>
        <a:bodyPr/>
        <a:lstStyle/>
        <a:p>
          <a:pPr latinLnBrk="1"/>
          <a:endParaRPr lang="ko-KR" altLang="en-US" sz="2400"/>
        </a:p>
      </dgm:t>
    </dgm:pt>
    <dgm:pt modelId="{AFB9A05F-38C2-4932-9AE3-6D6A8CFAD55C}" type="sibTrans" cxnId="{77AC2ADF-5507-44B3-850F-6E79C518D3A9}">
      <dgm:prSet/>
      <dgm:spPr/>
      <dgm:t>
        <a:bodyPr/>
        <a:lstStyle/>
        <a:p>
          <a:pPr latinLnBrk="1"/>
          <a:endParaRPr lang="ko-KR" altLang="en-US" sz="2400"/>
        </a:p>
      </dgm:t>
    </dgm:pt>
    <dgm:pt modelId="{6124BE49-A256-4B3A-98ED-4C5653D0E2BD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3_3. </a:t>
          </a:r>
          <a:r>
            <a:rPr lang="ko-KR" altLang="en-US" sz="2400" dirty="0" smtClean="0"/>
            <a:t>플라스틱</a:t>
          </a:r>
          <a:endParaRPr lang="ko-KR" altLang="en-US" sz="2400" dirty="0"/>
        </a:p>
      </dgm:t>
    </dgm:pt>
    <dgm:pt modelId="{891ED2B5-D98A-46B3-BD8B-21181E6F64A2}" type="parTrans" cxnId="{0949E706-A2AA-40D9-B34C-12F0046CC492}">
      <dgm:prSet/>
      <dgm:spPr/>
      <dgm:t>
        <a:bodyPr/>
        <a:lstStyle/>
        <a:p>
          <a:pPr latinLnBrk="1"/>
          <a:endParaRPr lang="ko-KR" altLang="en-US" sz="2400"/>
        </a:p>
      </dgm:t>
    </dgm:pt>
    <dgm:pt modelId="{F7E608D4-4B79-4B7F-AE40-D938A9C0525E}" type="sibTrans" cxnId="{0949E706-A2AA-40D9-B34C-12F0046CC492}">
      <dgm:prSet/>
      <dgm:spPr/>
      <dgm:t>
        <a:bodyPr/>
        <a:lstStyle/>
        <a:p>
          <a:pPr latinLnBrk="1"/>
          <a:endParaRPr lang="ko-KR" altLang="en-US" sz="2400"/>
        </a:p>
      </dgm:t>
    </dgm:pt>
    <dgm:pt modelId="{A978AD43-02AD-4481-A614-E45C5BA7B6A2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3_4. </a:t>
          </a:r>
          <a:r>
            <a:rPr lang="ko-KR" altLang="en-US" sz="2400" dirty="0" smtClean="0"/>
            <a:t>기타</a:t>
          </a:r>
          <a:endParaRPr lang="ko-KR" altLang="en-US" sz="2400" dirty="0"/>
        </a:p>
      </dgm:t>
    </dgm:pt>
    <dgm:pt modelId="{66E051A6-DE80-4979-8F4E-7AF5FA61073F}" type="parTrans" cxnId="{8C5304FA-ED64-4FE2-A535-DE1575D2B675}">
      <dgm:prSet/>
      <dgm:spPr/>
      <dgm:t>
        <a:bodyPr/>
        <a:lstStyle/>
        <a:p>
          <a:pPr latinLnBrk="1"/>
          <a:endParaRPr lang="ko-KR" altLang="en-US" sz="2400"/>
        </a:p>
      </dgm:t>
    </dgm:pt>
    <dgm:pt modelId="{F41F98B5-CE39-4FB3-9FA1-BB3F12B24F1C}" type="sibTrans" cxnId="{8C5304FA-ED64-4FE2-A535-DE1575D2B675}">
      <dgm:prSet/>
      <dgm:spPr/>
      <dgm:t>
        <a:bodyPr/>
        <a:lstStyle/>
        <a:p>
          <a:pPr latinLnBrk="1"/>
          <a:endParaRPr lang="ko-KR" altLang="en-US" sz="2400"/>
        </a:p>
      </dgm:t>
    </dgm:pt>
    <dgm:pt modelId="{44201E63-4B90-4A89-B382-11BDBA46BE7F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4_1. </a:t>
          </a:r>
          <a:r>
            <a:rPr lang="ko-KR" altLang="en-US" sz="2400" dirty="0" smtClean="0"/>
            <a:t>생활 가구</a:t>
          </a:r>
          <a:endParaRPr lang="ko-KR" altLang="en-US" sz="2400" dirty="0"/>
        </a:p>
      </dgm:t>
    </dgm:pt>
    <dgm:pt modelId="{61AF15C4-9AE9-4A8D-847E-6059C1A2B948}" type="parTrans" cxnId="{89ACC967-97EF-4EC8-8ACC-67D0287FD0A4}">
      <dgm:prSet/>
      <dgm:spPr/>
      <dgm:t>
        <a:bodyPr/>
        <a:lstStyle/>
        <a:p>
          <a:pPr latinLnBrk="1"/>
          <a:endParaRPr lang="ko-KR" altLang="en-US" sz="2400"/>
        </a:p>
      </dgm:t>
    </dgm:pt>
    <dgm:pt modelId="{BAC25E6E-2231-44F4-8DB8-57E3E755A67A}" type="sibTrans" cxnId="{89ACC967-97EF-4EC8-8ACC-67D0287FD0A4}">
      <dgm:prSet/>
      <dgm:spPr/>
      <dgm:t>
        <a:bodyPr/>
        <a:lstStyle/>
        <a:p>
          <a:pPr latinLnBrk="1"/>
          <a:endParaRPr lang="ko-KR" altLang="en-US" sz="2400"/>
        </a:p>
      </dgm:t>
    </dgm:pt>
    <dgm:pt modelId="{987546D7-E8DD-49FA-BA8A-382AA06E0F3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4_2. </a:t>
          </a:r>
          <a:r>
            <a:rPr lang="ko-KR" altLang="en-US" sz="2400" dirty="0" smtClean="0"/>
            <a:t>사무용 가구</a:t>
          </a:r>
          <a:endParaRPr lang="ko-KR" altLang="en-US" sz="2400" dirty="0"/>
        </a:p>
      </dgm:t>
    </dgm:pt>
    <dgm:pt modelId="{2C3CD7B0-28F9-4506-A88D-256DB2C729E6}" type="parTrans" cxnId="{3D8BD45C-B350-4C54-B778-576B2D82CA84}">
      <dgm:prSet/>
      <dgm:spPr/>
      <dgm:t>
        <a:bodyPr/>
        <a:lstStyle/>
        <a:p>
          <a:pPr latinLnBrk="1"/>
          <a:endParaRPr lang="ko-KR" altLang="en-US" sz="2400"/>
        </a:p>
      </dgm:t>
    </dgm:pt>
    <dgm:pt modelId="{9DE1B016-99DD-499A-9CB5-59FE369B2D5F}" type="sibTrans" cxnId="{3D8BD45C-B350-4C54-B778-576B2D82CA84}">
      <dgm:prSet/>
      <dgm:spPr/>
      <dgm:t>
        <a:bodyPr/>
        <a:lstStyle/>
        <a:p>
          <a:pPr latinLnBrk="1"/>
          <a:endParaRPr lang="ko-KR" altLang="en-US" sz="2400"/>
        </a:p>
      </dgm:t>
    </dgm:pt>
    <dgm:pt modelId="{7E61ECB4-F47D-4CF9-8B0A-9BCB5E9BCE3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4_3. </a:t>
          </a:r>
          <a:r>
            <a:rPr lang="ko-KR" altLang="en-US" sz="2400" dirty="0" smtClean="0"/>
            <a:t>조명</a:t>
          </a:r>
          <a:endParaRPr lang="ko-KR" altLang="en-US" sz="2400" dirty="0"/>
        </a:p>
      </dgm:t>
    </dgm:pt>
    <dgm:pt modelId="{85687EC9-8248-4E50-AA3F-74D9BD64C373}" type="parTrans" cxnId="{0515D5C4-7193-44C4-8BE6-920683FB62D7}">
      <dgm:prSet/>
      <dgm:spPr/>
      <dgm:t>
        <a:bodyPr/>
        <a:lstStyle/>
        <a:p>
          <a:pPr latinLnBrk="1"/>
          <a:endParaRPr lang="ko-KR" altLang="en-US" sz="2400"/>
        </a:p>
      </dgm:t>
    </dgm:pt>
    <dgm:pt modelId="{5E6E148A-16B1-492D-A913-FAE91BB1AAA7}" type="sibTrans" cxnId="{0515D5C4-7193-44C4-8BE6-920683FB62D7}">
      <dgm:prSet/>
      <dgm:spPr/>
      <dgm:t>
        <a:bodyPr/>
        <a:lstStyle/>
        <a:p>
          <a:pPr latinLnBrk="1"/>
          <a:endParaRPr lang="ko-KR" altLang="en-US" sz="2400"/>
        </a:p>
      </dgm:t>
    </dgm:pt>
    <dgm:pt modelId="{B98C5BA3-86E5-40A6-910C-D123E7D3D1C6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4_4. </a:t>
          </a:r>
          <a:r>
            <a:rPr lang="ko-KR" altLang="en-US" sz="2400" dirty="0" smtClean="0"/>
            <a:t>벽지</a:t>
          </a:r>
          <a:endParaRPr lang="ko-KR" altLang="en-US" sz="2400" dirty="0"/>
        </a:p>
      </dgm:t>
    </dgm:pt>
    <dgm:pt modelId="{CECD2EDA-C9A1-40C4-B8C9-643ACEED6503}" type="parTrans" cxnId="{AA3B4FAD-27B7-43D4-ADDE-ABCA7C41B72A}">
      <dgm:prSet/>
      <dgm:spPr/>
      <dgm:t>
        <a:bodyPr/>
        <a:lstStyle/>
        <a:p>
          <a:pPr latinLnBrk="1"/>
          <a:endParaRPr lang="ko-KR" altLang="en-US" sz="2400"/>
        </a:p>
      </dgm:t>
    </dgm:pt>
    <dgm:pt modelId="{1909F59E-93B4-4EB6-AD71-823AC9CD2C2C}" type="sibTrans" cxnId="{AA3B4FAD-27B7-43D4-ADDE-ABCA7C41B72A}">
      <dgm:prSet/>
      <dgm:spPr/>
      <dgm:t>
        <a:bodyPr/>
        <a:lstStyle/>
        <a:p>
          <a:pPr latinLnBrk="1"/>
          <a:endParaRPr lang="ko-KR" altLang="en-US" sz="2400"/>
        </a:p>
      </dgm:t>
    </dgm:pt>
    <dgm:pt modelId="{A2CFAB69-300F-47AC-9DFC-D88166EC89D5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4_5. </a:t>
          </a:r>
          <a:r>
            <a:rPr lang="ko-KR" altLang="en-US" sz="2400" dirty="0" smtClean="0"/>
            <a:t>기타</a:t>
          </a:r>
          <a:endParaRPr lang="ko-KR" altLang="en-US" sz="2400" dirty="0"/>
        </a:p>
      </dgm:t>
    </dgm:pt>
    <dgm:pt modelId="{0641C188-41F6-4D43-A2EF-4768EE558A08}" type="parTrans" cxnId="{D727EA39-BEC1-42F5-B655-5807812BB165}">
      <dgm:prSet/>
      <dgm:spPr/>
      <dgm:t>
        <a:bodyPr/>
        <a:lstStyle/>
        <a:p>
          <a:pPr latinLnBrk="1"/>
          <a:endParaRPr lang="ko-KR" altLang="en-US" sz="2400"/>
        </a:p>
      </dgm:t>
    </dgm:pt>
    <dgm:pt modelId="{4532FC0C-13D7-4D34-A88B-3BB885635CB2}" type="sibTrans" cxnId="{D727EA39-BEC1-42F5-B655-5807812BB165}">
      <dgm:prSet/>
      <dgm:spPr/>
      <dgm:t>
        <a:bodyPr/>
        <a:lstStyle/>
        <a:p>
          <a:pPr latinLnBrk="1"/>
          <a:endParaRPr lang="ko-KR" altLang="en-US" sz="2400"/>
        </a:p>
      </dgm:t>
    </dgm:pt>
    <dgm:pt modelId="{07F4878C-7C71-4700-BE95-9249EDF70A6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5_1. </a:t>
          </a:r>
          <a:r>
            <a:rPr lang="ko-KR" altLang="en-US" sz="2400" dirty="0" smtClean="0"/>
            <a:t>원단</a:t>
          </a:r>
          <a:endParaRPr lang="ko-KR" altLang="en-US" sz="2400" dirty="0"/>
        </a:p>
      </dgm:t>
    </dgm:pt>
    <dgm:pt modelId="{77E9C9B5-FC3B-4FC2-921D-D0A50F013B53}" type="parTrans" cxnId="{B61CCA52-82FE-41EA-B78C-7F0094BB1C75}">
      <dgm:prSet/>
      <dgm:spPr/>
      <dgm:t>
        <a:bodyPr/>
        <a:lstStyle/>
        <a:p>
          <a:pPr latinLnBrk="1"/>
          <a:endParaRPr lang="ko-KR" altLang="en-US" sz="2400"/>
        </a:p>
      </dgm:t>
    </dgm:pt>
    <dgm:pt modelId="{2FF296B9-FDAC-4FB4-9660-BD5A4CE1B90F}" type="sibTrans" cxnId="{B61CCA52-82FE-41EA-B78C-7F0094BB1C75}">
      <dgm:prSet/>
      <dgm:spPr/>
      <dgm:t>
        <a:bodyPr/>
        <a:lstStyle/>
        <a:p>
          <a:pPr latinLnBrk="1"/>
          <a:endParaRPr lang="ko-KR" altLang="en-US" sz="2400"/>
        </a:p>
      </dgm:t>
    </dgm:pt>
    <dgm:pt modelId="{570D1890-22E7-49FE-A364-EF88DA8827FD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5_2. </a:t>
          </a:r>
          <a:r>
            <a:rPr lang="ko-KR" altLang="en-US" sz="2400" dirty="0" smtClean="0"/>
            <a:t>끈</a:t>
          </a:r>
          <a:r>
            <a:rPr lang="en-US" altLang="ko-KR" sz="2400" dirty="0" smtClean="0"/>
            <a:t>/ </a:t>
          </a:r>
          <a:r>
            <a:rPr lang="ko-KR" altLang="en-US" sz="2400" dirty="0" smtClean="0"/>
            <a:t>리본</a:t>
          </a:r>
          <a:endParaRPr lang="ko-KR" altLang="en-US" sz="2400" dirty="0"/>
        </a:p>
      </dgm:t>
    </dgm:pt>
    <dgm:pt modelId="{9BF3F06B-5D51-4917-8AC7-6876347D8197}" type="parTrans" cxnId="{DB8B2E03-044E-41FB-A3D0-E6CC175B8C47}">
      <dgm:prSet/>
      <dgm:spPr/>
      <dgm:t>
        <a:bodyPr/>
        <a:lstStyle/>
        <a:p>
          <a:pPr latinLnBrk="1"/>
          <a:endParaRPr lang="ko-KR" altLang="en-US" sz="2400"/>
        </a:p>
      </dgm:t>
    </dgm:pt>
    <dgm:pt modelId="{9AC0EDEA-6DCC-4540-BFCD-34F7E052432D}" type="sibTrans" cxnId="{DB8B2E03-044E-41FB-A3D0-E6CC175B8C47}">
      <dgm:prSet/>
      <dgm:spPr/>
      <dgm:t>
        <a:bodyPr/>
        <a:lstStyle/>
        <a:p>
          <a:pPr latinLnBrk="1"/>
          <a:endParaRPr lang="ko-KR" altLang="en-US" sz="2400"/>
        </a:p>
      </dgm:t>
    </dgm:pt>
    <dgm:pt modelId="{E0C7E6F9-A3AE-4A23-BD0C-0F0447CEEA6E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5_3. </a:t>
          </a:r>
          <a:r>
            <a:rPr lang="ko-KR" altLang="en-US" sz="2400" dirty="0" smtClean="0"/>
            <a:t>기타</a:t>
          </a:r>
          <a:endParaRPr lang="ko-KR" altLang="en-US" sz="2400" dirty="0"/>
        </a:p>
      </dgm:t>
    </dgm:pt>
    <dgm:pt modelId="{ED537EB5-CDE0-40D3-A05C-0BEF41D11886}" type="parTrans" cxnId="{2052B8DA-F442-41D0-8A97-2BF17F270704}">
      <dgm:prSet/>
      <dgm:spPr/>
      <dgm:t>
        <a:bodyPr/>
        <a:lstStyle/>
        <a:p>
          <a:pPr latinLnBrk="1"/>
          <a:endParaRPr lang="ko-KR" altLang="en-US" sz="2400"/>
        </a:p>
      </dgm:t>
    </dgm:pt>
    <dgm:pt modelId="{2F7E4315-B17E-4EA9-B613-55EAE129073F}" type="sibTrans" cxnId="{2052B8DA-F442-41D0-8A97-2BF17F270704}">
      <dgm:prSet/>
      <dgm:spPr/>
      <dgm:t>
        <a:bodyPr/>
        <a:lstStyle/>
        <a:p>
          <a:pPr latinLnBrk="1"/>
          <a:endParaRPr lang="ko-KR" altLang="en-US" sz="2400"/>
        </a:p>
      </dgm:t>
    </dgm:pt>
    <dgm:pt modelId="{24709F48-F91C-4C33-82D1-8C9EAA230C0B}" type="pres">
      <dgm:prSet presAssocID="{EA1960E9-D76D-4B6F-B0B7-3E93599045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B427C3-FB71-4126-AA92-527666848D24}" type="pres">
      <dgm:prSet presAssocID="{5B874EE6-301A-4FE7-8964-5CD2D4506B1B}" presName="hierRoot1" presStyleCnt="0">
        <dgm:presLayoutVars>
          <dgm:hierBranch val="init"/>
        </dgm:presLayoutVars>
      </dgm:prSet>
      <dgm:spPr/>
    </dgm:pt>
    <dgm:pt modelId="{4FB10F59-232C-4688-900D-402FA053D5BC}" type="pres">
      <dgm:prSet presAssocID="{5B874EE6-301A-4FE7-8964-5CD2D4506B1B}" presName="rootComposite1" presStyleCnt="0"/>
      <dgm:spPr/>
    </dgm:pt>
    <dgm:pt modelId="{09C9E6CD-1E6A-46C2-8297-6C99747D5DDF}" type="pres">
      <dgm:prSet presAssocID="{5B874EE6-301A-4FE7-8964-5CD2D4506B1B}" presName="rootText1" presStyleLbl="node0" presStyleIdx="0" presStyleCnt="1" custScaleX="106462" custScaleY="431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E38D36-0590-4374-8479-0CB26CBE66E6}" type="pres">
      <dgm:prSet presAssocID="{5B874EE6-301A-4FE7-8964-5CD2D4506B1B}" presName="rootConnector1" presStyleLbl="node1" presStyleIdx="0" presStyleCnt="0"/>
      <dgm:spPr/>
    </dgm:pt>
    <dgm:pt modelId="{79B108B9-0DAF-4F08-AB97-288187CADB5B}" type="pres">
      <dgm:prSet presAssocID="{5B874EE6-301A-4FE7-8964-5CD2D4506B1B}" presName="hierChild2" presStyleCnt="0"/>
      <dgm:spPr/>
    </dgm:pt>
    <dgm:pt modelId="{1217CEA6-C34B-41B7-9D08-ECE2052D564A}" type="pres">
      <dgm:prSet presAssocID="{6ECE2DFF-98BA-4DD1-9338-32CB2CBC9279}" presName="Name37" presStyleLbl="parChTrans1D2" presStyleIdx="0" presStyleCnt="6" custSzX="6551642" custSzY="1237691"/>
      <dgm:spPr/>
    </dgm:pt>
    <dgm:pt modelId="{56AA765B-D5F1-418F-8952-9AC2CB6FD6E7}" type="pres">
      <dgm:prSet presAssocID="{E6FCCE9B-36E5-4093-8C28-DF41E668E4EB}" presName="hierRoot2" presStyleCnt="0">
        <dgm:presLayoutVars>
          <dgm:hierBranch val="init"/>
        </dgm:presLayoutVars>
      </dgm:prSet>
      <dgm:spPr/>
    </dgm:pt>
    <dgm:pt modelId="{285E9526-69C7-495D-82F4-CFF55545EB4F}" type="pres">
      <dgm:prSet presAssocID="{E6FCCE9B-36E5-4093-8C28-DF41E668E4EB}" presName="rootComposite" presStyleCnt="0"/>
      <dgm:spPr/>
    </dgm:pt>
    <dgm:pt modelId="{F5DF032D-374B-42A1-B96C-640A75856C1F}" type="pres">
      <dgm:prSet presAssocID="{E6FCCE9B-36E5-4093-8C28-DF41E668E4EB}" presName="rootText" presStyleLbl="node2" presStyleIdx="0" presStyleCnt="6" custScaleX="69308" custScaleY="43171" custLinFactX="-84241" custLinFactNeighborX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2B9141-D9F9-4C1B-A8E0-B5BC7D28EDEC}" type="pres">
      <dgm:prSet presAssocID="{E6FCCE9B-36E5-4093-8C28-DF41E668E4EB}" presName="rootConnector" presStyleLbl="node2" presStyleIdx="0" presStyleCnt="6"/>
      <dgm:spPr/>
    </dgm:pt>
    <dgm:pt modelId="{D01971B7-BB1F-44BB-B5AC-443650795D01}" type="pres">
      <dgm:prSet presAssocID="{E6FCCE9B-36E5-4093-8C28-DF41E668E4EB}" presName="hierChild4" presStyleCnt="0"/>
      <dgm:spPr/>
    </dgm:pt>
    <dgm:pt modelId="{33EA0B7D-3CE7-49B1-A23F-0CE3736E46CE}" type="pres">
      <dgm:prSet presAssocID="{E6FCCE9B-36E5-4093-8C28-DF41E668E4EB}" presName="hierChild5" presStyleCnt="0"/>
      <dgm:spPr/>
    </dgm:pt>
    <dgm:pt modelId="{29D5FF9D-F98C-4753-B6CF-4C61D25DC8B3}" type="pres">
      <dgm:prSet presAssocID="{5F4487CE-1420-4835-BBF9-74C594C6D610}" presName="Name37" presStyleLbl="parChTrans1D2" presStyleIdx="1" presStyleCnt="6" custSzX="4043729" custSzY="1257464"/>
      <dgm:spPr/>
    </dgm:pt>
    <dgm:pt modelId="{E5CE0412-B970-416A-A1D1-2D3384D80202}" type="pres">
      <dgm:prSet presAssocID="{DDEB4F84-8902-4A97-BC5F-1C677A12E838}" presName="hierRoot2" presStyleCnt="0">
        <dgm:presLayoutVars>
          <dgm:hierBranch val="init"/>
        </dgm:presLayoutVars>
      </dgm:prSet>
      <dgm:spPr/>
    </dgm:pt>
    <dgm:pt modelId="{8106F2B7-CF01-4F34-A22A-60C26E8DF8C6}" type="pres">
      <dgm:prSet presAssocID="{DDEB4F84-8902-4A97-BC5F-1C677A12E838}" presName="rootComposite" presStyleCnt="0"/>
      <dgm:spPr/>
    </dgm:pt>
    <dgm:pt modelId="{9552AACA-9F22-4F89-B53A-3E732C1480F7}" type="pres">
      <dgm:prSet presAssocID="{DDEB4F84-8902-4A97-BC5F-1C677A12E838}" presName="rootText" presStyleLbl="node2" presStyleIdx="1" presStyleCnt="6" custScaleX="104048" custScaleY="43171" custLinFactX="-26685" custLinFactNeighborX="-100000" custLinFactNeighborY="671">
        <dgm:presLayoutVars>
          <dgm:chPref val="3"/>
        </dgm:presLayoutVars>
      </dgm:prSet>
      <dgm:spPr/>
    </dgm:pt>
    <dgm:pt modelId="{4427DDB3-2700-4C2C-B5F6-173C56B28830}" type="pres">
      <dgm:prSet presAssocID="{DDEB4F84-8902-4A97-BC5F-1C677A12E838}" presName="rootConnector" presStyleLbl="node2" presStyleIdx="1" presStyleCnt="6"/>
      <dgm:spPr/>
    </dgm:pt>
    <dgm:pt modelId="{B74DAD2F-3C45-4B7D-BC8F-E02214683A7A}" type="pres">
      <dgm:prSet presAssocID="{DDEB4F84-8902-4A97-BC5F-1C677A12E838}" presName="hierChild4" presStyleCnt="0"/>
      <dgm:spPr/>
    </dgm:pt>
    <dgm:pt modelId="{93C26544-4FC2-41B2-9E47-32D1E13B594E}" type="pres">
      <dgm:prSet presAssocID="{D54CC741-207A-4B75-804F-30BFCC7119A4}" presName="Name37" presStyleLbl="parChTrans1D3" presStyleIdx="0" presStyleCnt="15" custSzX="75979" custSzY="870303"/>
      <dgm:spPr/>
    </dgm:pt>
    <dgm:pt modelId="{3F4F8DCD-43F0-42A3-8A85-92A3AA8B03FB}" type="pres">
      <dgm:prSet presAssocID="{B2312779-A956-4270-B03F-568B9FD11CDD}" presName="hierRoot2" presStyleCnt="0">
        <dgm:presLayoutVars>
          <dgm:hierBranch val="init"/>
        </dgm:presLayoutVars>
      </dgm:prSet>
      <dgm:spPr/>
    </dgm:pt>
    <dgm:pt modelId="{2A2A006D-6EC0-4CC5-96AC-4EEE3A5BC06F}" type="pres">
      <dgm:prSet presAssocID="{B2312779-A956-4270-B03F-568B9FD11CDD}" presName="rootComposite" presStyleCnt="0"/>
      <dgm:spPr/>
    </dgm:pt>
    <dgm:pt modelId="{F9A92483-5695-4C72-8219-10997E1DE7E4}" type="pres">
      <dgm:prSet presAssocID="{B2312779-A956-4270-B03F-568B9FD11CDD}" presName="rootText" presStyleLbl="node3" presStyleIdx="0" presStyleCnt="15" custScaleX="69308" custScaleY="43171" custLinFactX="-32978" custLinFactNeighborX="-100000" custLinFactNeighborY="-240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71F155-DA26-4615-A17E-87743302FF06}" type="pres">
      <dgm:prSet presAssocID="{B2312779-A956-4270-B03F-568B9FD11CDD}" presName="rootConnector" presStyleLbl="node3" presStyleIdx="0" presStyleCnt="15"/>
      <dgm:spPr/>
    </dgm:pt>
    <dgm:pt modelId="{6AA7845C-CCF1-44C1-BAAD-73953B094E60}" type="pres">
      <dgm:prSet presAssocID="{B2312779-A956-4270-B03F-568B9FD11CDD}" presName="hierChild4" presStyleCnt="0"/>
      <dgm:spPr/>
    </dgm:pt>
    <dgm:pt modelId="{DED60E52-B6C0-478C-908C-6848B1EA31F3}" type="pres">
      <dgm:prSet presAssocID="{B2312779-A956-4270-B03F-568B9FD11CDD}" presName="hierChild5" presStyleCnt="0"/>
      <dgm:spPr/>
    </dgm:pt>
    <dgm:pt modelId="{B2D87412-617E-4245-8D9A-6B999F8C2667}" type="pres">
      <dgm:prSet presAssocID="{55EA3C06-D1DE-4658-AFF4-85E3F9622324}" presName="Name37" presStyleLbl="parChTrans1D3" presStyleIdx="1" presStyleCnt="15" custSzX="75979" custSzY="1998724"/>
      <dgm:spPr/>
    </dgm:pt>
    <dgm:pt modelId="{E480F45E-989A-419F-879E-3DE102BCDF71}" type="pres">
      <dgm:prSet presAssocID="{AD51A99F-A4CA-4B40-8C6F-7733E5C7B2A3}" presName="hierRoot2" presStyleCnt="0">
        <dgm:presLayoutVars>
          <dgm:hierBranch val="init"/>
        </dgm:presLayoutVars>
      </dgm:prSet>
      <dgm:spPr/>
    </dgm:pt>
    <dgm:pt modelId="{7C19A782-4852-4403-BC9F-208D079E6615}" type="pres">
      <dgm:prSet presAssocID="{AD51A99F-A4CA-4B40-8C6F-7733E5C7B2A3}" presName="rootComposite" presStyleCnt="0"/>
      <dgm:spPr/>
    </dgm:pt>
    <dgm:pt modelId="{692A5EE5-FD4F-4516-B082-E7E01A470FA8}" type="pres">
      <dgm:prSet presAssocID="{AD51A99F-A4CA-4B40-8C6F-7733E5C7B2A3}" presName="rootText" presStyleLbl="node3" presStyleIdx="1" presStyleCnt="15" custScaleX="95708" custScaleY="43171" custLinFactX="-32978" custLinFactNeighborX="-100000" custLinFactNeighborY="-5240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2DB6EB-E5E1-4EFB-BE75-60F08C34535A}" type="pres">
      <dgm:prSet presAssocID="{AD51A99F-A4CA-4B40-8C6F-7733E5C7B2A3}" presName="rootConnector" presStyleLbl="node3" presStyleIdx="1" presStyleCnt="15"/>
      <dgm:spPr/>
    </dgm:pt>
    <dgm:pt modelId="{7F360D0C-BED5-4AEC-9C2D-A56CA4E67C17}" type="pres">
      <dgm:prSet presAssocID="{AD51A99F-A4CA-4B40-8C6F-7733E5C7B2A3}" presName="hierChild4" presStyleCnt="0"/>
      <dgm:spPr/>
    </dgm:pt>
    <dgm:pt modelId="{AE670565-74DE-4753-9087-DCB249F56A2D}" type="pres">
      <dgm:prSet presAssocID="{AD51A99F-A4CA-4B40-8C6F-7733E5C7B2A3}" presName="hierChild5" presStyleCnt="0"/>
      <dgm:spPr/>
    </dgm:pt>
    <dgm:pt modelId="{EABCF11D-C380-4D79-806D-26B4625E96C4}" type="pres">
      <dgm:prSet presAssocID="{532C057D-4622-4742-8D7C-AE406B67801F}" presName="Name37" presStyleLbl="parChTrans1D3" presStyleIdx="2" presStyleCnt="15" custSzX="75979" custSzY="3127115"/>
      <dgm:spPr/>
    </dgm:pt>
    <dgm:pt modelId="{73B56FCB-3492-43C7-B8DD-303ECEDD4C3D}" type="pres">
      <dgm:prSet presAssocID="{FE425B33-64EA-427D-96F6-77DEDAAA30BB}" presName="hierRoot2" presStyleCnt="0">
        <dgm:presLayoutVars>
          <dgm:hierBranch val="init"/>
        </dgm:presLayoutVars>
      </dgm:prSet>
      <dgm:spPr/>
    </dgm:pt>
    <dgm:pt modelId="{37B27DFA-790C-4986-9AA5-753DCB4F903C}" type="pres">
      <dgm:prSet presAssocID="{FE425B33-64EA-427D-96F6-77DEDAAA30BB}" presName="rootComposite" presStyleCnt="0"/>
      <dgm:spPr/>
    </dgm:pt>
    <dgm:pt modelId="{851227B1-852F-404C-A0AF-757B732BB6E4}" type="pres">
      <dgm:prSet presAssocID="{FE425B33-64EA-427D-96F6-77DEDAAA30BB}" presName="rootText" presStyleLbl="node3" presStyleIdx="2" presStyleCnt="15" custScaleX="69308" custScaleY="43171" custLinFactX="-32978" custLinFactNeighborX="-100000" custLinFactNeighborY="-807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05032B-A15B-4E71-98A6-F5D303EDE633}" type="pres">
      <dgm:prSet presAssocID="{FE425B33-64EA-427D-96F6-77DEDAAA30BB}" presName="rootConnector" presStyleLbl="node3" presStyleIdx="2" presStyleCnt="15"/>
      <dgm:spPr/>
    </dgm:pt>
    <dgm:pt modelId="{10EA03BE-D995-427E-960A-48DC394CD511}" type="pres">
      <dgm:prSet presAssocID="{FE425B33-64EA-427D-96F6-77DEDAAA30BB}" presName="hierChild4" presStyleCnt="0"/>
      <dgm:spPr/>
    </dgm:pt>
    <dgm:pt modelId="{245604ED-DFC5-4873-87E5-6A7015F665B7}" type="pres">
      <dgm:prSet presAssocID="{FE425B33-64EA-427D-96F6-77DEDAAA30BB}" presName="hierChild5" presStyleCnt="0"/>
      <dgm:spPr/>
    </dgm:pt>
    <dgm:pt modelId="{06B841A4-A5E2-4281-A3AA-6295D7A5F7EC}" type="pres">
      <dgm:prSet presAssocID="{DDEB4F84-8902-4A97-BC5F-1C677A12E838}" presName="hierChild5" presStyleCnt="0"/>
      <dgm:spPr/>
    </dgm:pt>
    <dgm:pt modelId="{9F5E3792-CEE3-47A3-A8B5-E08A0E582DE8}" type="pres">
      <dgm:prSet presAssocID="{BBBAE148-8C6D-4272-9EA8-F22518308F3D}" presName="Name37" presStyleLbl="parChTrans1D2" presStyleIdx="2" presStyleCnt="6" custSzX="1386755" custSzY="1257464"/>
      <dgm:spPr/>
    </dgm:pt>
    <dgm:pt modelId="{98B0D04F-541C-4101-B73D-EDF4F8F1700C}" type="pres">
      <dgm:prSet presAssocID="{78FFA847-2877-44A9-86CF-CFBF72879240}" presName="hierRoot2" presStyleCnt="0">
        <dgm:presLayoutVars>
          <dgm:hierBranch val="init"/>
        </dgm:presLayoutVars>
      </dgm:prSet>
      <dgm:spPr/>
    </dgm:pt>
    <dgm:pt modelId="{A3278EB9-6F4A-4570-8125-6599511FADFB}" type="pres">
      <dgm:prSet presAssocID="{78FFA847-2877-44A9-86CF-CFBF72879240}" presName="rootComposite" presStyleCnt="0"/>
      <dgm:spPr/>
    </dgm:pt>
    <dgm:pt modelId="{E2EA6325-51EA-42D8-A721-8419BEAD0894}" type="pres">
      <dgm:prSet presAssocID="{78FFA847-2877-44A9-86CF-CFBF72879240}" presName="rootText" presStyleLbl="node2" presStyleIdx="2" presStyleCnt="6" custScaleX="69308" custScaleY="43171" custLinFactNeighborX="-66444" custLinFactNeighborY="6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06B1F1-D711-4580-9EDC-6B368CB830D2}" type="pres">
      <dgm:prSet presAssocID="{78FFA847-2877-44A9-86CF-CFBF72879240}" presName="rootConnector" presStyleLbl="node2" presStyleIdx="2" presStyleCnt="6"/>
      <dgm:spPr/>
    </dgm:pt>
    <dgm:pt modelId="{149D9695-31B8-4774-85AD-E51565555CB0}" type="pres">
      <dgm:prSet presAssocID="{78FFA847-2877-44A9-86CF-CFBF72879240}" presName="hierChild4" presStyleCnt="0"/>
      <dgm:spPr/>
    </dgm:pt>
    <dgm:pt modelId="{70FCE447-434E-452E-8DAB-4BB2090B882A}" type="pres">
      <dgm:prSet presAssocID="{B2EFCF80-E28F-46C1-A2F2-6CD2FC1BAF0D}" presName="Name37" presStyleLbl="parChTrans1D3" presStyleIdx="3" presStyleCnt="15" custSzX="97886" custSzY="832200"/>
      <dgm:spPr/>
    </dgm:pt>
    <dgm:pt modelId="{D4C95499-CCA1-42B4-8C2E-9EA31A285E62}" type="pres">
      <dgm:prSet presAssocID="{AE9E071C-9B6A-4CBF-89E4-5E46E98D4EE5}" presName="hierRoot2" presStyleCnt="0">
        <dgm:presLayoutVars>
          <dgm:hierBranch val="init"/>
        </dgm:presLayoutVars>
      </dgm:prSet>
      <dgm:spPr/>
    </dgm:pt>
    <dgm:pt modelId="{3B7A6F9A-F953-461E-94CA-4F8BE1F41AAD}" type="pres">
      <dgm:prSet presAssocID="{AE9E071C-9B6A-4CBF-89E4-5E46E98D4EE5}" presName="rootComposite" presStyleCnt="0"/>
      <dgm:spPr/>
    </dgm:pt>
    <dgm:pt modelId="{E837027F-A296-4DFF-A947-A6577D4702FD}" type="pres">
      <dgm:prSet presAssocID="{AE9E071C-9B6A-4CBF-89E4-5E46E98D4EE5}" presName="rootText" presStyleLbl="node3" presStyleIdx="3" presStyleCnt="15" custScaleX="69308" custScaleY="43171" custLinFactNeighborX="-69762" custLinFactNeighborY="-2538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E1F355-0B86-402B-8C3B-B7E1F8C8C8A6}" type="pres">
      <dgm:prSet presAssocID="{AE9E071C-9B6A-4CBF-89E4-5E46E98D4EE5}" presName="rootConnector" presStyleLbl="node3" presStyleIdx="3" presStyleCnt="15"/>
      <dgm:spPr/>
    </dgm:pt>
    <dgm:pt modelId="{01C8545E-C8BB-4FCF-A407-AB3E98AC6F3A}" type="pres">
      <dgm:prSet presAssocID="{AE9E071C-9B6A-4CBF-89E4-5E46E98D4EE5}" presName="hierChild4" presStyleCnt="0"/>
      <dgm:spPr/>
    </dgm:pt>
    <dgm:pt modelId="{6C98784C-4D3F-4267-899B-B99865F6ACC7}" type="pres">
      <dgm:prSet presAssocID="{AE9E071C-9B6A-4CBF-89E4-5E46E98D4EE5}" presName="hierChild5" presStyleCnt="0"/>
      <dgm:spPr/>
    </dgm:pt>
    <dgm:pt modelId="{F5206696-DF21-4DC1-B66F-E6877CF1C076}" type="pres">
      <dgm:prSet presAssocID="{A90B9D5F-1195-45D0-875A-2E2B20D11C87}" presName="Name37" presStyleLbl="parChTrans1D3" presStyleIdx="4" presStyleCnt="15" custSzX="97886" custSzY="1960621"/>
      <dgm:spPr/>
    </dgm:pt>
    <dgm:pt modelId="{8845F22A-CAFF-4A12-8A75-50DF87A27641}" type="pres">
      <dgm:prSet presAssocID="{E6D435B5-B183-44AF-AC62-87D5EAAB5807}" presName="hierRoot2" presStyleCnt="0">
        <dgm:presLayoutVars>
          <dgm:hierBranch val="init"/>
        </dgm:presLayoutVars>
      </dgm:prSet>
      <dgm:spPr/>
    </dgm:pt>
    <dgm:pt modelId="{2FE37A70-A0CB-4864-9A5F-C70FBBF20759}" type="pres">
      <dgm:prSet presAssocID="{E6D435B5-B183-44AF-AC62-87D5EAAB5807}" presName="rootComposite" presStyleCnt="0"/>
      <dgm:spPr/>
    </dgm:pt>
    <dgm:pt modelId="{0EAAC10C-83FC-47FC-A637-7C4C58DC8745}" type="pres">
      <dgm:prSet presAssocID="{E6D435B5-B183-44AF-AC62-87D5EAAB5807}" presName="rootText" presStyleLbl="node3" presStyleIdx="4" presStyleCnt="15" custScaleX="69308" custScaleY="43171" custLinFactNeighborX="-69762" custLinFactNeighborY="-536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BD8C6D-7327-4251-AEF3-2BFF45FEAFEB}" type="pres">
      <dgm:prSet presAssocID="{E6D435B5-B183-44AF-AC62-87D5EAAB5807}" presName="rootConnector" presStyleLbl="node3" presStyleIdx="4" presStyleCnt="15"/>
      <dgm:spPr/>
    </dgm:pt>
    <dgm:pt modelId="{5CAC5017-5BE5-4E77-80D5-F6911FEB8690}" type="pres">
      <dgm:prSet presAssocID="{E6D435B5-B183-44AF-AC62-87D5EAAB5807}" presName="hierChild4" presStyleCnt="0"/>
      <dgm:spPr/>
    </dgm:pt>
    <dgm:pt modelId="{5BB0C646-CA4B-465A-9B27-1B79F3F1AE84}" type="pres">
      <dgm:prSet presAssocID="{E6D435B5-B183-44AF-AC62-87D5EAAB5807}" presName="hierChild5" presStyleCnt="0"/>
      <dgm:spPr/>
    </dgm:pt>
    <dgm:pt modelId="{24E99199-FB71-4B93-BC69-B8E1C016E473}" type="pres">
      <dgm:prSet presAssocID="{891ED2B5-D98A-46B3-BD8B-21181E6F64A2}" presName="Name37" presStyleLbl="parChTrans1D3" presStyleIdx="5" presStyleCnt="15" custSzX="75979" custSzY="3089012"/>
      <dgm:spPr/>
    </dgm:pt>
    <dgm:pt modelId="{8B9FCC83-2B74-49A8-9423-86F88272A904}" type="pres">
      <dgm:prSet presAssocID="{6124BE49-A256-4B3A-98ED-4C5653D0E2BD}" presName="hierRoot2" presStyleCnt="0">
        <dgm:presLayoutVars>
          <dgm:hierBranch val="init"/>
        </dgm:presLayoutVars>
      </dgm:prSet>
      <dgm:spPr/>
    </dgm:pt>
    <dgm:pt modelId="{A8F80CE3-BF86-4CE6-8A07-8D0A662E41CB}" type="pres">
      <dgm:prSet presAssocID="{6124BE49-A256-4B3A-98ED-4C5653D0E2BD}" presName="rootComposite" presStyleCnt="0"/>
      <dgm:spPr/>
    </dgm:pt>
    <dgm:pt modelId="{27BFB8FA-0E70-4250-A136-FE91D6E63007}" type="pres">
      <dgm:prSet presAssocID="{6124BE49-A256-4B3A-98ED-4C5653D0E2BD}" presName="rootText" presStyleLbl="node3" presStyleIdx="5" presStyleCnt="15" custScaleX="95375" custScaleY="43171" custLinFactNeighborX="-69762" custLinFactNeighborY="-82006">
        <dgm:presLayoutVars>
          <dgm:chPref val="3"/>
        </dgm:presLayoutVars>
      </dgm:prSet>
      <dgm:spPr/>
    </dgm:pt>
    <dgm:pt modelId="{2257BF7B-2017-472F-8CBE-DCB7A165983B}" type="pres">
      <dgm:prSet presAssocID="{6124BE49-A256-4B3A-98ED-4C5653D0E2BD}" presName="rootConnector" presStyleLbl="node3" presStyleIdx="5" presStyleCnt="15"/>
      <dgm:spPr/>
    </dgm:pt>
    <dgm:pt modelId="{82041792-00F2-458D-AA2D-550FE3FED03A}" type="pres">
      <dgm:prSet presAssocID="{6124BE49-A256-4B3A-98ED-4C5653D0E2BD}" presName="hierChild4" presStyleCnt="0"/>
      <dgm:spPr/>
    </dgm:pt>
    <dgm:pt modelId="{20D90AF2-8A77-41C1-A9BE-4E66CDE61335}" type="pres">
      <dgm:prSet presAssocID="{6124BE49-A256-4B3A-98ED-4C5653D0E2BD}" presName="hierChild5" presStyleCnt="0"/>
      <dgm:spPr/>
    </dgm:pt>
    <dgm:pt modelId="{071131ED-D191-4B76-9FE1-4A9BB27412E2}" type="pres">
      <dgm:prSet presAssocID="{66E051A6-DE80-4979-8F4E-7AF5FA61073F}" presName="Name37" presStyleLbl="parChTrans1D3" presStyleIdx="6" presStyleCnt="15" custSzX="97886" custSzY="4217433"/>
      <dgm:spPr/>
    </dgm:pt>
    <dgm:pt modelId="{EDFC0993-BFEF-4DEA-A42E-D5A26BCD2305}" type="pres">
      <dgm:prSet presAssocID="{A978AD43-02AD-4481-A614-E45C5BA7B6A2}" presName="hierRoot2" presStyleCnt="0">
        <dgm:presLayoutVars>
          <dgm:hierBranch val="init"/>
        </dgm:presLayoutVars>
      </dgm:prSet>
      <dgm:spPr/>
    </dgm:pt>
    <dgm:pt modelId="{33BAF34B-357A-4268-A59F-A3844C414299}" type="pres">
      <dgm:prSet presAssocID="{A978AD43-02AD-4481-A614-E45C5BA7B6A2}" presName="rootComposite" presStyleCnt="0"/>
      <dgm:spPr/>
    </dgm:pt>
    <dgm:pt modelId="{BD55C44D-0F80-4E26-A090-07D3C2CE8AF9}" type="pres">
      <dgm:prSet presAssocID="{A978AD43-02AD-4481-A614-E45C5BA7B6A2}" presName="rootText" presStyleLbl="node3" presStyleIdx="6" presStyleCnt="15" custScaleX="69308" custScaleY="43171" custLinFactY="-10314" custLinFactNeighborX="-69762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6F5386-F215-4074-B805-54A2163BA449}" type="pres">
      <dgm:prSet presAssocID="{A978AD43-02AD-4481-A614-E45C5BA7B6A2}" presName="rootConnector" presStyleLbl="node3" presStyleIdx="6" presStyleCnt="15"/>
      <dgm:spPr/>
    </dgm:pt>
    <dgm:pt modelId="{B298D47E-21F1-42F0-8F67-55B2D8BC37E1}" type="pres">
      <dgm:prSet presAssocID="{A978AD43-02AD-4481-A614-E45C5BA7B6A2}" presName="hierChild4" presStyleCnt="0"/>
      <dgm:spPr/>
    </dgm:pt>
    <dgm:pt modelId="{B48C82D9-D70C-4D7F-BD9C-5361015A222B}" type="pres">
      <dgm:prSet presAssocID="{A978AD43-02AD-4481-A614-E45C5BA7B6A2}" presName="hierChild5" presStyleCnt="0"/>
      <dgm:spPr/>
    </dgm:pt>
    <dgm:pt modelId="{AE822E8B-DF70-4219-B48F-5915C8CD6B4F}" type="pres">
      <dgm:prSet presAssocID="{78FFA847-2877-44A9-86CF-CFBF72879240}" presName="hierChild5" presStyleCnt="0"/>
      <dgm:spPr/>
    </dgm:pt>
    <dgm:pt modelId="{EE90954F-ED83-4893-B8AA-0EAFBC2BA76B}" type="pres">
      <dgm:prSet presAssocID="{C756BFD3-0800-410F-B1A6-D10B65BCF2CA}" presName="Name37" presStyleLbl="parChTrans1D2" presStyleIdx="3" presStyleCnt="6" custSzX="1535128" custSzY="1233064"/>
      <dgm:spPr/>
    </dgm:pt>
    <dgm:pt modelId="{AAC46C32-8CFA-4464-936E-82D21FA6AD8C}" type="pres">
      <dgm:prSet presAssocID="{42FB6CAD-B89D-4104-B346-C3B971AB71F6}" presName="hierRoot2" presStyleCnt="0">
        <dgm:presLayoutVars>
          <dgm:hierBranch val="init"/>
        </dgm:presLayoutVars>
      </dgm:prSet>
      <dgm:spPr/>
    </dgm:pt>
    <dgm:pt modelId="{D4596D36-4878-4D3F-8140-4514C0BCAE35}" type="pres">
      <dgm:prSet presAssocID="{42FB6CAD-B89D-4104-B346-C3B971AB71F6}" presName="rootComposite" presStyleCnt="0"/>
      <dgm:spPr/>
    </dgm:pt>
    <dgm:pt modelId="{C3B3792C-51C5-4DCA-BD3D-238C67A91798}" type="pres">
      <dgm:prSet presAssocID="{42FB6CAD-B89D-4104-B346-C3B971AB71F6}" presName="rootText" presStyleLbl="node2" presStyleIdx="3" presStyleCnt="6" custScaleX="69308" custScaleY="43171" custLinFactNeighborX="5712" custLinFactNeighborY="-157">
        <dgm:presLayoutVars>
          <dgm:chPref val="3"/>
        </dgm:presLayoutVars>
      </dgm:prSet>
      <dgm:spPr/>
    </dgm:pt>
    <dgm:pt modelId="{E382407B-95F5-4C4B-9C0F-7A3D05E77D45}" type="pres">
      <dgm:prSet presAssocID="{42FB6CAD-B89D-4104-B346-C3B971AB71F6}" presName="rootConnector" presStyleLbl="node2" presStyleIdx="3" presStyleCnt="6"/>
      <dgm:spPr/>
    </dgm:pt>
    <dgm:pt modelId="{18EAFBC3-530E-4A02-9158-12B964B3FFED}" type="pres">
      <dgm:prSet presAssocID="{42FB6CAD-B89D-4104-B346-C3B971AB71F6}" presName="hierChild4" presStyleCnt="0"/>
      <dgm:spPr/>
    </dgm:pt>
    <dgm:pt modelId="{3EF2120F-CC5A-4195-A97C-FA5A269009E0}" type="pres">
      <dgm:prSet presAssocID="{61AF15C4-9AE9-4A8D-847E-6059C1A2B948}" presName="Name37" presStyleLbl="parChTrans1D3" presStyleIdx="7" presStyleCnt="15" custSzX="313898" custSzY="808536"/>
      <dgm:spPr/>
    </dgm:pt>
    <dgm:pt modelId="{03A41DD5-8F54-4CA7-9805-3C9BD7865CBA}" type="pres">
      <dgm:prSet presAssocID="{44201E63-4B90-4A89-B382-11BDBA46BE7F}" presName="hierRoot2" presStyleCnt="0">
        <dgm:presLayoutVars>
          <dgm:hierBranch val="init"/>
        </dgm:presLayoutVars>
      </dgm:prSet>
      <dgm:spPr/>
    </dgm:pt>
    <dgm:pt modelId="{1B7B8A5A-8479-476E-B436-1DF74C419889}" type="pres">
      <dgm:prSet presAssocID="{44201E63-4B90-4A89-B382-11BDBA46BE7F}" presName="rootComposite" presStyleCnt="0"/>
      <dgm:spPr/>
    </dgm:pt>
    <dgm:pt modelId="{F74BF6AF-C059-45D9-9EC4-40BBA5FF44A4}" type="pres">
      <dgm:prSet presAssocID="{44201E63-4B90-4A89-B382-11BDBA46BE7F}" presName="rootText" presStyleLbl="node3" presStyleIdx="7" presStyleCnt="15" custScaleX="101267" custScaleY="43171" custLinFactNeighborX="2825" custLinFactNeighborY="-270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ADDEF-F494-49A1-B242-2C0B778271CF}" type="pres">
      <dgm:prSet presAssocID="{44201E63-4B90-4A89-B382-11BDBA46BE7F}" presName="rootConnector" presStyleLbl="node3" presStyleIdx="7" presStyleCnt="15"/>
      <dgm:spPr/>
    </dgm:pt>
    <dgm:pt modelId="{C09B4EB7-46E7-4900-9D60-138179AB472F}" type="pres">
      <dgm:prSet presAssocID="{44201E63-4B90-4A89-B382-11BDBA46BE7F}" presName="hierChild4" presStyleCnt="0"/>
      <dgm:spPr/>
    </dgm:pt>
    <dgm:pt modelId="{4506AEB9-1991-469E-8359-6BC6DB101BFD}" type="pres">
      <dgm:prSet presAssocID="{44201E63-4B90-4A89-B382-11BDBA46BE7F}" presName="hierChild5" presStyleCnt="0"/>
      <dgm:spPr/>
    </dgm:pt>
    <dgm:pt modelId="{50975983-ED09-4D5E-9C6E-B61CD39C5E4C}" type="pres">
      <dgm:prSet presAssocID="{2C3CD7B0-28F9-4506-A88D-256DB2C729E6}" presName="Name37" presStyleLbl="parChTrans1D3" presStyleIdx="8" presStyleCnt="15" custSzX="313898" custSzY="1936957"/>
      <dgm:spPr/>
    </dgm:pt>
    <dgm:pt modelId="{E72628E9-9A03-455A-8047-791579945E7F}" type="pres">
      <dgm:prSet presAssocID="{987546D7-E8DD-49FA-BA8A-382AA06E0F30}" presName="hierRoot2" presStyleCnt="0">
        <dgm:presLayoutVars>
          <dgm:hierBranch val="init"/>
        </dgm:presLayoutVars>
      </dgm:prSet>
      <dgm:spPr/>
    </dgm:pt>
    <dgm:pt modelId="{CDAB1D22-AEF5-44FA-8A72-387160571730}" type="pres">
      <dgm:prSet presAssocID="{987546D7-E8DD-49FA-BA8A-382AA06E0F30}" presName="rootComposite" presStyleCnt="0"/>
      <dgm:spPr/>
    </dgm:pt>
    <dgm:pt modelId="{ADE1EF38-AD32-4BE2-AF21-90FF7D158C47}" type="pres">
      <dgm:prSet presAssocID="{987546D7-E8DD-49FA-BA8A-382AA06E0F30}" presName="rootText" presStyleLbl="node3" presStyleIdx="8" presStyleCnt="15" custScaleX="105210" custScaleY="43171" custLinFactNeighborX="2825" custLinFactNeighborY="-55328">
        <dgm:presLayoutVars>
          <dgm:chPref val="3"/>
        </dgm:presLayoutVars>
      </dgm:prSet>
      <dgm:spPr/>
    </dgm:pt>
    <dgm:pt modelId="{564A76B8-CE33-4F47-988A-BB06946DB401}" type="pres">
      <dgm:prSet presAssocID="{987546D7-E8DD-49FA-BA8A-382AA06E0F30}" presName="rootConnector" presStyleLbl="node3" presStyleIdx="8" presStyleCnt="15"/>
      <dgm:spPr/>
    </dgm:pt>
    <dgm:pt modelId="{44ABFC40-1D56-47B9-B654-69F162760195}" type="pres">
      <dgm:prSet presAssocID="{987546D7-E8DD-49FA-BA8A-382AA06E0F30}" presName="hierChild4" presStyleCnt="0"/>
      <dgm:spPr/>
    </dgm:pt>
    <dgm:pt modelId="{D0428E76-A292-4135-8F39-1DD321ED08A2}" type="pres">
      <dgm:prSet presAssocID="{987546D7-E8DD-49FA-BA8A-382AA06E0F30}" presName="hierChild5" presStyleCnt="0"/>
      <dgm:spPr/>
    </dgm:pt>
    <dgm:pt modelId="{504603D9-E40E-4AE8-9FCF-F90B7A299003}" type="pres">
      <dgm:prSet presAssocID="{85687EC9-8248-4E50-AA3F-74D9BD64C373}" presName="Name37" presStyleLbl="parChTrans1D3" presStyleIdx="9" presStyleCnt="15" custSzX="313898" custSzY="3138637"/>
      <dgm:spPr/>
    </dgm:pt>
    <dgm:pt modelId="{FBAB3FDA-EEDD-4EB3-8D3D-89B4922AEEFA}" type="pres">
      <dgm:prSet presAssocID="{7E61ECB4-F47D-4CF9-8B0A-9BCB5E9BCE30}" presName="hierRoot2" presStyleCnt="0">
        <dgm:presLayoutVars>
          <dgm:hierBranch val="init"/>
        </dgm:presLayoutVars>
      </dgm:prSet>
      <dgm:spPr/>
    </dgm:pt>
    <dgm:pt modelId="{00282458-2DE3-47E1-B9E9-D79989A27013}" type="pres">
      <dgm:prSet presAssocID="{7E61ECB4-F47D-4CF9-8B0A-9BCB5E9BCE30}" presName="rootComposite" presStyleCnt="0"/>
      <dgm:spPr/>
    </dgm:pt>
    <dgm:pt modelId="{0AC3FA53-0DC4-412E-A2CC-AB0C9FB008EB}" type="pres">
      <dgm:prSet presAssocID="{7E61ECB4-F47D-4CF9-8B0A-9BCB5E9BCE30}" presName="rootText" presStyleLbl="node3" presStyleIdx="9" presStyleCnt="15" custScaleX="69308" custScaleY="43171" custLinFactNeighborX="2825" custLinFactNeighborY="-81150">
        <dgm:presLayoutVars>
          <dgm:chPref val="3"/>
        </dgm:presLayoutVars>
      </dgm:prSet>
      <dgm:spPr/>
    </dgm:pt>
    <dgm:pt modelId="{050846BA-5C40-4C48-BE47-1120230B47FE}" type="pres">
      <dgm:prSet presAssocID="{7E61ECB4-F47D-4CF9-8B0A-9BCB5E9BCE30}" presName="rootConnector" presStyleLbl="node3" presStyleIdx="9" presStyleCnt="15"/>
      <dgm:spPr/>
    </dgm:pt>
    <dgm:pt modelId="{EA77066F-4CC5-49EE-AD49-DA312CE705FD}" type="pres">
      <dgm:prSet presAssocID="{7E61ECB4-F47D-4CF9-8B0A-9BCB5E9BCE30}" presName="hierChild4" presStyleCnt="0"/>
      <dgm:spPr/>
    </dgm:pt>
    <dgm:pt modelId="{EB139316-0EAC-4C06-A95E-5F69D8F2F2DA}" type="pres">
      <dgm:prSet presAssocID="{7E61ECB4-F47D-4CF9-8B0A-9BCB5E9BCE30}" presName="hierChild5" presStyleCnt="0"/>
      <dgm:spPr/>
    </dgm:pt>
    <dgm:pt modelId="{A288B38B-8D6D-498F-BBEF-59F5E214C36A}" type="pres">
      <dgm:prSet presAssocID="{CECD2EDA-C9A1-40C4-B8C9-643ACEED6503}" presName="Name37" presStyleLbl="parChTrans1D3" presStyleIdx="10" presStyleCnt="15" custSzX="313898" custSzY="4267058"/>
      <dgm:spPr/>
    </dgm:pt>
    <dgm:pt modelId="{5BCA9A26-E045-40FF-A1B8-92AF517A92FD}" type="pres">
      <dgm:prSet presAssocID="{B98C5BA3-86E5-40A6-910C-D123E7D3D1C6}" presName="hierRoot2" presStyleCnt="0">
        <dgm:presLayoutVars>
          <dgm:hierBranch val="init"/>
        </dgm:presLayoutVars>
      </dgm:prSet>
      <dgm:spPr/>
    </dgm:pt>
    <dgm:pt modelId="{24D19D75-507B-4F97-A72A-E1EBA262004D}" type="pres">
      <dgm:prSet presAssocID="{B98C5BA3-86E5-40A6-910C-D123E7D3D1C6}" presName="rootComposite" presStyleCnt="0"/>
      <dgm:spPr/>
    </dgm:pt>
    <dgm:pt modelId="{74E94CC6-DA87-433B-B2DB-B5C98E1546F3}" type="pres">
      <dgm:prSet presAssocID="{B98C5BA3-86E5-40A6-910C-D123E7D3D1C6}" presName="rootText" presStyleLbl="node3" presStyleIdx="10" presStyleCnt="15" custScaleX="69308" custScaleY="43171" custLinFactY="-9458" custLinFactNeighborX="2825" custLinFactNeighborY="-100000">
        <dgm:presLayoutVars>
          <dgm:chPref val="3"/>
        </dgm:presLayoutVars>
      </dgm:prSet>
      <dgm:spPr/>
    </dgm:pt>
    <dgm:pt modelId="{CBB1D7EA-AE38-4F34-B46C-885A9A6BBAE3}" type="pres">
      <dgm:prSet presAssocID="{B98C5BA3-86E5-40A6-910C-D123E7D3D1C6}" presName="rootConnector" presStyleLbl="node3" presStyleIdx="10" presStyleCnt="15"/>
      <dgm:spPr/>
    </dgm:pt>
    <dgm:pt modelId="{21DB8ECC-4067-4326-90DE-D8DECDC2483D}" type="pres">
      <dgm:prSet presAssocID="{B98C5BA3-86E5-40A6-910C-D123E7D3D1C6}" presName="hierChild4" presStyleCnt="0"/>
      <dgm:spPr/>
    </dgm:pt>
    <dgm:pt modelId="{1F115CDD-E049-4FC2-A42F-65FDF0D0B472}" type="pres">
      <dgm:prSet presAssocID="{B98C5BA3-86E5-40A6-910C-D123E7D3D1C6}" presName="hierChild5" presStyleCnt="0"/>
      <dgm:spPr/>
    </dgm:pt>
    <dgm:pt modelId="{2031DA66-F1F7-4BF9-A478-658C09C7B06C}" type="pres">
      <dgm:prSet presAssocID="{0641C188-41F6-4D43-A2EF-4768EE558A08}" presName="Name37" presStyleLbl="parChTrans1D3" presStyleIdx="11" presStyleCnt="15" custSzX="313898" custSzY="5395479"/>
      <dgm:spPr/>
    </dgm:pt>
    <dgm:pt modelId="{C5088D74-3DC9-440A-866F-2BCADFF8617D}" type="pres">
      <dgm:prSet presAssocID="{A2CFAB69-300F-47AC-9DFC-D88166EC89D5}" presName="hierRoot2" presStyleCnt="0">
        <dgm:presLayoutVars>
          <dgm:hierBranch val="init"/>
        </dgm:presLayoutVars>
      </dgm:prSet>
      <dgm:spPr/>
    </dgm:pt>
    <dgm:pt modelId="{9A3D2754-0935-41F8-9F35-D03A74088568}" type="pres">
      <dgm:prSet presAssocID="{A2CFAB69-300F-47AC-9DFC-D88166EC89D5}" presName="rootComposite" presStyleCnt="0"/>
      <dgm:spPr/>
    </dgm:pt>
    <dgm:pt modelId="{147DF589-ECFE-468E-9228-0C8D7769F117}" type="pres">
      <dgm:prSet presAssocID="{A2CFAB69-300F-47AC-9DFC-D88166EC89D5}" presName="rootText" presStyleLbl="node3" presStyleIdx="11" presStyleCnt="15" custScaleX="69308" custScaleY="43171" custLinFactY="-37766" custLinFactNeighborX="2825" custLinFactNeighborY="-100000">
        <dgm:presLayoutVars>
          <dgm:chPref val="3"/>
        </dgm:presLayoutVars>
      </dgm:prSet>
      <dgm:spPr/>
    </dgm:pt>
    <dgm:pt modelId="{A7080690-D25D-4B7F-9CB0-5FDE011127D3}" type="pres">
      <dgm:prSet presAssocID="{A2CFAB69-300F-47AC-9DFC-D88166EC89D5}" presName="rootConnector" presStyleLbl="node3" presStyleIdx="11" presStyleCnt="15"/>
      <dgm:spPr/>
    </dgm:pt>
    <dgm:pt modelId="{DBD82AA8-9A9E-4ADD-A065-977CA6BCD95F}" type="pres">
      <dgm:prSet presAssocID="{A2CFAB69-300F-47AC-9DFC-D88166EC89D5}" presName="hierChild4" presStyleCnt="0"/>
      <dgm:spPr/>
    </dgm:pt>
    <dgm:pt modelId="{E7422BFC-7D86-48BD-AA17-89E73F526765}" type="pres">
      <dgm:prSet presAssocID="{A2CFAB69-300F-47AC-9DFC-D88166EC89D5}" presName="hierChild5" presStyleCnt="0"/>
      <dgm:spPr/>
    </dgm:pt>
    <dgm:pt modelId="{6CF10E8A-EF0D-4C26-9185-9B84F7951F2E}" type="pres">
      <dgm:prSet presAssocID="{42FB6CAD-B89D-4104-B346-C3B971AB71F6}" presName="hierChild5" presStyleCnt="0"/>
      <dgm:spPr/>
    </dgm:pt>
    <dgm:pt modelId="{62C7A198-860E-4011-81A6-26CC665DA5F4}" type="pres">
      <dgm:prSet presAssocID="{300FF7FC-5E6F-4322-A8EA-A0458B5AD97D}" presName="Name37" presStyleLbl="parChTrans1D2" presStyleIdx="4" presStyleCnt="6" custSzX="4324545" custSzY="1239960"/>
      <dgm:spPr/>
    </dgm:pt>
    <dgm:pt modelId="{FE586454-D162-4063-BD17-2C30F451D0DD}" type="pres">
      <dgm:prSet presAssocID="{87B1F12A-EBC2-43E4-86D3-743B680B6608}" presName="hierRoot2" presStyleCnt="0">
        <dgm:presLayoutVars>
          <dgm:hierBranch val="init"/>
        </dgm:presLayoutVars>
      </dgm:prSet>
      <dgm:spPr/>
    </dgm:pt>
    <dgm:pt modelId="{AF7A910E-36A1-4CAF-A0FD-94DE6DD71C1E}" type="pres">
      <dgm:prSet presAssocID="{87B1F12A-EBC2-43E4-86D3-743B680B6608}" presName="rootComposite" presStyleCnt="0"/>
      <dgm:spPr/>
    </dgm:pt>
    <dgm:pt modelId="{547AE8F7-0615-4890-8FFF-2AD40335BE84}" type="pres">
      <dgm:prSet presAssocID="{87B1F12A-EBC2-43E4-86D3-743B680B6608}" presName="rootText" presStyleLbl="node2" presStyleIdx="4" presStyleCnt="6" custScaleX="69308" custScaleY="43171" custLinFactNeighborX="83966" custLinFactNeighborY="77">
        <dgm:presLayoutVars>
          <dgm:chPref val="3"/>
        </dgm:presLayoutVars>
      </dgm:prSet>
      <dgm:spPr/>
    </dgm:pt>
    <dgm:pt modelId="{80099056-89B0-49B0-85AF-99CE6961982B}" type="pres">
      <dgm:prSet presAssocID="{87B1F12A-EBC2-43E4-86D3-743B680B6608}" presName="rootConnector" presStyleLbl="node2" presStyleIdx="4" presStyleCnt="6"/>
      <dgm:spPr/>
    </dgm:pt>
    <dgm:pt modelId="{AD452300-55D4-407B-8D9A-325D0DC804C7}" type="pres">
      <dgm:prSet presAssocID="{87B1F12A-EBC2-43E4-86D3-743B680B6608}" presName="hierChild4" presStyleCnt="0"/>
      <dgm:spPr/>
    </dgm:pt>
    <dgm:pt modelId="{416A1A11-3E8D-4EB9-8C04-5D38F59A2240}" type="pres">
      <dgm:prSet presAssocID="{77E9C9B5-FC3B-4FC2-921D-D0A50F013B53}" presName="Name37" presStyleLbl="parChTrans1D3" presStyleIdx="12" presStyleCnt="15" custSzX="139977" custSzY="838064"/>
      <dgm:spPr/>
    </dgm:pt>
    <dgm:pt modelId="{F00A4A03-0F09-4962-9D25-A423DE6586FC}" type="pres">
      <dgm:prSet presAssocID="{07F4878C-7C71-4700-BE95-9249EDF70A60}" presName="hierRoot2" presStyleCnt="0">
        <dgm:presLayoutVars>
          <dgm:hierBranch val="init"/>
        </dgm:presLayoutVars>
      </dgm:prSet>
      <dgm:spPr/>
    </dgm:pt>
    <dgm:pt modelId="{DB056D87-EC95-4D6C-BC24-F3C73C080CA1}" type="pres">
      <dgm:prSet presAssocID="{07F4878C-7C71-4700-BE95-9249EDF70A60}" presName="rootComposite" presStyleCnt="0"/>
      <dgm:spPr/>
    </dgm:pt>
    <dgm:pt modelId="{DB9812DF-138A-4304-A21A-C813096C5E08}" type="pres">
      <dgm:prSet presAssocID="{07F4878C-7C71-4700-BE95-9249EDF70A60}" presName="rootText" presStyleLbl="node3" presStyleIdx="12" presStyleCnt="15" custScaleX="69308" custScaleY="43171" custLinFactNeighborX="83417" custLinFactNeighborY="-257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0F20C0-F541-4DCE-B644-E051EA2FE89D}" type="pres">
      <dgm:prSet presAssocID="{07F4878C-7C71-4700-BE95-9249EDF70A60}" presName="rootConnector" presStyleLbl="node3" presStyleIdx="12" presStyleCnt="15"/>
      <dgm:spPr/>
    </dgm:pt>
    <dgm:pt modelId="{6FBA3DEE-B60E-427A-BFB2-1B897242D85E}" type="pres">
      <dgm:prSet presAssocID="{07F4878C-7C71-4700-BE95-9249EDF70A60}" presName="hierChild4" presStyleCnt="0"/>
      <dgm:spPr/>
    </dgm:pt>
    <dgm:pt modelId="{F6432645-002D-4592-8728-506CBDEBEE92}" type="pres">
      <dgm:prSet presAssocID="{07F4878C-7C71-4700-BE95-9249EDF70A60}" presName="hierChild5" presStyleCnt="0"/>
      <dgm:spPr/>
    </dgm:pt>
    <dgm:pt modelId="{43E46EAD-E3EB-4EB6-AD20-15658FD58627}" type="pres">
      <dgm:prSet presAssocID="{9BF3F06B-5D51-4917-8AC7-6876347D8197}" presName="Name37" presStyleLbl="parChTrans1D3" presStyleIdx="13" presStyleCnt="15" custSzX="139977" custSzY="1966485"/>
      <dgm:spPr/>
    </dgm:pt>
    <dgm:pt modelId="{ED4F46C9-73E0-41F1-BB4A-CE46B8A12FE7}" type="pres">
      <dgm:prSet presAssocID="{570D1890-22E7-49FE-A364-EF88DA8827FD}" presName="hierRoot2" presStyleCnt="0">
        <dgm:presLayoutVars>
          <dgm:hierBranch val="init"/>
        </dgm:presLayoutVars>
      </dgm:prSet>
      <dgm:spPr/>
    </dgm:pt>
    <dgm:pt modelId="{ED965F3B-0C3D-4863-BFF1-6EC6B8ADF9CA}" type="pres">
      <dgm:prSet presAssocID="{570D1890-22E7-49FE-A364-EF88DA8827FD}" presName="rootComposite" presStyleCnt="0"/>
      <dgm:spPr/>
    </dgm:pt>
    <dgm:pt modelId="{50B2E1A1-BC8D-4E3F-AA7E-BF9E4AE8D13A}" type="pres">
      <dgm:prSet presAssocID="{570D1890-22E7-49FE-A364-EF88DA8827FD}" presName="rootText" presStyleLbl="node3" presStyleIdx="13" presStyleCnt="15" custScaleX="86118" custScaleY="43171" custLinFactNeighborX="83417" custLinFactNeighborY="-54092">
        <dgm:presLayoutVars>
          <dgm:chPref val="3"/>
        </dgm:presLayoutVars>
      </dgm:prSet>
      <dgm:spPr/>
    </dgm:pt>
    <dgm:pt modelId="{E751BDFE-FB4A-4270-959C-F8662D834F9C}" type="pres">
      <dgm:prSet presAssocID="{570D1890-22E7-49FE-A364-EF88DA8827FD}" presName="rootConnector" presStyleLbl="node3" presStyleIdx="13" presStyleCnt="15"/>
      <dgm:spPr/>
    </dgm:pt>
    <dgm:pt modelId="{AFDA7062-A4F8-4AFA-80F7-25E76D5B263D}" type="pres">
      <dgm:prSet presAssocID="{570D1890-22E7-49FE-A364-EF88DA8827FD}" presName="hierChild4" presStyleCnt="0"/>
      <dgm:spPr/>
    </dgm:pt>
    <dgm:pt modelId="{54BE5659-807F-44EC-9644-781BC7D9CD0F}" type="pres">
      <dgm:prSet presAssocID="{570D1890-22E7-49FE-A364-EF88DA8827FD}" presName="hierChild5" presStyleCnt="0"/>
      <dgm:spPr/>
    </dgm:pt>
    <dgm:pt modelId="{E0993AF1-4D93-4D4C-8E27-E2A1BA48DDCF}" type="pres">
      <dgm:prSet presAssocID="{ED537EB5-CDE0-40D3-A05C-0BEF41D11886}" presName="Name37" presStyleLbl="parChTrans1D3" presStyleIdx="14" presStyleCnt="15" custSzX="139977" custSzY="3094876"/>
      <dgm:spPr/>
    </dgm:pt>
    <dgm:pt modelId="{6BAD5FFE-569D-4AFF-9541-943CCFCC1343}" type="pres">
      <dgm:prSet presAssocID="{E0C7E6F9-A3AE-4A23-BD0C-0F0447CEEA6E}" presName="hierRoot2" presStyleCnt="0">
        <dgm:presLayoutVars>
          <dgm:hierBranch val="init"/>
        </dgm:presLayoutVars>
      </dgm:prSet>
      <dgm:spPr/>
    </dgm:pt>
    <dgm:pt modelId="{18777A95-C241-4237-A667-2550F27C6CA9}" type="pres">
      <dgm:prSet presAssocID="{E0C7E6F9-A3AE-4A23-BD0C-0F0447CEEA6E}" presName="rootComposite" presStyleCnt="0"/>
      <dgm:spPr/>
    </dgm:pt>
    <dgm:pt modelId="{E6C8CC13-9F09-4030-AAD5-50CBF86CD5AA}" type="pres">
      <dgm:prSet presAssocID="{E0C7E6F9-A3AE-4A23-BD0C-0F0447CEEA6E}" presName="rootText" presStyleLbl="node3" presStyleIdx="14" presStyleCnt="15" custScaleX="69308" custScaleY="43171" custLinFactNeighborX="83417" custLinFactNeighborY="-82401">
        <dgm:presLayoutVars>
          <dgm:chPref val="3"/>
        </dgm:presLayoutVars>
      </dgm:prSet>
      <dgm:spPr/>
    </dgm:pt>
    <dgm:pt modelId="{B87BEE02-8CE1-4D8E-89CB-E039158C6F99}" type="pres">
      <dgm:prSet presAssocID="{E0C7E6F9-A3AE-4A23-BD0C-0F0447CEEA6E}" presName="rootConnector" presStyleLbl="node3" presStyleIdx="14" presStyleCnt="15"/>
      <dgm:spPr/>
    </dgm:pt>
    <dgm:pt modelId="{2C7B8989-9729-4580-BCB3-505FDC5F4E7C}" type="pres">
      <dgm:prSet presAssocID="{E0C7E6F9-A3AE-4A23-BD0C-0F0447CEEA6E}" presName="hierChild4" presStyleCnt="0"/>
      <dgm:spPr/>
    </dgm:pt>
    <dgm:pt modelId="{845F45DD-FED0-41D9-853D-B824F08FDC6A}" type="pres">
      <dgm:prSet presAssocID="{E0C7E6F9-A3AE-4A23-BD0C-0F0447CEEA6E}" presName="hierChild5" presStyleCnt="0"/>
      <dgm:spPr/>
    </dgm:pt>
    <dgm:pt modelId="{857AF5FD-DA3D-40C9-8137-F37692CDAC9F}" type="pres">
      <dgm:prSet presAssocID="{87B1F12A-EBC2-43E4-86D3-743B680B6608}" presName="hierChild5" presStyleCnt="0"/>
      <dgm:spPr/>
    </dgm:pt>
    <dgm:pt modelId="{21BCB6E2-F785-4B89-A1A4-C11D1D32E10F}" type="pres">
      <dgm:prSet presAssocID="{0F09043C-F311-4D54-A411-DD3AB7068B9C}" presName="Name37" presStyleLbl="parChTrans1D2" presStyleIdx="5" presStyleCnt="6" custSzX="6551642" custSzY="1237691"/>
      <dgm:spPr/>
    </dgm:pt>
    <dgm:pt modelId="{890D4C22-5D8B-409C-AF6D-FE631A59FC45}" type="pres">
      <dgm:prSet presAssocID="{00EEFE58-44C4-487F-8E0E-CF8BE5A8A471}" presName="hierRoot2" presStyleCnt="0">
        <dgm:presLayoutVars>
          <dgm:hierBranch val="init"/>
        </dgm:presLayoutVars>
      </dgm:prSet>
      <dgm:spPr/>
    </dgm:pt>
    <dgm:pt modelId="{EB561E3B-5E2C-45AC-BD16-497DCE3220BD}" type="pres">
      <dgm:prSet presAssocID="{00EEFE58-44C4-487F-8E0E-CF8BE5A8A471}" presName="rootComposite" presStyleCnt="0"/>
      <dgm:spPr/>
    </dgm:pt>
    <dgm:pt modelId="{FA169C2A-745B-4930-96F6-0EB2A4E4657D}" type="pres">
      <dgm:prSet presAssocID="{00EEFE58-44C4-487F-8E0E-CF8BE5A8A471}" presName="rootText" presStyleLbl="node2" presStyleIdx="5" presStyleCnt="6" custScaleX="69308" custScaleY="43171" custLinFactX="80780" custLinFactNeighborX="100000">
        <dgm:presLayoutVars>
          <dgm:chPref val="3"/>
        </dgm:presLayoutVars>
      </dgm:prSet>
      <dgm:spPr/>
    </dgm:pt>
    <dgm:pt modelId="{EA427859-5A71-4DC0-96ED-733A93F0EE21}" type="pres">
      <dgm:prSet presAssocID="{00EEFE58-44C4-487F-8E0E-CF8BE5A8A471}" presName="rootConnector" presStyleLbl="node2" presStyleIdx="5" presStyleCnt="6"/>
      <dgm:spPr/>
    </dgm:pt>
    <dgm:pt modelId="{093D8A66-BE37-4F52-B0F6-9E171EC3ABE4}" type="pres">
      <dgm:prSet presAssocID="{00EEFE58-44C4-487F-8E0E-CF8BE5A8A471}" presName="hierChild4" presStyleCnt="0"/>
      <dgm:spPr/>
    </dgm:pt>
    <dgm:pt modelId="{6EBD96EF-037F-41ED-B8AA-64AD4AE65440}" type="pres">
      <dgm:prSet presAssocID="{00EEFE58-44C4-487F-8E0E-CF8BE5A8A471}" presName="hierChild5" presStyleCnt="0"/>
      <dgm:spPr/>
    </dgm:pt>
    <dgm:pt modelId="{F4A4DA3E-FFD9-4051-A4FA-E86DC98311FC}" type="pres">
      <dgm:prSet presAssocID="{5B874EE6-301A-4FE7-8964-5CD2D4506B1B}" presName="hierChild3" presStyleCnt="0"/>
      <dgm:spPr/>
    </dgm:pt>
  </dgm:ptLst>
  <dgm:cxnLst>
    <dgm:cxn modelId="{1EEC09CD-8ED2-4F87-94C7-09554530BF7D}" type="presOf" srcId="{B2312779-A956-4270-B03F-568B9FD11CDD}" destId="{2771F155-DA26-4615-A17E-87743302FF06}" srcOrd="1" destOrd="0" presId="urn:microsoft.com/office/officeart/2005/8/layout/orgChart1"/>
    <dgm:cxn modelId="{0AC1A8C4-5243-451F-B334-0CA0BC925FFE}" type="presOf" srcId="{07F4878C-7C71-4700-BE95-9249EDF70A60}" destId="{350F20C0-F541-4DCE-B644-E051EA2FE89D}" srcOrd="1" destOrd="0" presId="urn:microsoft.com/office/officeart/2005/8/layout/orgChart1"/>
    <dgm:cxn modelId="{263477AE-7968-49F2-8049-2FC5B9A2D629}" type="presOf" srcId="{E6FCCE9B-36E5-4093-8C28-DF41E668E4EB}" destId="{022B9141-D9F9-4C1B-A8E0-B5BC7D28EDEC}" srcOrd="1" destOrd="0" presId="urn:microsoft.com/office/officeart/2005/8/layout/orgChart1"/>
    <dgm:cxn modelId="{854D5B92-6FD1-4BAB-9DB9-4852A7CF70FD}" type="presOf" srcId="{570D1890-22E7-49FE-A364-EF88DA8827FD}" destId="{E751BDFE-FB4A-4270-959C-F8662D834F9C}" srcOrd="1" destOrd="0" presId="urn:microsoft.com/office/officeart/2005/8/layout/orgChart1"/>
    <dgm:cxn modelId="{03BD64C5-A638-4C81-84EC-B8CC69514FA5}" type="presOf" srcId="{AE9E071C-9B6A-4CBF-89E4-5E46E98D4EE5}" destId="{E837027F-A296-4DFF-A947-A6577D4702FD}" srcOrd="0" destOrd="0" presId="urn:microsoft.com/office/officeart/2005/8/layout/orgChart1"/>
    <dgm:cxn modelId="{609DD973-9A7D-47E7-BF4F-FD365530CE3F}" type="presOf" srcId="{0641C188-41F6-4D43-A2EF-4768EE558A08}" destId="{2031DA66-F1F7-4BF9-A478-658C09C7B06C}" srcOrd="0" destOrd="0" presId="urn:microsoft.com/office/officeart/2005/8/layout/orgChart1"/>
    <dgm:cxn modelId="{BC1BD7A5-5936-4DA6-822E-7C53BED5B5BD}" type="presOf" srcId="{BBBAE148-8C6D-4272-9EA8-F22518308F3D}" destId="{9F5E3792-CEE3-47A3-A8B5-E08A0E582DE8}" srcOrd="0" destOrd="0" presId="urn:microsoft.com/office/officeart/2005/8/layout/orgChart1"/>
    <dgm:cxn modelId="{8C5304FA-ED64-4FE2-A535-DE1575D2B675}" srcId="{78FFA847-2877-44A9-86CF-CFBF72879240}" destId="{A978AD43-02AD-4481-A614-E45C5BA7B6A2}" srcOrd="3" destOrd="0" parTransId="{66E051A6-DE80-4979-8F4E-7AF5FA61073F}" sibTransId="{F41F98B5-CE39-4FB3-9FA1-BB3F12B24F1C}"/>
    <dgm:cxn modelId="{D63B4929-2988-42C5-AE9F-03297D9BAC89}" type="presOf" srcId="{B2EFCF80-E28F-46C1-A2F2-6CD2FC1BAF0D}" destId="{70FCE447-434E-452E-8DAB-4BB2090B882A}" srcOrd="0" destOrd="0" presId="urn:microsoft.com/office/officeart/2005/8/layout/orgChart1"/>
    <dgm:cxn modelId="{2052B8DA-F442-41D0-8A97-2BF17F270704}" srcId="{87B1F12A-EBC2-43E4-86D3-743B680B6608}" destId="{E0C7E6F9-A3AE-4A23-BD0C-0F0447CEEA6E}" srcOrd="2" destOrd="0" parTransId="{ED537EB5-CDE0-40D3-A05C-0BEF41D11886}" sibTransId="{2F7E4315-B17E-4EA9-B613-55EAE129073F}"/>
    <dgm:cxn modelId="{D22DF9C5-1C89-475B-9077-AC144CB7CF3E}" type="presOf" srcId="{FE425B33-64EA-427D-96F6-77DEDAAA30BB}" destId="{851227B1-852F-404C-A0AF-757B732BB6E4}" srcOrd="0" destOrd="0" presId="urn:microsoft.com/office/officeart/2005/8/layout/orgChart1"/>
    <dgm:cxn modelId="{B084050B-84B3-4E26-8D5F-EB7746A73507}" type="presOf" srcId="{66E051A6-DE80-4979-8F4E-7AF5FA61073F}" destId="{071131ED-D191-4B76-9FE1-4A9BB27412E2}" srcOrd="0" destOrd="0" presId="urn:microsoft.com/office/officeart/2005/8/layout/orgChart1"/>
    <dgm:cxn modelId="{88E7D69A-4A77-4775-B880-5026E6118524}" type="presOf" srcId="{987546D7-E8DD-49FA-BA8A-382AA06E0F30}" destId="{564A76B8-CE33-4F47-988A-BB06946DB401}" srcOrd="1" destOrd="0" presId="urn:microsoft.com/office/officeart/2005/8/layout/orgChart1"/>
    <dgm:cxn modelId="{89ACC967-97EF-4EC8-8ACC-67D0287FD0A4}" srcId="{42FB6CAD-B89D-4104-B346-C3B971AB71F6}" destId="{44201E63-4B90-4A89-B382-11BDBA46BE7F}" srcOrd="0" destOrd="0" parTransId="{61AF15C4-9AE9-4A8D-847E-6059C1A2B948}" sibTransId="{BAC25E6E-2231-44F4-8DB8-57E3E755A67A}"/>
    <dgm:cxn modelId="{13C02554-7C6F-483B-85CE-CCC320D5A2F6}" type="presOf" srcId="{A978AD43-02AD-4481-A614-E45C5BA7B6A2}" destId="{C46F5386-F215-4074-B805-54A2163BA449}" srcOrd="1" destOrd="0" presId="urn:microsoft.com/office/officeart/2005/8/layout/orgChart1"/>
    <dgm:cxn modelId="{E44F23D8-A305-4CBB-956B-E7CFBBFD6894}" type="presOf" srcId="{DDEB4F84-8902-4A97-BC5F-1C677A12E838}" destId="{4427DDB3-2700-4C2C-B5F6-173C56B28830}" srcOrd="1" destOrd="0" presId="urn:microsoft.com/office/officeart/2005/8/layout/orgChart1"/>
    <dgm:cxn modelId="{CA0E052A-7F17-444C-97CC-821AE5A09455}" type="presOf" srcId="{A90B9D5F-1195-45D0-875A-2E2B20D11C87}" destId="{F5206696-DF21-4DC1-B66F-E6877CF1C076}" srcOrd="0" destOrd="0" presId="urn:microsoft.com/office/officeart/2005/8/layout/orgChart1"/>
    <dgm:cxn modelId="{483A194B-3494-406A-BED6-C436FBE847E3}" type="presOf" srcId="{E6D435B5-B183-44AF-AC62-87D5EAAB5807}" destId="{D6BD8C6D-7327-4251-AEF3-2BFF45FEAFEB}" srcOrd="1" destOrd="0" presId="urn:microsoft.com/office/officeart/2005/8/layout/orgChart1"/>
    <dgm:cxn modelId="{D46AA667-A03A-4167-B890-EE16ADD2AC0F}" srcId="{5B874EE6-301A-4FE7-8964-5CD2D4506B1B}" destId="{00EEFE58-44C4-487F-8E0E-CF8BE5A8A471}" srcOrd="5" destOrd="0" parTransId="{0F09043C-F311-4D54-A411-DD3AB7068B9C}" sibTransId="{AF2E36DE-74FC-4AA2-9C16-CA59D8F662A9}"/>
    <dgm:cxn modelId="{65BEEA44-3B97-4109-BD5F-DC758AE644BC}" type="presOf" srcId="{AE9E071C-9B6A-4CBF-89E4-5E46E98D4EE5}" destId="{ECE1F355-0B86-402B-8C3B-B7E1F8C8C8A6}" srcOrd="1" destOrd="0" presId="urn:microsoft.com/office/officeart/2005/8/layout/orgChart1"/>
    <dgm:cxn modelId="{46F15A95-873A-4E26-9F91-D8BA44320E7B}" type="presOf" srcId="{87B1F12A-EBC2-43E4-86D3-743B680B6608}" destId="{547AE8F7-0615-4890-8FFF-2AD40335BE84}" srcOrd="0" destOrd="0" presId="urn:microsoft.com/office/officeart/2005/8/layout/orgChart1"/>
    <dgm:cxn modelId="{56D63336-D7F2-41AE-A890-6795C241B6EF}" srcId="{78FFA847-2877-44A9-86CF-CFBF72879240}" destId="{AE9E071C-9B6A-4CBF-89E4-5E46E98D4EE5}" srcOrd="0" destOrd="0" parTransId="{B2EFCF80-E28F-46C1-A2F2-6CD2FC1BAF0D}" sibTransId="{9E0F1C91-2FEA-417B-9448-27AE59D4E5BA}"/>
    <dgm:cxn modelId="{398CE8CD-7154-4CED-9EAC-19DC105A3E7A}" type="presOf" srcId="{7E61ECB4-F47D-4CF9-8B0A-9BCB5E9BCE30}" destId="{0AC3FA53-0DC4-412E-A2CC-AB0C9FB008EB}" srcOrd="0" destOrd="0" presId="urn:microsoft.com/office/officeart/2005/8/layout/orgChart1"/>
    <dgm:cxn modelId="{7662292C-7FDB-43AD-A50B-08EA9401DBB2}" type="presOf" srcId="{44201E63-4B90-4A89-B382-11BDBA46BE7F}" destId="{CD1ADDEF-F494-49A1-B242-2C0B778271CF}" srcOrd="1" destOrd="0" presId="urn:microsoft.com/office/officeart/2005/8/layout/orgChart1"/>
    <dgm:cxn modelId="{7DACD6B8-DFC7-426B-B87F-C2AFBF12205D}" type="presOf" srcId="{9BF3F06B-5D51-4917-8AC7-6876347D8197}" destId="{43E46EAD-E3EB-4EB6-AD20-15658FD58627}" srcOrd="0" destOrd="0" presId="urn:microsoft.com/office/officeart/2005/8/layout/orgChart1"/>
    <dgm:cxn modelId="{7996720F-6501-4A39-A7DB-1404982AA4C2}" type="presOf" srcId="{78FFA847-2877-44A9-86CF-CFBF72879240}" destId="{E2EA6325-51EA-42D8-A721-8419BEAD0894}" srcOrd="0" destOrd="0" presId="urn:microsoft.com/office/officeart/2005/8/layout/orgChart1"/>
    <dgm:cxn modelId="{D5248B2C-4106-47C1-9927-3E2DDDE479C4}" type="presOf" srcId="{EA1960E9-D76D-4B6F-B0B7-3E93599045B5}" destId="{24709F48-F91C-4C33-82D1-8C9EAA230C0B}" srcOrd="0" destOrd="0" presId="urn:microsoft.com/office/officeart/2005/8/layout/orgChart1"/>
    <dgm:cxn modelId="{0949E706-A2AA-40D9-B34C-12F0046CC492}" srcId="{78FFA847-2877-44A9-86CF-CFBF72879240}" destId="{6124BE49-A256-4B3A-98ED-4C5653D0E2BD}" srcOrd="2" destOrd="0" parTransId="{891ED2B5-D98A-46B3-BD8B-21181E6F64A2}" sibTransId="{F7E608D4-4B79-4B7F-AE40-D938A9C0525E}"/>
    <dgm:cxn modelId="{221C5678-11D8-4BBA-B26D-32328D32632E}" type="presOf" srcId="{6124BE49-A256-4B3A-98ED-4C5653D0E2BD}" destId="{27BFB8FA-0E70-4250-A136-FE91D6E63007}" srcOrd="0" destOrd="0" presId="urn:microsoft.com/office/officeart/2005/8/layout/orgChart1"/>
    <dgm:cxn modelId="{96B286DF-F9CF-4C86-8196-EEAC719F679C}" srcId="{5B874EE6-301A-4FE7-8964-5CD2D4506B1B}" destId="{87B1F12A-EBC2-43E4-86D3-743B680B6608}" srcOrd="4" destOrd="0" parTransId="{300FF7FC-5E6F-4322-A8EA-A0458B5AD97D}" sibTransId="{4CC91381-16D7-4B17-893F-3F7BF926E842}"/>
    <dgm:cxn modelId="{36741129-D09F-4C47-8F91-4C116BCAB86C}" type="presOf" srcId="{E6D435B5-B183-44AF-AC62-87D5EAAB5807}" destId="{0EAAC10C-83FC-47FC-A637-7C4C58DC8745}" srcOrd="0" destOrd="0" presId="urn:microsoft.com/office/officeart/2005/8/layout/orgChart1"/>
    <dgm:cxn modelId="{FCD3575E-44EB-4A83-B1A9-1D14FC8FB83A}" type="presOf" srcId="{E0C7E6F9-A3AE-4A23-BD0C-0F0447CEEA6E}" destId="{B87BEE02-8CE1-4D8E-89CB-E039158C6F99}" srcOrd="1" destOrd="0" presId="urn:microsoft.com/office/officeart/2005/8/layout/orgChart1"/>
    <dgm:cxn modelId="{351C1C86-18FA-4FF1-B6F6-9986200D9A62}" type="presOf" srcId="{E6FCCE9B-36E5-4093-8C28-DF41E668E4EB}" destId="{F5DF032D-374B-42A1-B96C-640A75856C1F}" srcOrd="0" destOrd="0" presId="urn:microsoft.com/office/officeart/2005/8/layout/orgChart1"/>
    <dgm:cxn modelId="{1F8C697A-43A6-44A9-B354-07B8E9A4BD14}" type="presOf" srcId="{2C3CD7B0-28F9-4506-A88D-256DB2C729E6}" destId="{50975983-ED09-4D5E-9C6E-B61CD39C5E4C}" srcOrd="0" destOrd="0" presId="urn:microsoft.com/office/officeart/2005/8/layout/orgChart1"/>
    <dgm:cxn modelId="{AA3B4FAD-27B7-43D4-ADDE-ABCA7C41B72A}" srcId="{42FB6CAD-B89D-4104-B346-C3B971AB71F6}" destId="{B98C5BA3-86E5-40A6-910C-D123E7D3D1C6}" srcOrd="3" destOrd="0" parTransId="{CECD2EDA-C9A1-40C4-B8C9-643ACEED6503}" sibTransId="{1909F59E-93B4-4EB6-AD71-823AC9CD2C2C}"/>
    <dgm:cxn modelId="{1A4F0069-F662-4B50-B0EF-7ACE11A09123}" srcId="{DDEB4F84-8902-4A97-BC5F-1C677A12E838}" destId="{FE425B33-64EA-427D-96F6-77DEDAAA30BB}" srcOrd="2" destOrd="0" parTransId="{532C057D-4622-4742-8D7C-AE406B67801F}" sibTransId="{335E7F74-7790-4DB5-8483-7CAF2AC78D27}"/>
    <dgm:cxn modelId="{3D8BD45C-B350-4C54-B778-576B2D82CA84}" srcId="{42FB6CAD-B89D-4104-B346-C3B971AB71F6}" destId="{987546D7-E8DD-49FA-BA8A-382AA06E0F30}" srcOrd="1" destOrd="0" parTransId="{2C3CD7B0-28F9-4506-A88D-256DB2C729E6}" sibTransId="{9DE1B016-99DD-499A-9CB5-59FE369B2D5F}"/>
    <dgm:cxn modelId="{94877D7C-1430-4169-AFFB-43CC11EC12B7}" srcId="{5B874EE6-301A-4FE7-8964-5CD2D4506B1B}" destId="{78FFA847-2877-44A9-86CF-CFBF72879240}" srcOrd="2" destOrd="0" parTransId="{BBBAE148-8C6D-4272-9EA8-F22518308F3D}" sibTransId="{C7F47CFD-BB51-4606-8D50-F38C1A807A7E}"/>
    <dgm:cxn modelId="{0096C2EE-B3F6-4116-B99C-D6C908AAE321}" type="presOf" srcId="{6ECE2DFF-98BA-4DD1-9338-32CB2CBC9279}" destId="{1217CEA6-C34B-41B7-9D08-ECE2052D564A}" srcOrd="0" destOrd="0" presId="urn:microsoft.com/office/officeart/2005/8/layout/orgChart1"/>
    <dgm:cxn modelId="{1318B85D-DD48-470A-9EA3-9BA7906CF050}" type="presOf" srcId="{A978AD43-02AD-4481-A614-E45C5BA7B6A2}" destId="{BD55C44D-0F80-4E26-A090-07D3C2CE8AF9}" srcOrd="0" destOrd="0" presId="urn:microsoft.com/office/officeart/2005/8/layout/orgChart1"/>
    <dgm:cxn modelId="{EE3B4752-8154-4969-ACB6-E3F1D576151F}" type="presOf" srcId="{AD51A99F-A4CA-4B40-8C6F-7733E5C7B2A3}" destId="{692A5EE5-FD4F-4516-B082-E7E01A470FA8}" srcOrd="0" destOrd="0" presId="urn:microsoft.com/office/officeart/2005/8/layout/orgChart1"/>
    <dgm:cxn modelId="{6898527A-0DD2-4BB8-AB67-F43BA8735A5F}" type="presOf" srcId="{E0C7E6F9-A3AE-4A23-BD0C-0F0447CEEA6E}" destId="{E6C8CC13-9F09-4030-AAD5-50CBF86CD5AA}" srcOrd="0" destOrd="0" presId="urn:microsoft.com/office/officeart/2005/8/layout/orgChart1"/>
    <dgm:cxn modelId="{0D667997-9D53-4A62-A028-341278B4C9ED}" type="presOf" srcId="{0F09043C-F311-4D54-A411-DD3AB7068B9C}" destId="{21BCB6E2-F785-4B89-A1A4-C11D1D32E10F}" srcOrd="0" destOrd="0" presId="urn:microsoft.com/office/officeart/2005/8/layout/orgChart1"/>
    <dgm:cxn modelId="{24C72BE7-E8B5-4F84-BC3F-D7BB7E532A50}" type="presOf" srcId="{00EEFE58-44C4-487F-8E0E-CF8BE5A8A471}" destId="{EA427859-5A71-4DC0-96ED-733A93F0EE21}" srcOrd="1" destOrd="0" presId="urn:microsoft.com/office/officeart/2005/8/layout/orgChart1"/>
    <dgm:cxn modelId="{467FB10C-B964-46F9-9AC6-8E0EAC89BD0B}" srcId="{EA1960E9-D76D-4B6F-B0B7-3E93599045B5}" destId="{5B874EE6-301A-4FE7-8964-5CD2D4506B1B}" srcOrd="0" destOrd="0" parTransId="{C2FBC759-41BB-4C75-88F4-B40DED6997B0}" sibTransId="{CF30F421-C7CD-41F7-8972-CAAAEA7525CD}"/>
    <dgm:cxn modelId="{1B35FCD2-89BA-4D74-A0B6-5415D57D2736}" type="presOf" srcId="{5B874EE6-301A-4FE7-8964-5CD2D4506B1B}" destId="{09C9E6CD-1E6A-46C2-8297-6C99747D5DDF}" srcOrd="0" destOrd="0" presId="urn:microsoft.com/office/officeart/2005/8/layout/orgChart1"/>
    <dgm:cxn modelId="{2466A613-46CC-41DD-99B1-DE48E667FCB6}" type="presOf" srcId="{987546D7-E8DD-49FA-BA8A-382AA06E0F30}" destId="{ADE1EF38-AD32-4BE2-AF21-90FF7D158C47}" srcOrd="0" destOrd="0" presId="urn:microsoft.com/office/officeart/2005/8/layout/orgChart1"/>
    <dgm:cxn modelId="{4EF17FC3-D743-4ABE-8069-2A1C7D0A782C}" type="presOf" srcId="{300FF7FC-5E6F-4322-A8EA-A0458B5AD97D}" destId="{62C7A198-860E-4011-81A6-26CC665DA5F4}" srcOrd="0" destOrd="0" presId="urn:microsoft.com/office/officeart/2005/8/layout/orgChart1"/>
    <dgm:cxn modelId="{FF2A51AB-8826-4782-A50D-C177E22B68FA}" type="presOf" srcId="{ED537EB5-CDE0-40D3-A05C-0BEF41D11886}" destId="{E0993AF1-4D93-4D4C-8E27-E2A1BA48DDCF}" srcOrd="0" destOrd="0" presId="urn:microsoft.com/office/officeart/2005/8/layout/orgChart1"/>
    <dgm:cxn modelId="{77AC2ADF-5507-44B3-850F-6E79C518D3A9}" srcId="{78FFA847-2877-44A9-86CF-CFBF72879240}" destId="{E6D435B5-B183-44AF-AC62-87D5EAAB5807}" srcOrd="1" destOrd="0" parTransId="{A90B9D5F-1195-45D0-875A-2E2B20D11C87}" sibTransId="{AFB9A05F-38C2-4932-9AE3-6D6A8CFAD55C}"/>
    <dgm:cxn modelId="{5AD8041C-3EA4-4BC0-9711-96D22371C9B0}" srcId="{DDEB4F84-8902-4A97-BC5F-1C677A12E838}" destId="{AD51A99F-A4CA-4B40-8C6F-7733E5C7B2A3}" srcOrd="1" destOrd="0" parTransId="{55EA3C06-D1DE-4658-AFF4-85E3F9622324}" sibTransId="{59F6511F-656B-4B31-8B5F-E2171F570BB1}"/>
    <dgm:cxn modelId="{A4D2B268-3BB1-4592-9E0D-16DA7FB5B3EE}" type="presOf" srcId="{570D1890-22E7-49FE-A364-EF88DA8827FD}" destId="{50B2E1A1-BC8D-4E3F-AA7E-BF9E4AE8D13A}" srcOrd="0" destOrd="0" presId="urn:microsoft.com/office/officeart/2005/8/layout/orgChart1"/>
    <dgm:cxn modelId="{40C07AEB-DFD2-4E4E-8120-F4AEFD01B8C8}" type="presOf" srcId="{00EEFE58-44C4-487F-8E0E-CF8BE5A8A471}" destId="{FA169C2A-745B-4930-96F6-0EB2A4E4657D}" srcOrd="0" destOrd="0" presId="urn:microsoft.com/office/officeart/2005/8/layout/orgChart1"/>
    <dgm:cxn modelId="{FF4023AE-5151-448A-A47B-0E0F9B71C659}" type="presOf" srcId="{B98C5BA3-86E5-40A6-910C-D123E7D3D1C6}" destId="{74E94CC6-DA87-433B-B2DB-B5C98E1546F3}" srcOrd="0" destOrd="0" presId="urn:microsoft.com/office/officeart/2005/8/layout/orgChart1"/>
    <dgm:cxn modelId="{DFF08C17-25A3-4DC3-AA2B-35D3E9AE56CD}" type="presOf" srcId="{A2CFAB69-300F-47AC-9DFC-D88166EC89D5}" destId="{A7080690-D25D-4B7F-9CB0-5FDE011127D3}" srcOrd="1" destOrd="0" presId="urn:microsoft.com/office/officeart/2005/8/layout/orgChart1"/>
    <dgm:cxn modelId="{83132B52-E240-4AA5-8A74-DC0B038FD7D1}" type="presOf" srcId="{7E61ECB4-F47D-4CF9-8B0A-9BCB5E9BCE30}" destId="{050846BA-5C40-4C48-BE47-1120230B47FE}" srcOrd="1" destOrd="0" presId="urn:microsoft.com/office/officeart/2005/8/layout/orgChart1"/>
    <dgm:cxn modelId="{2638A3B0-5754-4536-B011-D80233D8E2B3}" type="presOf" srcId="{42FB6CAD-B89D-4104-B346-C3B971AB71F6}" destId="{E382407B-95F5-4C4B-9C0F-7A3D05E77D45}" srcOrd="1" destOrd="0" presId="urn:microsoft.com/office/officeart/2005/8/layout/orgChart1"/>
    <dgm:cxn modelId="{F98F77E5-C295-4F47-AD18-D457939B9FBC}" type="presOf" srcId="{61AF15C4-9AE9-4A8D-847E-6059C1A2B948}" destId="{3EF2120F-CC5A-4195-A97C-FA5A269009E0}" srcOrd="0" destOrd="0" presId="urn:microsoft.com/office/officeart/2005/8/layout/orgChart1"/>
    <dgm:cxn modelId="{8CFD19BC-BE67-491A-827D-E2D3EFB8F8DE}" type="presOf" srcId="{B2312779-A956-4270-B03F-568B9FD11CDD}" destId="{F9A92483-5695-4C72-8219-10997E1DE7E4}" srcOrd="0" destOrd="0" presId="urn:microsoft.com/office/officeart/2005/8/layout/orgChart1"/>
    <dgm:cxn modelId="{49A835A5-8DF3-4637-9853-5F54ED3AD738}" type="presOf" srcId="{AD51A99F-A4CA-4B40-8C6F-7733E5C7B2A3}" destId="{652DB6EB-E5E1-4EFB-BE75-60F08C34535A}" srcOrd="1" destOrd="0" presId="urn:microsoft.com/office/officeart/2005/8/layout/orgChart1"/>
    <dgm:cxn modelId="{1F88D0D9-DAC6-4F7F-8E92-985CB7ADED11}" type="presOf" srcId="{55EA3C06-D1DE-4658-AFF4-85E3F9622324}" destId="{B2D87412-617E-4245-8D9A-6B999F8C2667}" srcOrd="0" destOrd="0" presId="urn:microsoft.com/office/officeart/2005/8/layout/orgChart1"/>
    <dgm:cxn modelId="{152FCD72-C3A8-4828-B0C0-20AE34324192}" type="presOf" srcId="{D54CC741-207A-4B75-804F-30BFCC7119A4}" destId="{93C26544-4FC2-41B2-9E47-32D1E13B594E}" srcOrd="0" destOrd="0" presId="urn:microsoft.com/office/officeart/2005/8/layout/orgChart1"/>
    <dgm:cxn modelId="{C57CF2C5-2F0C-4A18-A48C-ACD40ECC11DB}" type="presOf" srcId="{CECD2EDA-C9A1-40C4-B8C9-643ACEED6503}" destId="{A288B38B-8D6D-498F-BBEF-59F5E214C36A}" srcOrd="0" destOrd="0" presId="urn:microsoft.com/office/officeart/2005/8/layout/orgChart1"/>
    <dgm:cxn modelId="{FF1D3544-FACE-4532-9BFD-83B9B624D4CF}" type="presOf" srcId="{85687EC9-8248-4E50-AA3F-74D9BD64C373}" destId="{504603D9-E40E-4AE8-9FCF-F90B7A299003}" srcOrd="0" destOrd="0" presId="urn:microsoft.com/office/officeart/2005/8/layout/orgChart1"/>
    <dgm:cxn modelId="{7CE98BCE-810F-4686-9748-4C40F6A0D48A}" srcId="{5B874EE6-301A-4FE7-8964-5CD2D4506B1B}" destId="{DDEB4F84-8902-4A97-BC5F-1C677A12E838}" srcOrd="1" destOrd="0" parTransId="{5F4487CE-1420-4835-BBF9-74C594C6D610}" sibTransId="{AA03C6AF-F4CE-4E8A-8150-DF680595BCFD}"/>
    <dgm:cxn modelId="{0E5033C8-3FBC-4440-AA51-F059935D4F5D}" type="presOf" srcId="{A2CFAB69-300F-47AC-9DFC-D88166EC89D5}" destId="{147DF589-ECFE-468E-9228-0C8D7769F117}" srcOrd="0" destOrd="0" presId="urn:microsoft.com/office/officeart/2005/8/layout/orgChart1"/>
    <dgm:cxn modelId="{0515D5C4-7193-44C4-8BE6-920683FB62D7}" srcId="{42FB6CAD-B89D-4104-B346-C3B971AB71F6}" destId="{7E61ECB4-F47D-4CF9-8B0A-9BCB5E9BCE30}" srcOrd="2" destOrd="0" parTransId="{85687EC9-8248-4E50-AA3F-74D9BD64C373}" sibTransId="{5E6E148A-16B1-492D-A913-FAE91BB1AAA7}"/>
    <dgm:cxn modelId="{5A314161-6E59-495F-8187-651788F6A3DA}" type="presOf" srcId="{77E9C9B5-FC3B-4FC2-921D-D0A50F013B53}" destId="{416A1A11-3E8D-4EB9-8C04-5D38F59A2240}" srcOrd="0" destOrd="0" presId="urn:microsoft.com/office/officeart/2005/8/layout/orgChart1"/>
    <dgm:cxn modelId="{DB8B2E03-044E-41FB-A3D0-E6CC175B8C47}" srcId="{87B1F12A-EBC2-43E4-86D3-743B680B6608}" destId="{570D1890-22E7-49FE-A364-EF88DA8827FD}" srcOrd="1" destOrd="0" parTransId="{9BF3F06B-5D51-4917-8AC7-6876347D8197}" sibTransId="{9AC0EDEA-6DCC-4540-BFCD-34F7E052432D}"/>
    <dgm:cxn modelId="{9226358C-CE8D-4664-88A8-C4AF10ADCB9B}" srcId="{5B874EE6-301A-4FE7-8964-5CD2D4506B1B}" destId="{E6FCCE9B-36E5-4093-8C28-DF41E668E4EB}" srcOrd="0" destOrd="0" parTransId="{6ECE2DFF-98BA-4DD1-9338-32CB2CBC9279}" sibTransId="{F507186D-79D9-42E0-9434-4BD4AE3B0A2B}"/>
    <dgm:cxn modelId="{1F55FB0B-A445-4282-9BF9-7C0DD01E32EB}" srcId="{5B874EE6-301A-4FE7-8964-5CD2D4506B1B}" destId="{42FB6CAD-B89D-4104-B346-C3B971AB71F6}" srcOrd="3" destOrd="0" parTransId="{C756BFD3-0800-410F-B1A6-D10B65BCF2CA}" sibTransId="{0F12584D-656E-49FD-8A54-9790389AFE8A}"/>
    <dgm:cxn modelId="{95A3A098-85F1-41FD-9927-F0A0A9F983EA}" type="presOf" srcId="{B98C5BA3-86E5-40A6-910C-D123E7D3D1C6}" destId="{CBB1D7EA-AE38-4F34-B46C-885A9A6BBAE3}" srcOrd="1" destOrd="0" presId="urn:microsoft.com/office/officeart/2005/8/layout/orgChart1"/>
    <dgm:cxn modelId="{C13228F6-13CE-490B-ADF4-37313A74559E}" type="presOf" srcId="{42FB6CAD-B89D-4104-B346-C3B971AB71F6}" destId="{C3B3792C-51C5-4DCA-BD3D-238C67A91798}" srcOrd="0" destOrd="0" presId="urn:microsoft.com/office/officeart/2005/8/layout/orgChart1"/>
    <dgm:cxn modelId="{D727EA39-BEC1-42F5-B655-5807812BB165}" srcId="{42FB6CAD-B89D-4104-B346-C3B971AB71F6}" destId="{A2CFAB69-300F-47AC-9DFC-D88166EC89D5}" srcOrd="4" destOrd="0" parTransId="{0641C188-41F6-4D43-A2EF-4768EE558A08}" sibTransId="{4532FC0C-13D7-4D34-A88B-3BB885635CB2}"/>
    <dgm:cxn modelId="{85B7074D-9438-4451-98F3-E6FAB35FA9B3}" type="presOf" srcId="{44201E63-4B90-4A89-B382-11BDBA46BE7F}" destId="{F74BF6AF-C059-45D9-9EC4-40BBA5FF44A4}" srcOrd="0" destOrd="0" presId="urn:microsoft.com/office/officeart/2005/8/layout/orgChart1"/>
    <dgm:cxn modelId="{A1679C53-A682-4226-A561-0E55FACF5235}" srcId="{DDEB4F84-8902-4A97-BC5F-1C677A12E838}" destId="{B2312779-A956-4270-B03F-568B9FD11CDD}" srcOrd="0" destOrd="0" parTransId="{D54CC741-207A-4B75-804F-30BFCC7119A4}" sibTransId="{C1F603D0-D8DC-442A-8E40-53ABD3FDF799}"/>
    <dgm:cxn modelId="{007F2506-F2A1-4249-8085-51941C3B95B6}" type="presOf" srcId="{6124BE49-A256-4B3A-98ED-4C5653D0E2BD}" destId="{2257BF7B-2017-472F-8CBE-DCB7A165983B}" srcOrd="1" destOrd="0" presId="urn:microsoft.com/office/officeart/2005/8/layout/orgChart1"/>
    <dgm:cxn modelId="{C2D62299-4202-4AC3-82FD-147615FD2576}" type="presOf" srcId="{87B1F12A-EBC2-43E4-86D3-743B680B6608}" destId="{80099056-89B0-49B0-85AF-99CE6961982B}" srcOrd="1" destOrd="0" presId="urn:microsoft.com/office/officeart/2005/8/layout/orgChart1"/>
    <dgm:cxn modelId="{6DB1D680-B068-48D9-AEDE-1ABB879FFBBC}" type="presOf" srcId="{5F4487CE-1420-4835-BBF9-74C594C6D610}" destId="{29D5FF9D-F98C-4753-B6CF-4C61D25DC8B3}" srcOrd="0" destOrd="0" presId="urn:microsoft.com/office/officeart/2005/8/layout/orgChart1"/>
    <dgm:cxn modelId="{E90B7E23-F4DE-4E77-92E4-88E014A828AE}" type="presOf" srcId="{DDEB4F84-8902-4A97-BC5F-1C677A12E838}" destId="{9552AACA-9F22-4F89-B53A-3E732C1480F7}" srcOrd="0" destOrd="0" presId="urn:microsoft.com/office/officeart/2005/8/layout/orgChart1"/>
    <dgm:cxn modelId="{86EE317B-8B49-4247-8641-B9CB4E9250D4}" type="presOf" srcId="{FE425B33-64EA-427D-96F6-77DEDAAA30BB}" destId="{E105032B-A15B-4E71-98A6-F5D303EDE633}" srcOrd="1" destOrd="0" presId="urn:microsoft.com/office/officeart/2005/8/layout/orgChart1"/>
    <dgm:cxn modelId="{CF9B4304-610C-42A9-810F-54354837B49A}" type="presOf" srcId="{C756BFD3-0800-410F-B1A6-D10B65BCF2CA}" destId="{EE90954F-ED83-4893-B8AA-0EAFBC2BA76B}" srcOrd="0" destOrd="0" presId="urn:microsoft.com/office/officeart/2005/8/layout/orgChart1"/>
    <dgm:cxn modelId="{0C695A68-E8A7-4766-A985-0F556882950E}" type="presOf" srcId="{5B874EE6-301A-4FE7-8964-5CD2D4506B1B}" destId="{25E38D36-0590-4374-8479-0CB26CBE66E6}" srcOrd="1" destOrd="0" presId="urn:microsoft.com/office/officeart/2005/8/layout/orgChart1"/>
    <dgm:cxn modelId="{B61CCA52-82FE-41EA-B78C-7F0094BB1C75}" srcId="{87B1F12A-EBC2-43E4-86D3-743B680B6608}" destId="{07F4878C-7C71-4700-BE95-9249EDF70A60}" srcOrd="0" destOrd="0" parTransId="{77E9C9B5-FC3B-4FC2-921D-D0A50F013B53}" sibTransId="{2FF296B9-FDAC-4FB4-9660-BD5A4CE1B90F}"/>
    <dgm:cxn modelId="{61BBFD33-D81D-47BA-BA08-D0EBF08A85D7}" type="presOf" srcId="{07F4878C-7C71-4700-BE95-9249EDF70A60}" destId="{DB9812DF-138A-4304-A21A-C813096C5E08}" srcOrd="0" destOrd="0" presId="urn:microsoft.com/office/officeart/2005/8/layout/orgChart1"/>
    <dgm:cxn modelId="{A5B61C2F-4D5B-41A2-8D51-008757F470CB}" type="presOf" srcId="{532C057D-4622-4742-8D7C-AE406B67801F}" destId="{EABCF11D-C380-4D79-806D-26B4625E96C4}" srcOrd="0" destOrd="0" presId="urn:microsoft.com/office/officeart/2005/8/layout/orgChart1"/>
    <dgm:cxn modelId="{6B666890-0291-4812-8AB9-586C60FD4EEF}" type="presOf" srcId="{78FFA847-2877-44A9-86CF-CFBF72879240}" destId="{6F06B1F1-D711-4580-9EDC-6B368CB830D2}" srcOrd="1" destOrd="0" presId="urn:microsoft.com/office/officeart/2005/8/layout/orgChart1"/>
    <dgm:cxn modelId="{3B26C750-8773-4724-A0C0-76D3F2DCC476}" type="presOf" srcId="{891ED2B5-D98A-46B3-BD8B-21181E6F64A2}" destId="{24E99199-FB71-4B93-BC69-B8E1C016E473}" srcOrd="0" destOrd="0" presId="urn:microsoft.com/office/officeart/2005/8/layout/orgChart1"/>
    <dgm:cxn modelId="{AA7A536C-1DD9-4A04-B06D-E45269838FA4}" type="presParOf" srcId="{24709F48-F91C-4C33-82D1-8C9EAA230C0B}" destId="{48B427C3-FB71-4126-AA92-527666848D24}" srcOrd="0" destOrd="0" presId="urn:microsoft.com/office/officeart/2005/8/layout/orgChart1"/>
    <dgm:cxn modelId="{2B277E51-7E37-446C-AC02-5124A16764C8}" type="presParOf" srcId="{48B427C3-FB71-4126-AA92-527666848D24}" destId="{4FB10F59-232C-4688-900D-402FA053D5BC}" srcOrd="0" destOrd="0" presId="urn:microsoft.com/office/officeart/2005/8/layout/orgChart1"/>
    <dgm:cxn modelId="{824F9B24-3DDD-4517-A97B-D22A49D43001}" type="presParOf" srcId="{4FB10F59-232C-4688-900D-402FA053D5BC}" destId="{09C9E6CD-1E6A-46C2-8297-6C99747D5DDF}" srcOrd="0" destOrd="0" presId="urn:microsoft.com/office/officeart/2005/8/layout/orgChart1"/>
    <dgm:cxn modelId="{FC9F9302-9BC6-4C5E-A8FE-01065CDF7506}" type="presParOf" srcId="{4FB10F59-232C-4688-900D-402FA053D5BC}" destId="{25E38D36-0590-4374-8479-0CB26CBE66E6}" srcOrd="1" destOrd="0" presId="urn:microsoft.com/office/officeart/2005/8/layout/orgChart1"/>
    <dgm:cxn modelId="{C6456900-E392-41A9-9C2E-2EB5458C9E1D}" type="presParOf" srcId="{48B427C3-FB71-4126-AA92-527666848D24}" destId="{79B108B9-0DAF-4F08-AB97-288187CADB5B}" srcOrd="1" destOrd="0" presId="urn:microsoft.com/office/officeart/2005/8/layout/orgChart1"/>
    <dgm:cxn modelId="{8DE75C92-4503-483B-AC50-6092439EBE4D}" type="presParOf" srcId="{79B108B9-0DAF-4F08-AB97-288187CADB5B}" destId="{1217CEA6-C34B-41B7-9D08-ECE2052D564A}" srcOrd="0" destOrd="0" presId="urn:microsoft.com/office/officeart/2005/8/layout/orgChart1"/>
    <dgm:cxn modelId="{EF3A0B71-3CAE-412C-B261-0D196FA3F4A9}" type="presParOf" srcId="{79B108B9-0DAF-4F08-AB97-288187CADB5B}" destId="{56AA765B-D5F1-418F-8952-9AC2CB6FD6E7}" srcOrd="1" destOrd="0" presId="urn:microsoft.com/office/officeart/2005/8/layout/orgChart1"/>
    <dgm:cxn modelId="{4CB8C9E4-34B8-47C0-862F-0F8B5B00CE70}" type="presParOf" srcId="{56AA765B-D5F1-418F-8952-9AC2CB6FD6E7}" destId="{285E9526-69C7-495D-82F4-CFF55545EB4F}" srcOrd="0" destOrd="0" presId="urn:microsoft.com/office/officeart/2005/8/layout/orgChart1"/>
    <dgm:cxn modelId="{4162EA27-2E31-40B5-9326-E77AB5F95C74}" type="presParOf" srcId="{285E9526-69C7-495D-82F4-CFF55545EB4F}" destId="{F5DF032D-374B-42A1-B96C-640A75856C1F}" srcOrd="0" destOrd="0" presId="urn:microsoft.com/office/officeart/2005/8/layout/orgChart1"/>
    <dgm:cxn modelId="{3330DB6A-85E0-4124-A3B2-8F1AFA3C4D1F}" type="presParOf" srcId="{285E9526-69C7-495D-82F4-CFF55545EB4F}" destId="{022B9141-D9F9-4C1B-A8E0-B5BC7D28EDEC}" srcOrd="1" destOrd="0" presId="urn:microsoft.com/office/officeart/2005/8/layout/orgChart1"/>
    <dgm:cxn modelId="{E3EBCCC0-EC19-4BA3-A127-1736C1C157EB}" type="presParOf" srcId="{56AA765B-D5F1-418F-8952-9AC2CB6FD6E7}" destId="{D01971B7-BB1F-44BB-B5AC-443650795D01}" srcOrd="1" destOrd="0" presId="urn:microsoft.com/office/officeart/2005/8/layout/orgChart1"/>
    <dgm:cxn modelId="{ACA46B17-0524-42BC-9C87-91F15B086533}" type="presParOf" srcId="{56AA765B-D5F1-418F-8952-9AC2CB6FD6E7}" destId="{33EA0B7D-3CE7-49B1-A23F-0CE3736E46CE}" srcOrd="2" destOrd="0" presId="urn:microsoft.com/office/officeart/2005/8/layout/orgChart1"/>
    <dgm:cxn modelId="{07E16D93-5C0B-4C49-84D6-984E182955A7}" type="presParOf" srcId="{79B108B9-0DAF-4F08-AB97-288187CADB5B}" destId="{29D5FF9D-F98C-4753-B6CF-4C61D25DC8B3}" srcOrd="2" destOrd="0" presId="urn:microsoft.com/office/officeart/2005/8/layout/orgChart1"/>
    <dgm:cxn modelId="{CA2D0D8B-EA40-4175-ACE9-BA4292E74CA6}" type="presParOf" srcId="{79B108B9-0DAF-4F08-AB97-288187CADB5B}" destId="{E5CE0412-B970-416A-A1D1-2D3384D80202}" srcOrd="3" destOrd="0" presId="urn:microsoft.com/office/officeart/2005/8/layout/orgChart1"/>
    <dgm:cxn modelId="{85B30E1F-BD1E-41F5-B16F-C52325BB3C7D}" type="presParOf" srcId="{E5CE0412-B970-416A-A1D1-2D3384D80202}" destId="{8106F2B7-CF01-4F34-A22A-60C26E8DF8C6}" srcOrd="0" destOrd="0" presId="urn:microsoft.com/office/officeart/2005/8/layout/orgChart1"/>
    <dgm:cxn modelId="{CD63405B-EB83-46E5-932F-E6F19A14426D}" type="presParOf" srcId="{8106F2B7-CF01-4F34-A22A-60C26E8DF8C6}" destId="{9552AACA-9F22-4F89-B53A-3E732C1480F7}" srcOrd="0" destOrd="0" presId="urn:microsoft.com/office/officeart/2005/8/layout/orgChart1"/>
    <dgm:cxn modelId="{67764A10-E7C3-4414-B712-32D05578D76A}" type="presParOf" srcId="{8106F2B7-CF01-4F34-A22A-60C26E8DF8C6}" destId="{4427DDB3-2700-4C2C-B5F6-173C56B28830}" srcOrd="1" destOrd="0" presId="urn:microsoft.com/office/officeart/2005/8/layout/orgChart1"/>
    <dgm:cxn modelId="{43A97B42-6A34-44D6-8EDE-BCE22D2FACD1}" type="presParOf" srcId="{E5CE0412-B970-416A-A1D1-2D3384D80202}" destId="{B74DAD2F-3C45-4B7D-BC8F-E02214683A7A}" srcOrd="1" destOrd="0" presId="urn:microsoft.com/office/officeart/2005/8/layout/orgChart1"/>
    <dgm:cxn modelId="{CF500E94-CBE2-40DA-95F0-9B10692B38C8}" type="presParOf" srcId="{B74DAD2F-3C45-4B7D-BC8F-E02214683A7A}" destId="{93C26544-4FC2-41B2-9E47-32D1E13B594E}" srcOrd="0" destOrd="0" presId="urn:microsoft.com/office/officeart/2005/8/layout/orgChart1"/>
    <dgm:cxn modelId="{9145812D-9E9B-4877-BC9D-46DD90BFF795}" type="presParOf" srcId="{B74DAD2F-3C45-4B7D-BC8F-E02214683A7A}" destId="{3F4F8DCD-43F0-42A3-8A85-92A3AA8B03FB}" srcOrd="1" destOrd="0" presId="urn:microsoft.com/office/officeart/2005/8/layout/orgChart1"/>
    <dgm:cxn modelId="{90376808-DD51-4B70-8916-1D9D02D53FC2}" type="presParOf" srcId="{3F4F8DCD-43F0-42A3-8A85-92A3AA8B03FB}" destId="{2A2A006D-6EC0-4CC5-96AC-4EEE3A5BC06F}" srcOrd="0" destOrd="0" presId="urn:microsoft.com/office/officeart/2005/8/layout/orgChart1"/>
    <dgm:cxn modelId="{338A12F7-D994-4039-B4B0-E14E4209BF5C}" type="presParOf" srcId="{2A2A006D-6EC0-4CC5-96AC-4EEE3A5BC06F}" destId="{F9A92483-5695-4C72-8219-10997E1DE7E4}" srcOrd="0" destOrd="0" presId="urn:microsoft.com/office/officeart/2005/8/layout/orgChart1"/>
    <dgm:cxn modelId="{0E802514-8B99-4AD8-A8FF-5D92181C47E2}" type="presParOf" srcId="{2A2A006D-6EC0-4CC5-96AC-4EEE3A5BC06F}" destId="{2771F155-DA26-4615-A17E-87743302FF06}" srcOrd="1" destOrd="0" presId="urn:microsoft.com/office/officeart/2005/8/layout/orgChart1"/>
    <dgm:cxn modelId="{08265BF8-9882-49DE-9EE0-2EB4664CF702}" type="presParOf" srcId="{3F4F8DCD-43F0-42A3-8A85-92A3AA8B03FB}" destId="{6AA7845C-CCF1-44C1-BAAD-73953B094E60}" srcOrd="1" destOrd="0" presId="urn:microsoft.com/office/officeart/2005/8/layout/orgChart1"/>
    <dgm:cxn modelId="{C5EC678E-5837-4EF6-9101-F1EAFE8D2E50}" type="presParOf" srcId="{3F4F8DCD-43F0-42A3-8A85-92A3AA8B03FB}" destId="{DED60E52-B6C0-478C-908C-6848B1EA31F3}" srcOrd="2" destOrd="0" presId="urn:microsoft.com/office/officeart/2005/8/layout/orgChart1"/>
    <dgm:cxn modelId="{FACDBFA1-A52A-4D62-9361-00B3D6A724E8}" type="presParOf" srcId="{B74DAD2F-3C45-4B7D-BC8F-E02214683A7A}" destId="{B2D87412-617E-4245-8D9A-6B999F8C2667}" srcOrd="2" destOrd="0" presId="urn:microsoft.com/office/officeart/2005/8/layout/orgChart1"/>
    <dgm:cxn modelId="{01C30690-0F2B-468F-94F3-4DAC4E219D02}" type="presParOf" srcId="{B74DAD2F-3C45-4B7D-BC8F-E02214683A7A}" destId="{E480F45E-989A-419F-879E-3DE102BCDF71}" srcOrd="3" destOrd="0" presId="urn:microsoft.com/office/officeart/2005/8/layout/orgChart1"/>
    <dgm:cxn modelId="{C7A63CBD-F011-4CE2-B9B1-C5B32212F2C3}" type="presParOf" srcId="{E480F45E-989A-419F-879E-3DE102BCDF71}" destId="{7C19A782-4852-4403-BC9F-208D079E6615}" srcOrd="0" destOrd="0" presId="urn:microsoft.com/office/officeart/2005/8/layout/orgChart1"/>
    <dgm:cxn modelId="{A7DF0437-5EB0-4EEB-B1A4-6737416331D0}" type="presParOf" srcId="{7C19A782-4852-4403-BC9F-208D079E6615}" destId="{692A5EE5-FD4F-4516-B082-E7E01A470FA8}" srcOrd="0" destOrd="0" presId="urn:microsoft.com/office/officeart/2005/8/layout/orgChart1"/>
    <dgm:cxn modelId="{8217096F-5CDE-4C99-8041-51BB74428BDE}" type="presParOf" srcId="{7C19A782-4852-4403-BC9F-208D079E6615}" destId="{652DB6EB-E5E1-4EFB-BE75-60F08C34535A}" srcOrd="1" destOrd="0" presId="urn:microsoft.com/office/officeart/2005/8/layout/orgChart1"/>
    <dgm:cxn modelId="{C6F86818-68E1-4C50-A9CA-C62D6649D8E2}" type="presParOf" srcId="{E480F45E-989A-419F-879E-3DE102BCDF71}" destId="{7F360D0C-BED5-4AEC-9C2D-A56CA4E67C17}" srcOrd="1" destOrd="0" presId="urn:microsoft.com/office/officeart/2005/8/layout/orgChart1"/>
    <dgm:cxn modelId="{600191F5-9899-4B59-814E-A0ED86518323}" type="presParOf" srcId="{E480F45E-989A-419F-879E-3DE102BCDF71}" destId="{AE670565-74DE-4753-9087-DCB249F56A2D}" srcOrd="2" destOrd="0" presId="urn:microsoft.com/office/officeart/2005/8/layout/orgChart1"/>
    <dgm:cxn modelId="{86973F1B-D9D9-4A3B-890F-CE10246886B4}" type="presParOf" srcId="{B74DAD2F-3C45-4B7D-BC8F-E02214683A7A}" destId="{EABCF11D-C380-4D79-806D-26B4625E96C4}" srcOrd="4" destOrd="0" presId="urn:microsoft.com/office/officeart/2005/8/layout/orgChart1"/>
    <dgm:cxn modelId="{9970AA8F-CD8B-47C7-811A-B960D776D002}" type="presParOf" srcId="{B74DAD2F-3C45-4B7D-BC8F-E02214683A7A}" destId="{73B56FCB-3492-43C7-B8DD-303ECEDD4C3D}" srcOrd="5" destOrd="0" presId="urn:microsoft.com/office/officeart/2005/8/layout/orgChart1"/>
    <dgm:cxn modelId="{3C3F1697-F99C-4EB9-AA4B-3098362BF3E8}" type="presParOf" srcId="{73B56FCB-3492-43C7-B8DD-303ECEDD4C3D}" destId="{37B27DFA-790C-4986-9AA5-753DCB4F903C}" srcOrd="0" destOrd="0" presId="urn:microsoft.com/office/officeart/2005/8/layout/orgChart1"/>
    <dgm:cxn modelId="{09B909C2-6210-407C-A576-65BF02327EC3}" type="presParOf" srcId="{37B27DFA-790C-4986-9AA5-753DCB4F903C}" destId="{851227B1-852F-404C-A0AF-757B732BB6E4}" srcOrd="0" destOrd="0" presId="urn:microsoft.com/office/officeart/2005/8/layout/orgChart1"/>
    <dgm:cxn modelId="{DD218AA6-6E08-484F-8B81-AB8B4B8BC8CC}" type="presParOf" srcId="{37B27DFA-790C-4986-9AA5-753DCB4F903C}" destId="{E105032B-A15B-4E71-98A6-F5D303EDE633}" srcOrd="1" destOrd="0" presId="urn:microsoft.com/office/officeart/2005/8/layout/orgChart1"/>
    <dgm:cxn modelId="{2163B2CD-1B54-4B09-9B94-B296956064A1}" type="presParOf" srcId="{73B56FCB-3492-43C7-B8DD-303ECEDD4C3D}" destId="{10EA03BE-D995-427E-960A-48DC394CD511}" srcOrd="1" destOrd="0" presId="urn:microsoft.com/office/officeart/2005/8/layout/orgChart1"/>
    <dgm:cxn modelId="{E9028226-B23D-48C9-8B1B-DF8AF6AC069C}" type="presParOf" srcId="{73B56FCB-3492-43C7-B8DD-303ECEDD4C3D}" destId="{245604ED-DFC5-4873-87E5-6A7015F665B7}" srcOrd="2" destOrd="0" presId="urn:microsoft.com/office/officeart/2005/8/layout/orgChart1"/>
    <dgm:cxn modelId="{B61F0806-7940-4972-8D81-DFCDCDDFABB0}" type="presParOf" srcId="{E5CE0412-B970-416A-A1D1-2D3384D80202}" destId="{06B841A4-A5E2-4281-A3AA-6295D7A5F7EC}" srcOrd="2" destOrd="0" presId="urn:microsoft.com/office/officeart/2005/8/layout/orgChart1"/>
    <dgm:cxn modelId="{11C3E13F-9A2B-489E-9091-D8F296D9FCDF}" type="presParOf" srcId="{79B108B9-0DAF-4F08-AB97-288187CADB5B}" destId="{9F5E3792-CEE3-47A3-A8B5-E08A0E582DE8}" srcOrd="4" destOrd="0" presId="urn:microsoft.com/office/officeart/2005/8/layout/orgChart1"/>
    <dgm:cxn modelId="{BD4CFFF6-C33E-4D39-BC5C-D287132C8384}" type="presParOf" srcId="{79B108B9-0DAF-4F08-AB97-288187CADB5B}" destId="{98B0D04F-541C-4101-B73D-EDF4F8F1700C}" srcOrd="5" destOrd="0" presId="urn:microsoft.com/office/officeart/2005/8/layout/orgChart1"/>
    <dgm:cxn modelId="{CF7E9036-33AE-4B55-8FC7-76A68B16A492}" type="presParOf" srcId="{98B0D04F-541C-4101-B73D-EDF4F8F1700C}" destId="{A3278EB9-6F4A-4570-8125-6599511FADFB}" srcOrd="0" destOrd="0" presId="urn:microsoft.com/office/officeart/2005/8/layout/orgChart1"/>
    <dgm:cxn modelId="{29BD3828-37FA-4E64-B5CE-F127EAC85B3C}" type="presParOf" srcId="{A3278EB9-6F4A-4570-8125-6599511FADFB}" destId="{E2EA6325-51EA-42D8-A721-8419BEAD0894}" srcOrd="0" destOrd="0" presId="urn:microsoft.com/office/officeart/2005/8/layout/orgChart1"/>
    <dgm:cxn modelId="{710CB6D5-A70C-4CF0-98A8-0262EFB4DDDC}" type="presParOf" srcId="{A3278EB9-6F4A-4570-8125-6599511FADFB}" destId="{6F06B1F1-D711-4580-9EDC-6B368CB830D2}" srcOrd="1" destOrd="0" presId="urn:microsoft.com/office/officeart/2005/8/layout/orgChart1"/>
    <dgm:cxn modelId="{BE372921-CBF3-48B3-BAFB-36D7621F6384}" type="presParOf" srcId="{98B0D04F-541C-4101-B73D-EDF4F8F1700C}" destId="{149D9695-31B8-4774-85AD-E51565555CB0}" srcOrd="1" destOrd="0" presId="urn:microsoft.com/office/officeart/2005/8/layout/orgChart1"/>
    <dgm:cxn modelId="{650E6A01-4170-4236-8416-4E2A7A99475C}" type="presParOf" srcId="{149D9695-31B8-4774-85AD-E51565555CB0}" destId="{70FCE447-434E-452E-8DAB-4BB2090B882A}" srcOrd="0" destOrd="0" presId="urn:microsoft.com/office/officeart/2005/8/layout/orgChart1"/>
    <dgm:cxn modelId="{E219EB7A-05BA-4B6D-8934-762A800DD3E3}" type="presParOf" srcId="{149D9695-31B8-4774-85AD-E51565555CB0}" destId="{D4C95499-CCA1-42B4-8C2E-9EA31A285E62}" srcOrd="1" destOrd="0" presId="urn:microsoft.com/office/officeart/2005/8/layout/orgChart1"/>
    <dgm:cxn modelId="{6D40CA73-D836-4469-A23C-5564D5368BCE}" type="presParOf" srcId="{D4C95499-CCA1-42B4-8C2E-9EA31A285E62}" destId="{3B7A6F9A-F953-461E-94CA-4F8BE1F41AAD}" srcOrd="0" destOrd="0" presId="urn:microsoft.com/office/officeart/2005/8/layout/orgChart1"/>
    <dgm:cxn modelId="{A6AD4BC7-B7CA-4EB5-A05E-FD2B8EC71AFB}" type="presParOf" srcId="{3B7A6F9A-F953-461E-94CA-4F8BE1F41AAD}" destId="{E837027F-A296-4DFF-A947-A6577D4702FD}" srcOrd="0" destOrd="0" presId="urn:microsoft.com/office/officeart/2005/8/layout/orgChart1"/>
    <dgm:cxn modelId="{C91438B0-16ED-4542-9F96-A5B39C67B323}" type="presParOf" srcId="{3B7A6F9A-F953-461E-94CA-4F8BE1F41AAD}" destId="{ECE1F355-0B86-402B-8C3B-B7E1F8C8C8A6}" srcOrd="1" destOrd="0" presId="urn:microsoft.com/office/officeart/2005/8/layout/orgChart1"/>
    <dgm:cxn modelId="{1D72C4C2-7FF0-409C-8BAB-413E75283FE3}" type="presParOf" srcId="{D4C95499-CCA1-42B4-8C2E-9EA31A285E62}" destId="{01C8545E-C8BB-4FCF-A407-AB3E98AC6F3A}" srcOrd="1" destOrd="0" presId="urn:microsoft.com/office/officeart/2005/8/layout/orgChart1"/>
    <dgm:cxn modelId="{E4ED434A-7A96-4E53-A460-8C47EF9E706C}" type="presParOf" srcId="{D4C95499-CCA1-42B4-8C2E-9EA31A285E62}" destId="{6C98784C-4D3F-4267-899B-B99865F6ACC7}" srcOrd="2" destOrd="0" presId="urn:microsoft.com/office/officeart/2005/8/layout/orgChart1"/>
    <dgm:cxn modelId="{2C9D7055-20B8-4EBF-853F-C2068D3E7571}" type="presParOf" srcId="{149D9695-31B8-4774-85AD-E51565555CB0}" destId="{F5206696-DF21-4DC1-B66F-E6877CF1C076}" srcOrd="2" destOrd="0" presId="urn:microsoft.com/office/officeart/2005/8/layout/orgChart1"/>
    <dgm:cxn modelId="{DD5F1C41-B699-4125-B4D2-4817213F0FDD}" type="presParOf" srcId="{149D9695-31B8-4774-85AD-E51565555CB0}" destId="{8845F22A-CAFF-4A12-8A75-50DF87A27641}" srcOrd="3" destOrd="0" presId="urn:microsoft.com/office/officeart/2005/8/layout/orgChart1"/>
    <dgm:cxn modelId="{CD0A0E62-F8BD-4CCF-B82B-24444B54FAB4}" type="presParOf" srcId="{8845F22A-CAFF-4A12-8A75-50DF87A27641}" destId="{2FE37A70-A0CB-4864-9A5F-C70FBBF20759}" srcOrd="0" destOrd="0" presId="urn:microsoft.com/office/officeart/2005/8/layout/orgChart1"/>
    <dgm:cxn modelId="{E16DB027-EE6D-4B0B-BB2D-8A5C87C6C3C6}" type="presParOf" srcId="{2FE37A70-A0CB-4864-9A5F-C70FBBF20759}" destId="{0EAAC10C-83FC-47FC-A637-7C4C58DC8745}" srcOrd="0" destOrd="0" presId="urn:microsoft.com/office/officeart/2005/8/layout/orgChart1"/>
    <dgm:cxn modelId="{D373BFEC-32A5-432C-80B8-910F7E1282A1}" type="presParOf" srcId="{2FE37A70-A0CB-4864-9A5F-C70FBBF20759}" destId="{D6BD8C6D-7327-4251-AEF3-2BFF45FEAFEB}" srcOrd="1" destOrd="0" presId="urn:microsoft.com/office/officeart/2005/8/layout/orgChart1"/>
    <dgm:cxn modelId="{A0BF6D98-9A6A-4732-9CF5-E0EC989D5286}" type="presParOf" srcId="{8845F22A-CAFF-4A12-8A75-50DF87A27641}" destId="{5CAC5017-5BE5-4E77-80D5-F6911FEB8690}" srcOrd="1" destOrd="0" presId="urn:microsoft.com/office/officeart/2005/8/layout/orgChart1"/>
    <dgm:cxn modelId="{C9C8AF14-D025-4D66-8DE8-4DC66B103E3E}" type="presParOf" srcId="{8845F22A-CAFF-4A12-8A75-50DF87A27641}" destId="{5BB0C646-CA4B-465A-9B27-1B79F3F1AE84}" srcOrd="2" destOrd="0" presId="urn:microsoft.com/office/officeart/2005/8/layout/orgChart1"/>
    <dgm:cxn modelId="{1013086D-6B41-472D-9ACF-948F1260F45B}" type="presParOf" srcId="{149D9695-31B8-4774-85AD-E51565555CB0}" destId="{24E99199-FB71-4B93-BC69-B8E1C016E473}" srcOrd="4" destOrd="0" presId="urn:microsoft.com/office/officeart/2005/8/layout/orgChart1"/>
    <dgm:cxn modelId="{BF6CEF03-3DC7-4E1E-BF2B-17404DCA67DB}" type="presParOf" srcId="{149D9695-31B8-4774-85AD-E51565555CB0}" destId="{8B9FCC83-2B74-49A8-9423-86F88272A904}" srcOrd="5" destOrd="0" presId="urn:microsoft.com/office/officeart/2005/8/layout/orgChart1"/>
    <dgm:cxn modelId="{85A59CB6-67EE-4677-A674-85F0A4A191C4}" type="presParOf" srcId="{8B9FCC83-2B74-49A8-9423-86F88272A904}" destId="{A8F80CE3-BF86-4CE6-8A07-8D0A662E41CB}" srcOrd="0" destOrd="0" presId="urn:microsoft.com/office/officeart/2005/8/layout/orgChart1"/>
    <dgm:cxn modelId="{E06FA139-D83F-4515-8944-A289941CFF4B}" type="presParOf" srcId="{A8F80CE3-BF86-4CE6-8A07-8D0A662E41CB}" destId="{27BFB8FA-0E70-4250-A136-FE91D6E63007}" srcOrd="0" destOrd="0" presId="urn:microsoft.com/office/officeart/2005/8/layout/orgChart1"/>
    <dgm:cxn modelId="{B38F7C71-8FBF-4ED6-A8C4-F6A257A9188B}" type="presParOf" srcId="{A8F80CE3-BF86-4CE6-8A07-8D0A662E41CB}" destId="{2257BF7B-2017-472F-8CBE-DCB7A165983B}" srcOrd="1" destOrd="0" presId="urn:microsoft.com/office/officeart/2005/8/layout/orgChart1"/>
    <dgm:cxn modelId="{870C2E5D-0631-40A5-9BB2-E8B36D49ADE1}" type="presParOf" srcId="{8B9FCC83-2B74-49A8-9423-86F88272A904}" destId="{82041792-00F2-458D-AA2D-550FE3FED03A}" srcOrd="1" destOrd="0" presId="urn:microsoft.com/office/officeart/2005/8/layout/orgChart1"/>
    <dgm:cxn modelId="{CFF9B393-8FFE-4846-8886-1FFECD822933}" type="presParOf" srcId="{8B9FCC83-2B74-49A8-9423-86F88272A904}" destId="{20D90AF2-8A77-41C1-A9BE-4E66CDE61335}" srcOrd="2" destOrd="0" presId="urn:microsoft.com/office/officeart/2005/8/layout/orgChart1"/>
    <dgm:cxn modelId="{D962E896-5759-481E-989D-1E8DD9F842A7}" type="presParOf" srcId="{149D9695-31B8-4774-85AD-E51565555CB0}" destId="{071131ED-D191-4B76-9FE1-4A9BB27412E2}" srcOrd="6" destOrd="0" presId="urn:microsoft.com/office/officeart/2005/8/layout/orgChart1"/>
    <dgm:cxn modelId="{140304AB-E200-48D9-92DB-F543A0E3CE96}" type="presParOf" srcId="{149D9695-31B8-4774-85AD-E51565555CB0}" destId="{EDFC0993-BFEF-4DEA-A42E-D5A26BCD2305}" srcOrd="7" destOrd="0" presId="urn:microsoft.com/office/officeart/2005/8/layout/orgChart1"/>
    <dgm:cxn modelId="{C08724F1-3D98-4AE2-AB58-91040861B5B7}" type="presParOf" srcId="{EDFC0993-BFEF-4DEA-A42E-D5A26BCD2305}" destId="{33BAF34B-357A-4268-A59F-A3844C414299}" srcOrd="0" destOrd="0" presId="urn:microsoft.com/office/officeart/2005/8/layout/orgChart1"/>
    <dgm:cxn modelId="{C5BD649A-18AB-4A16-A5B1-841B42611B5A}" type="presParOf" srcId="{33BAF34B-357A-4268-A59F-A3844C414299}" destId="{BD55C44D-0F80-4E26-A090-07D3C2CE8AF9}" srcOrd="0" destOrd="0" presId="urn:microsoft.com/office/officeart/2005/8/layout/orgChart1"/>
    <dgm:cxn modelId="{F0DD1CC0-11F3-4902-9905-66B9B5D7BE2D}" type="presParOf" srcId="{33BAF34B-357A-4268-A59F-A3844C414299}" destId="{C46F5386-F215-4074-B805-54A2163BA449}" srcOrd="1" destOrd="0" presId="urn:microsoft.com/office/officeart/2005/8/layout/orgChart1"/>
    <dgm:cxn modelId="{7D0B9C7A-A767-49D4-8945-88C3315AEDBF}" type="presParOf" srcId="{EDFC0993-BFEF-4DEA-A42E-D5A26BCD2305}" destId="{B298D47E-21F1-42F0-8F67-55B2D8BC37E1}" srcOrd="1" destOrd="0" presId="urn:microsoft.com/office/officeart/2005/8/layout/orgChart1"/>
    <dgm:cxn modelId="{77FC7D02-70BF-4B23-8C0B-AE4226894576}" type="presParOf" srcId="{EDFC0993-BFEF-4DEA-A42E-D5A26BCD2305}" destId="{B48C82D9-D70C-4D7F-BD9C-5361015A222B}" srcOrd="2" destOrd="0" presId="urn:microsoft.com/office/officeart/2005/8/layout/orgChart1"/>
    <dgm:cxn modelId="{4546C277-9B63-41C5-A50F-28E0E86AD493}" type="presParOf" srcId="{98B0D04F-541C-4101-B73D-EDF4F8F1700C}" destId="{AE822E8B-DF70-4219-B48F-5915C8CD6B4F}" srcOrd="2" destOrd="0" presId="urn:microsoft.com/office/officeart/2005/8/layout/orgChart1"/>
    <dgm:cxn modelId="{C8D917DC-367D-4856-B125-248007C70C1A}" type="presParOf" srcId="{79B108B9-0DAF-4F08-AB97-288187CADB5B}" destId="{EE90954F-ED83-4893-B8AA-0EAFBC2BA76B}" srcOrd="6" destOrd="0" presId="urn:microsoft.com/office/officeart/2005/8/layout/orgChart1"/>
    <dgm:cxn modelId="{EB7BF98D-CB23-4475-936A-F97599DF2895}" type="presParOf" srcId="{79B108B9-0DAF-4F08-AB97-288187CADB5B}" destId="{AAC46C32-8CFA-4464-936E-82D21FA6AD8C}" srcOrd="7" destOrd="0" presId="urn:microsoft.com/office/officeart/2005/8/layout/orgChart1"/>
    <dgm:cxn modelId="{12C7E703-A877-4B10-9BCC-DB8640D53D83}" type="presParOf" srcId="{AAC46C32-8CFA-4464-936E-82D21FA6AD8C}" destId="{D4596D36-4878-4D3F-8140-4514C0BCAE35}" srcOrd="0" destOrd="0" presId="urn:microsoft.com/office/officeart/2005/8/layout/orgChart1"/>
    <dgm:cxn modelId="{B85DC22A-F989-49BB-AB29-B1C211E2E3B3}" type="presParOf" srcId="{D4596D36-4878-4D3F-8140-4514C0BCAE35}" destId="{C3B3792C-51C5-4DCA-BD3D-238C67A91798}" srcOrd="0" destOrd="0" presId="urn:microsoft.com/office/officeart/2005/8/layout/orgChart1"/>
    <dgm:cxn modelId="{3B678FA9-FF28-4C6C-8160-3BD905D32BEA}" type="presParOf" srcId="{D4596D36-4878-4D3F-8140-4514C0BCAE35}" destId="{E382407B-95F5-4C4B-9C0F-7A3D05E77D45}" srcOrd="1" destOrd="0" presId="urn:microsoft.com/office/officeart/2005/8/layout/orgChart1"/>
    <dgm:cxn modelId="{60575C5E-7CF0-4E21-ADA5-A4807B48D3E6}" type="presParOf" srcId="{AAC46C32-8CFA-4464-936E-82D21FA6AD8C}" destId="{18EAFBC3-530E-4A02-9158-12B964B3FFED}" srcOrd="1" destOrd="0" presId="urn:microsoft.com/office/officeart/2005/8/layout/orgChart1"/>
    <dgm:cxn modelId="{A37FDDD2-6585-4BA9-BA6D-7D5B02DD0A37}" type="presParOf" srcId="{18EAFBC3-530E-4A02-9158-12B964B3FFED}" destId="{3EF2120F-CC5A-4195-A97C-FA5A269009E0}" srcOrd="0" destOrd="0" presId="urn:microsoft.com/office/officeart/2005/8/layout/orgChart1"/>
    <dgm:cxn modelId="{028213D3-0815-4C57-9C59-22D5DED383BE}" type="presParOf" srcId="{18EAFBC3-530E-4A02-9158-12B964B3FFED}" destId="{03A41DD5-8F54-4CA7-9805-3C9BD7865CBA}" srcOrd="1" destOrd="0" presId="urn:microsoft.com/office/officeart/2005/8/layout/orgChart1"/>
    <dgm:cxn modelId="{0FFB7CD7-87A6-455E-B581-A0BD286A38C9}" type="presParOf" srcId="{03A41DD5-8F54-4CA7-9805-3C9BD7865CBA}" destId="{1B7B8A5A-8479-476E-B436-1DF74C419889}" srcOrd="0" destOrd="0" presId="urn:microsoft.com/office/officeart/2005/8/layout/orgChart1"/>
    <dgm:cxn modelId="{B07056E7-8934-4CA4-966C-0381A6205E09}" type="presParOf" srcId="{1B7B8A5A-8479-476E-B436-1DF74C419889}" destId="{F74BF6AF-C059-45D9-9EC4-40BBA5FF44A4}" srcOrd="0" destOrd="0" presId="urn:microsoft.com/office/officeart/2005/8/layout/orgChart1"/>
    <dgm:cxn modelId="{8BC4496F-8FC9-4965-B9E2-544E201B62DB}" type="presParOf" srcId="{1B7B8A5A-8479-476E-B436-1DF74C419889}" destId="{CD1ADDEF-F494-49A1-B242-2C0B778271CF}" srcOrd="1" destOrd="0" presId="urn:microsoft.com/office/officeart/2005/8/layout/orgChart1"/>
    <dgm:cxn modelId="{39CF54D8-2C3F-4D71-82B4-9451843F98C1}" type="presParOf" srcId="{03A41DD5-8F54-4CA7-9805-3C9BD7865CBA}" destId="{C09B4EB7-46E7-4900-9D60-138179AB472F}" srcOrd="1" destOrd="0" presId="urn:microsoft.com/office/officeart/2005/8/layout/orgChart1"/>
    <dgm:cxn modelId="{62E80CC9-603F-47B4-ADD9-0F442DBF4E97}" type="presParOf" srcId="{03A41DD5-8F54-4CA7-9805-3C9BD7865CBA}" destId="{4506AEB9-1991-469E-8359-6BC6DB101BFD}" srcOrd="2" destOrd="0" presId="urn:microsoft.com/office/officeart/2005/8/layout/orgChart1"/>
    <dgm:cxn modelId="{EEE12949-60C0-4F95-BED3-8D79180B928C}" type="presParOf" srcId="{18EAFBC3-530E-4A02-9158-12B964B3FFED}" destId="{50975983-ED09-4D5E-9C6E-B61CD39C5E4C}" srcOrd="2" destOrd="0" presId="urn:microsoft.com/office/officeart/2005/8/layout/orgChart1"/>
    <dgm:cxn modelId="{9873AEE2-0D55-406B-BEBF-99038DFCC8E5}" type="presParOf" srcId="{18EAFBC3-530E-4A02-9158-12B964B3FFED}" destId="{E72628E9-9A03-455A-8047-791579945E7F}" srcOrd="3" destOrd="0" presId="urn:microsoft.com/office/officeart/2005/8/layout/orgChart1"/>
    <dgm:cxn modelId="{18AECA22-FA0D-45EC-A543-94DF3F45F9CE}" type="presParOf" srcId="{E72628E9-9A03-455A-8047-791579945E7F}" destId="{CDAB1D22-AEF5-44FA-8A72-387160571730}" srcOrd="0" destOrd="0" presId="urn:microsoft.com/office/officeart/2005/8/layout/orgChart1"/>
    <dgm:cxn modelId="{57A0063B-CB54-4F34-B221-1A4A62E2E92A}" type="presParOf" srcId="{CDAB1D22-AEF5-44FA-8A72-387160571730}" destId="{ADE1EF38-AD32-4BE2-AF21-90FF7D158C47}" srcOrd="0" destOrd="0" presId="urn:microsoft.com/office/officeart/2005/8/layout/orgChart1"/>
    <dgm:cxn modelId="{0BF74FA4-6F8D-42FC-BCD6-CFEF1169CB0E}" type="presParOf" srcId="{CDAB1D22-AEF5-44FA-8A72-387160571730}" destId="{564A76B8-CE33-4F47-988A-BB06946DB401}" srcOrd="1" destOrd="0" presId="urn:microsoft.com/office/officeart/2005/8/layout/orgChart1"/>
    <dgm:cxn modelId="{0A27A654-FC33-484E-B6EA-1D604148143F}" type="presParOf" srcId="{E72628E9-9A03-455A-8047-791579945E7F}" destId="{44ABFC40-1D56-47B9-B654-69F162760195}" srcOrd="1" destOrd="0" presId="urn:microsoft.com/office/officeart/2005/8/layout/orgChart1"/>
    <dgm:cxn modelId="{7090A94B-3D55-4AB9-A8A7-D504D45DC745}" type="presParOf" srcId="{E72628E9-9A03-455A-8047-791579945E7F}" destId="{D0428E76-A292-4135-8F39-1DD321ED08A2}" srcOrd="2" destOrd="0" presId="urn:microsoft.com/office/officeart/2005/8/layout/orgChart1"/>
    <dgm:cxn modelId="{594416B1-8D5B-4884-B744-33D5F73386F1}" type="presParOf" srcId="{18EAFBC3-530E-4A02-9158-12B964B3FFED}" destId="{504603D9-E40E-4AE8-9FCF-F90B7A299003}" srcOrd="4" destOrd="0" presId="urn:microsoft.com/office/officeart/2005/8/layout/orgChart1"/>
    <dgm:cxn modelId="{6766BBCA-76B0-4255-8C59-BA55332CA191}" type="presParOf" srcId="{18EAFBC3-530E-4A02-9158-12B964B3FFED}" destId="{FBAB3FDA-EEDD-4EB3-8D3D-89B4922AEEFA}" srcOrd="5" destOrd="0" presId="urn:microsoft.com/office/officeart/2005/8/layout/orgChart1"/>
    <dgm:cxn modelId="{8FA155B8-064C-40D1-84BA-F9D00807302B}" type="presParOf" srcId="{FBAB3FDA-EEDD-4EB3-8D3D-89B4922AEEFA}" destId="{00282458-2DE3-47E1-B9E9-D79989A27013}" srcOrd="0" destOrd="0" presId="urn:microsoft.com/office/officeart/2005/8/layout/orgChart1"/>
    <dgm:cxn modelId="{AC807118-0581-414A-A584-4E278995A42D}" type="presParOf" srcId="{00282458-2DE3-47E1-B9E9-D79989A27013}" destId="{0AC3FA53-0DC4-412E-A2CC-AB0C9FB008EB}" srcOrd="0" destOrd="0" presId="urn:microsoft.com/office/officeart/2005/8/layout/orgChart1"/>
    <dgm:cxn modelId="{F7314EE5-E7B9-40BC-87F2-9483A0E324E8}" type="presParOf" srcId="{00282458-2DE3-47E1-B9E9-D79989A27013}" destId="{050846BA-5C40-4C48-BE47-1120230B47FE}" srcOrd="1" destOrd="0" presId="urn:microsoft.com/office/officeart/2005/8/layout/orgChart1"/>
    <dgm:cxn modelId="{93D09199-7090-404E-B3D4-DBF7B711FA57}" type="presParOf" srcId="{FBAB3FDA-EEDD-4EB3-8D3D-89B4922AEEFA}" destId="{EA77066F-4CC5-49EE-AD49-DA312CE705FD}" srcOrd="1" destOrd="0" presId="urn:microsoft.com/office/officeart/2005/8/layout/orgChart1"/>
    <dgm:cxn modelId="{3405E91B-A12F-4CDD-9AFA-5DC1A74E0799}" type="presParOf" srcId="{FBAB3FDA-EEDD-4EB3-8D3D-89B4922AEEFA}" destId="{EB139316-0EAC-4C06-A95E-5F69D8F2F2DA}" srcOrd="2" destOrd="0" presId="urn:microsoft.com/office/officeart/2005/8/layout/orgChart1"/>
    <dgm:cxn modelId="{D938F5AC-04BC-4A99-9B1E-9A313E76A95E}" type="presParOf" srcId="{18EAFBC3-530E-4A02-9158-12B964B3FFED}" destId="{A288B38B-8D6D-498F-BBEF-59F5E214C36A}" srcOrd="6" destOrd="0" presId="urn:microsoft.com/office/officeart/2005/8/layout/orgChart1"/>
    <dgm:cxn modelId="{7037F574-F706-46BF-8E24-9824C46BF79C}" type="presParOf" srcId="{18EAFBC3-530E-4A02-9158-12B964B3FFED}" destId="{5BCA9A26-E045-40FF-A1B8-92AF517A92FD}" srcOrd="7" destOrd="0" presId="urn:microsoft.com/office/officeart/2005/8/layout/orgChart1"/>
    <dgm:cxn modelId="{7A32CB2A-93E3-4744-9901-390898FF204E}" type="presParOf" srcId="{5BCA9A26-E045-40FF-A1B8-92AF517A92FD}" destId="{24D19D75-507B-4F97-A72A-E1EBA262004D}" srcOrd="0" destOrd="0" presId="urn:microsoft.com/office/officeart/2005/8/layout/orgChart1"/>
    <dgm:cxn modelId="{40AD1616-7740-4977-B50A-EDD828E37EF7}" type="presParOf" srcId="{24D19D75-507B-4F97-A72A-E1EBA262004D}" destId="{74E94CC6-DA87-433B-B2DB-B5C98E1546F3}" srcOrd="0" destOrd="0" presId="urn:microsoft.com/office/officeart/2005/8/layout/orgChart1"/>
    <dgm:cxn modelId="{613D1E96-1A8D-4023-BF74-E4045D7F9C31}" type="presParOf" srcId="{24D19D75-507B-4F97-A72A-E1EBA262004D}" destId="{CBB1D7EA-AE38-4F34-B46C-885A9A6BBAE3}" srcOrd="1" destOrd="0" presId="urn:microsoft.com/office/officeart/2005/8/layout/orgChart1"/>
    <dgm:cxn modelId="{586722F5-AEF4-4CEB-AD83-C396FD61ECD2}" type="presParOf" srcId="{5BCA9A26-E045-40FF-A1B8-92AF517A92FD}" destId="{21DB8ECC-4067-4326-90DE-D8DECDC2483D}" srcOrd="1" destOrd="0" presId="urn:microsoft.com/office/officeart/2005/8/layout/orgChart1"/>
    <dgm:cxn modelId="{5FA16AA4-9403-4BAC-923A-08E8508470B5}" type="presParOf" srcId="{5BCA9A26-E045-40FF-A1B8-92AF517A92FD}" destId="{1F115CDD-E049-4FC2-A42F-65FDF0D0B472}" srcOrd="2" destOrd="0" presId="urn:microsoft.com/office/officeart/2005/8/layout/orgChart1"/>
    <dgm:cxn modelId="{77149386-6166-4DC8-B4D7-F444C3587E45}" type="presParOf" srcId="{18EAFBC3-530E-4A02-9158-12B964B3FFED}" destId="{2031DA66-F1F7-4BF9-A478-658C09C7B06C}" srcOrd="8" destOrd="0" presId="urn:microsoft.com/office/officeart/2005/8/layout/orgChart1"/>
    <dgm:cxn modelId="{A4DC3069-F492-4FA1-86BF-30D092A3F9D5}" type="presParOf" srcId="{18EAFBC3-530E-4A02-9158-12B964B3FFED}" destId="{C5088D74-3DC9-440A-866F-2BCADFF8617D}" srcOrd="9" destOrd="0" presId="urn:microsoft.com/office/officeart/2005/8/layout/orgChart1"/>
    <dgm:cxn modelId="{385249A6-1E96-4060-8AB7-638D094DDCC4}" type="presParOf" srcId="{C5088D74-3DC9-440A-866F-2BCADFF8617D}" destId="{9A3D2754-0935-41F8-9F35-D03A74088568}" srcOrd="0" destOrd="0" presId="urn:microsoft.com/office/officeart/2005/8/layout/orgChart1"/>
    <dgm:cxn modelId="{660D92DC-93EC-4939-B636-8655BC7A8EAF}" type="presParOf" srcId="{9A3D2754-0935-41F8-9F35-D03A74088568}" destId="{147DF589-ECFE-468E-9228-0C8D7769F117}" srcOrd="0" destOrd="0" presId="urn:microsoft.com/office/officeart/2005/8/layout/orgChart1"/>
    <dgm:cxn modelId="{E3BC482A-D9B2-449F-AACA-7B4ED1B95DA9}" type="presParOf" srcId="{9A3D2754-0935-41F8-9F35-D03A74088568}" destId="{A7080690-D25D-4B7F-9CB0-5FDE011127D3}" srcOrd="1" destOrd="0" presId="urn:microsoft.com/office/officeart/2005/8/layout/orgChart1"/>
    <dgm:cxn modelId="{07D03A95-F048-4144-A82A-7E19976067B6}" type="presParOf" srcId="{C5088D74-3DC9-440A-866F-2BCADFF8617D}" destId="{DBD82AA8-9A9E-4ADD-A065-977CA6BCD95F}" srcOrd="1" destOrd="0" presId="urn:microsoft.com/office/officeart/2005/8/layout/orgChart1"/>
    <dgm:cxn modelId="{DE3BD086-B17F-42E5-97FD-E93F25B34BC8}" type="presParOf" srcId="{C5088D74-3DC9-440A-866F-2BCADFF8617D}" destId="{E7422BFC-7D86-48BD-AA17-89E73F526765}" srcOrd="2" destOrd="0" presId="urn:microsoft.com/office/officeart/2005/8/layout/orgChart1"/>
    <dgm:cxn modelId="{482ECD41-2C03-4D80-AE4A-0C06F157ED05}" type="presParOf" srcId="{AAC46C32-8CFA-4464-936E-82D21FA6AD8C}" destId="{6CF10E8A-EF0D-4C26-9185-9B84F7951F2E}" srcOrd="2" destOrd="0" presId="urn:microsoft.com/office/officeart/2005/8/layout/orgChart1"/>
    <dgm:cxn modelId="{A3AB735E-DC65-4D77-BACA-9B032B2E9270}" type="presParOf" srcId="{79B108B9-0DAF-4F08-AB97-288187CADB5B}" destId="{62C7A198-860E-4011-81A6-26CC665DA5F4}" srcOrd="8" destOrd="0" presId="urn:microsoft.com/office/officeart/2005/8/layout/orgChart1"/>
    <dgm:cxn modelId="{B148535C-B71F-4A10-8C3A-3A2D7CF25C52}" type="presParOf" srcId="{79B108B9-0DAF-4F08-AB97-288187CADB5B}" destId="{FE586454-D162-4063-BD17-2C30F451D0DD}" srcOrd="9" destOrd="0" presId="urn:microsoft.com/office/officeart/2005/8/layout/orgChart1"/>
    <dgm:cxn modelId="{5EB1B1F5-D031-4712-B71B-1D8129FC6164}" type="presParOf" srcId="{FE586454-D162-4063-BD17-2C30F451D0DD}" destId="{AF7A910E-36A1-4CAF-A0FD-94DE6DD71C1E}" srcOrd="0" destOrd="0" presId="urn:microsoft.com/office/officeart/2005/8/layout/orgChart1"/>
    <dgm:cxn modelId="{F8B57B4B-A675-4A22-AAAE-440182EBA235}" type="presParOf" srcId="{AF7A910E-36A1-4CAF-A0FD-94DE6DD71C1E}" destId="{547AE8F7-0615-4890-8FFF-2AD40335BE84}" srcOrd="0" destOrd="0" presId="urn:microsoft.com/office/officeart/2005/8/layout/orgChart1"/>
    <dgm:cxn modelId="{7DEB299B-70A1-447F-B422-2E594177CB1E}" type="presParOf" srcId="{AF7A910E-36A1-4CAF-A0FD-94DE6DD71C1E}" destId="{80099056-89B0-49B0-85AF-99CE6961982B}" srcOrd="1" destOrd="0" presId="urn:microsoft.com/office/officeart/2005/8/layout/orgChart1"/>
    <dgm:cxn modelId="{2DDB1E9D-7E88-4E0F-A1E8-44474805F2EA}" type="presParOf" srcId="{FE586454-D162-4063-BD17-2C30F451D0DD}" destId="{AD452300-55D4-407B-8D9A-325D0DC804C7}" srcOrd="1" destOrd="0" presId="urn:microsoft.com/office/officeart/2005/8/layout/orgChart1"/>
    <dgm:cxn modelId="{DCF71565-7B10-4DDB-965A-B70A4F534C10}" type="presParOf" srcId="{AD452300-55D4-407B-8D9A-325D0DC804C7}" destId="{416A1A11-3E8D-4EB9-8C04-5D38F59A2240}" srcOrd="0" destOrd="0" presId="urn:microsoft.com/office/officeart/2005/8/layout/orgChart1"/>
    <dgm:cxn modelId="{5489B68B-199A-497F-8B3C-F43F747BCF08}" type="presParOf" srcId="{AD452300-55D4-407B-8D9A-325D0DC804C7}" destId="{F00A4A03-0F09-4962-9D25-A423DE6586FC}" srcOrd="1" destOrd="0" presId="urn:microsoft.com/office/officeart/2005/8/layout/orgChart1"/>
    <dgm:cxn modelId="{C29DC612-5ED6-4374-8945-9C11B2EF0AF5}" type="presParOf" srcId="{F00A4A03-0F09-4962-9D25-A423DE6586FC}" destId="{DB056D87-EC95-4D6C-BC24-F3C73C080CA1}" srcOrd="0" destOrd="0" presId="urn:microsoft.com/office/officeart/2005/8/layout/orgChart1"/>
    <dgm:cxn modelId="{3A5B0991-F5C6-408D-A5A5-BEE270A3A4F6}" type="presParOf" srcId="{DB056D87-EC95-4D6C-BC24-F3C73C080CA1}" destId="{DB9812DF-138A-4304-A21A-C813096C5E08}" srcOrd="0" destOrd="0" presId="urn:microsoft.com/office/officeart/2005/8/layout/orgChart1"/>
    <dgm:cxn modelId="{B02DE6C2-142A-408C-9C86-B4856462774C}" type="presParOf" srcId="{DB056D87-EC95-4D6C-BC24-F3C73C080CA1}" destId="{350F20C0-F541-4DCE-B644-E051EA2FE89D}" srcOrd="1" destOrd="0" presId="urn:microsoft.com/office/officeart/2005/8/layout/orgChart1"/>
    <dgm:cxn modelId="{2DEAEF39-8B32-4C31-84BB-BC202B356A0F}" type="presParOf" srcId="{F00A4A03-0F09-4962-9D25-A423DE6586FC}" destId="{6FBA3DEE-B60E-427A-BFB2-1B897242D85E}" srcOrd="1" destOrd="0" presId="urn:microsoft.com/office/officeart/2005/8/layout/orgChart1"/>
    <dgm:cxn modelId="{B7D9D199-6A76-4EDE-8B43-0FEEE04C41D5}" type="presParOf" srcId="{F00A4A03-0F09-4962-9D25-A423DE6586FC}" destId="{F6432645-002D-4592-8728-506CBDEBEE92}" srcOrd="2" destOrd="0" presId="urn:microsoft.com/office/officeart/2005/8/layout/orgChart1"/>
    <dgm:cxn modelId="{C27ABE24-E626-4794-A973-1D8519CDBEA7}" type="presParOf" srcId="{AD452300-55D4-407B-8D9A-325D0DC804C7}" destId="{43E46EAD-E3EB-4EB6-AD20-15658FD58627}" srcOrd="2" destOrd="0" presId="urn:microsoft.com/office/officeart/2005/8/layout/orgChart1"/>
    <dgm:cxn modelId="{D975E678-8D9B-4594-BD3F-9DF0845F205A}" type="presParOf" srcId="{AD452300-55D4-407B-8D9A-325D0DC804C7}" destId="{ED4F46C9-73E0-41F1-BB4A-CE46B8A12FE7}" srcOrd="3" destOrd="0" presId="urn:microsoft.com/office/officeart/2005/8/layout/orgChart1"/>
    <dgm:cxn modelId="{53E6F635-DD89-4575-B8D2-8720FD3180BF}" type="presParOf" srcId="{ED4F46C9-73E0-41F1-BB4A-CE46B8A12FE7}" destId="{ED965F3B-0C3D-4863-BFF1-6EC6B8ADF9CA}" srcOrd="0" destOrd="0" presId="urn:microsoft.com/office/officeart/2005/8/layout/orgChart1"/>
    <dgm:cxn modelId="{AED480F1-F647-4661-8EEE-1EE45BB6EB55}" type="presParOf" srcId="{ED965F3B-0C3D-4863-BFF1-6EC6B8ADF9CA}" destId="{50B2E1A1-BC8D-4E3F-AA7E-BF9E4AE8D13A}" srcOrd="0" destOrd="0" presId="urn:microsoft.com/office/officeart/2005/8/layout/orgChart1"/>
    <dgm:cxn modelId="{A3C29D93-5058-4EF3-A1A0-8EFC0F4E6317}" type="presParOf" srcId="{ED965F3B-0C3D-4863-BFF1-6EC6B8ADF9CA}" destId="{E751BDFE-FB4A-4270-959C-F8662D834F9C}" srcOrd="1" destOrd="0" presId="urn:microsoft.com/office/officeart/2005/8/layout/orgChart1"/>
    <dgm:cxn modelId="{438B336C-AE0F-4F70-904B-B987632B39F4}" type="presParOf" srcId="{ED4F46C9-73E0-41F1-BB4A-CE46B8A12FE7}" destId="{AFDA7062-A4F8-4AFA-80F7-25E76D5B263D}" srcOrd="1" destOrd="0" presId="urn:microsoft.com/office/officeart/2005/8/layout/orgChart1"/>
    <dgm:cxn modelId="{0CEEF52A-72C8-438C-ABA7-67A3DFA03879}" type="presParOf" srcId="{ED4F46C9-73E0-41F1-BB4A-CE46B8A12FE7}" destId="{54BE5659-807F-44EC-9644-781BC7D9CD0F}" srcOrd="2" destOrd="0" presId="urn:microsoft.com/office/officeart/2005/8/layout/orgChart1"/>
    <dgm:cxn modelId="{AFC1A7EA-6542-4C78-BA3F-CC554285C088}" type="presParOf" srcId="{AD452300-55D4-407B-8D9A-325D0DC804C7}" destId="{E0993AF1-4D93-4D4C-8E27-E2A1BA48DDCF}" srcOrd="4" destOrd="0" presId="urn:microsoft.com/office/officeart/2005/8/layout/orgChart1"/>
    <dgm:cxn modelId="{E7BE3318-DA86-4624-A381-72D32C90BD6A}" type="presParOf" srcId="{AD452300-55D4-407B-8D9A-325D0DC804C7}" destId="{6BAD5FFE-569D-4AFF-9541-943CCFCC1343}" srcOrd="5" destOrd="0" presId="urn:microsoft.com/office/officeart/2005/8/layout/orgChart1"/>
    <dgm:cxn modelId="{316BB50C-104A-48D8-8C11-703EA46CD996}" type="presParOf" srcId="{6BAD5FFE-569D-4AFF-9541-943CCFCC1343}" destId="{18777A95-C241-4237-A667-2550F27C6CA9}" srcOrd="0" destOrd="0" presId="urn:microsoft.com/office/officeart/2005/8/layout/orgChart1"/>
    <dgm:cxn modelId="{F13C0F8D-2E44-4398-82B2-4B7270983540}" type="presParOf" srcId="{18777A95-C241-4237-A667-2550F27C6CA9}" destId="{E6C8CC13-9F09-4030-AAD5-50CBF86CD5AA}" srcOrd="0" destOrd="0" presId="urn:microsoft.com/office/officeart/2005/8/layout/orgChart1"/>
    <dgm:cxn modelId="{99E3ABFC-AF85-428F-9C68-E1A015C57109}" type="presParOf" srcId="{18777A95-C241-4237-A667-2550F27C6CA9}" destId="{B87BEE02-8CE1-4D8E-89CB-E039158C6F99}" srcOrd="1" destOrd="0" presId="urn:microsoft.com/office/officeart/2005/8/layout/orgChart1"/>
    <dgm:cxn modelId="{73E53C12-4E41-4137-9C9C-D5E352A84812}" type="presParOf" srcId="{6BAD5FFE-569D-4AFF-9541-943CCFCC1343}" destId="{2C7B8989-9729-4580-BCB3-505FDC5F4E7C}" srcOrd="1" destOrd="0" presId="urn:microsoft.com/office/officeart/2005/8/layout/orgChart1"/>
    <dgm:cxn modelId="{F6825FEE-3FDA-4C2E-9F93-6D7E0A0943A7}" type="presParOf" srcId="{6BAD5FFE-569D-4AFF-9541-943CCFCC1343}" destId="{845F45DD-FED0-41D9-853D-B824F08FDC6A}" srcOrd="2" destOrd="0" presId="urn:microsoft.com/office/officeart/2005/8/layout/orgChart1"/>
    <dgm:cxn modelId="{66E3A203-D979-42B2-AE7E-023E5CDFBAAF}" type="presParOf" srcId="{FE586454-D162-4063-BD17-2C30F451D0DD}" destId="{857AF5FD-DA3D-40C9-8137-F37692CDAC9F}" srcOrd="2" destOrd="0" presId="urn:microsoft.com/office/officeart/2005/8/layout/orgChart1"/>
    <dgm:cxn modelId="{1C7DBA89-467F-4CEB-9670-6FE364820F48}" type="presParOf" srcId="{79B108B9-0DAF-4F08-AB97-288187CADB5B}" destId="{21BCB6E2-F785-4B89-A1A4-C11D1D32E10F}" srcOrd="10" destOrd="0" presId="urn:microsoft.com/office/officeart/2005/8/layout/orgChart1"/>
    <dgm:cxn modelId="{8C2273E0-FA79-4E78-B0D3-69E8AA5FB657}" type="presParOf" srcId="{79B108B9-0DAF-4F08-AB97-288187CADB5B}" destId="{890D4C22-5D8B-409C-AF6D-FE631A59FC45}" srcOrd="11" destOrd="0" presId="urn:microsoft.com/office/officeart/2005/8/layout/orgChart1"/>
    <dgm:cxn modelId="{2CBB93B0-94A0-4C39-8030-B93FD073FD9A}" type="presParOf" srcId="{890D4C22-5D8B-409C-AF6D-FE631A59FC45}" destId="{EB561E3B-5E2C-45AC-BD16-497DCE3220BD}" srcOrd="0" destOrd="0" presId="urn:microsoft.com/office/officeart/2005/8/layout/orgChart1"/>
    <dgm:cxn modelId="{897DFC0D-23BB-4F2F-89AB-93157E98583A}" type="presParOf" srcId="{EB561E3B-5E2C-45AC-BD16-497DCE3220BD}" destId="{FA169C2A-745B-4930-96F6-0EB2A4E4657D}" srcOrd="0" destOrd="0" presId="urn:microsoft.com/office/officeart/2005/8/layout/orgChart1"/>
    <dgm:cxn modelId="{49B41805-0F04-4CE7-90A0-4F75AC807707}" type="presParOf" srcId="{EB561E3B-5E2C-45AC-BD16-497DCE3220BD}" destId="{EA427859-5A71-4DC0-96ED-733A93F0EE21}" srcOrd="1" destOrd="0" presId="urn:microsoft.com/office/officeart/2005/8/layout/orgChart1"/>
    <dgm:cxn modelId="{2521A675-19A8-4046-B397-2EF10D521FC8}" type="presParOf" srcId="{890D4C22-5D8B-409C-AF6D-FE631A59FC45}" destId="{093D8A66-BE37-4F52-B0F6-9E171EC3ABE4}" srcOrd="1" destOrd="0" presId="urn:microsoft.com/office/officeart/2005/8/layout/orgChart1"/>
    <dgm:cxn modelId="{5BD55994-E17E-4F2E-AF41-741B1B3F41DA}" type="presParOf" srcId="{890D4C22-5D8B-409C-AF6D-FE631A59FC45}" destId="{6EBD96EF-037F-41ED-B8AA-64AD4AE65440}" srcOrd="2" destOrd="0" presId="urn:microsoft.com/office/officeart/2005/8/layout/orgChart1"/>
    <dgm:cxn modelId="{005A08B2-C08A-4AD4-8794-2520AEA0103D}" type="presParOf" srcId="{48B427C3-FB71-4126-AA92-527666848D24}" destId="{F4A4DA3E-FFD9-4051-A4FA-E86DC98311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019549-BD7D-4DBB-BF33-2D4D5115C1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CD43A3F9-037D-4291-AB24-3AFE8D2F328F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7. </a:t>
          </a:r>
          <a:r>
            <a:rPr lang="ko-KR" altLang="en-US" sz="2400" dirty="0" err="1" smtClean="0"/>
            <a:t>마이페이지</a:t>
          </a:r>
          <a:endParaRPr lang="ko-KR" altLang="en-US" sz="2400" dirty="0"/>
        </a:p>
      </dgm:t>
    </dgm:pt>
    <dgm:pt modelId="{6EA37754-700D-47AF-9192-90F04698F052}" type="parTrans" cxnId="{2D835468-BD64-4440-A347-A9040D82E4E7}">
      <dgm:prSet/>
      <dgm:spPr/>
      <dgm:t>
        <a:bodyPr/>
        <a:lstStyle/>
        <a:p>
          <a:pPr latinLnBrk="1"/>
          <a:endParaRPr lang="ko-KR" altLang="en-US" sz="1200"/>
        </a:p>
      </dgm:t>
    </dgm:pt>
    <dgm:pt modelId="{EE3DFF74-AA64-499A-8E43-74EF58AC47C1}" type="sibTrans" cxnId="{2D835468-BD64-4440-A347-A9040D82E4E7}">
      <dgm:prSet/>
      <dgm:spPr/>
      <dgm:t>
        <a:bodyPr/>
        <a:lstStyle/>
        <a:p>
          <a:pPr latinLnBrk="1"/>
          <a:endParaRPr lang="ko-KR" altLang="en-US" sz="1200"/>
        </a:p>
      </dgm:t>
    </dgm:pt>
    <dgm:pt modelId="{37337780-DDCB-4EF7-B8F7-B57CF27411C2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7_1. </a:t>
          </a:r>
          <a:r>
            <a:rPr lang="ko-KR" altLang="en-US" sz="2400" dirty="0" smtClean="0"/>
            <a:t>주문 내역</a:t>
          </a:r>
          <a:endParaRPr lang="ko-KR" altLang="en-US" sz="2400" dirty="0"/>
        </a:p>
      </dgm:t>
    </dgm:pt>
    <dgm:pt modelId="{5BBC137B-69AD-4FBE-A99A-C23525F55863}" type="parTrans" cxnId="{F2A33905-05DA-4ABB-BA63-A54890DECFBE}">
      <dgm:prSet/>
      <dgm:spPr/>
      <dgm:t>
        <a:bodyPr/>
        <a:lstStyle/>
        <a:p>
          <a:pPr latinLnBrk="1"/>
          <a:endParaRPr lang="ko-KR" altLang="en-US" sz="2400"/>
        </a:p>
      </dgm:t>
    </dgm:pt>
    <dgm:pt modelId="{AD384AA9-153A-4071-AA61-45E309718E6D}" type="sibTrans" cxnId="{F2A33905-05DA-4ABB-BA63-A54890DECFBE}">
      <dgm:prSet/>
      <dgm:spPr/>
      <dgm:t>
        <a:bodyPr/>
        <a:lstStyle/>
        <a:p>
          <a:pPr latinLnBrk="1"/>
          <a:endParaRPr lang="ko-KR" altLang="en-US" sz="1200"/>
        </a:p>
      </dgm:t>
    </dgm:pt>
    <dgm:pt modelId="{3804B225-97D2-4FF9-B46D-A4D79E4A9CE0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8. </a:t>
          </a:r>
          <a:r>
            <a:rPr lang="ko-KR" altLang="en-US" sz="2400" dirty="0" smtClean="0"/>
            <a:t>장바구니</a:t>
          </a:r>
          <a:endParaRPr lang="ko-KR" altLang="en-US" sz="2400" dirty="0"/>
        </a:p>
      </dgm:t>
    </dgm:pt>
    <dgm:pt modelId="{122C554E-556F-4AAE-A855-027A5F61F7E8}" type="parTrans" cxnId="{8B13457A-D0D7-4C0A-893F-DBDDD93824AC}">
      <dgm:prSet/>
      <dgm:spPr/>
      <dgm:t>
        <a:bodyPr/>
        <a:lstStyle/>
        <a:p>
          <a:pPr latinLnBrk="1"/>
          <a:endParaRPr lang="ko-KR" altLang="en-US" sz="1200"/>
        </a:p>
      </dgm:t>
    </dgm:pt>
    <dgm:pt modelId="{A4022040-B66F-4ED7-8BE5-F85AB57C53A1}" type="sibTrans" cxnId="{8B13457A-D0D7-4C0A-893F-DBDDD93824AC}">
      <dgm:prSet/>
      <dgm:spPr/>
      <dgm:t>
        <a:bodyPr/>
        <a:lstStyle/>
        <a:p>
          <a:pPr latinLnBrk="1"/>
          <a:endParaRPr lang="ko-KR" altLang="en-US" sz="1200"/>
        </a:p>
      </dgm:t>
    </dgm:pt>
    <dgm:pt modelId="{DBA97611-8DE9-452A-B771-18E88BD64BF4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9. </a:t>
          </a:r>
          <a:r>
            <a:rPr lang="ko-KR" altLang="en-US" sz="2400" dirty="0" smtClean="0"/>
            <a:t>고객지원</a:t>
          </a:r>
          <a:endParaRPr lang="ko-KR" altLang="en-US" sz="2400" dirty="0"/>
        </a:p>
      </dgm:t>
    </dgm:pt>
    <dgm:pt modelId="{17FED0EC-5685-4624-92DE-B44EBBD3AC54}" type="parTrans" cxnId="{0108F189-FEBF-41DF-BB61-3C4FE362BE4E}">
      <dgm:prSet/>
      <dgm:spPr/>
      <dgm:t>
        <a:bodyPr/>
        <a:lstStyle/>
        <a:p>
          <a:pPr latinLnBrk="1"/>
          <a:endParaRPr lang="ko-KR" altLang="en-US" sz="1200"/>
        </a:p>
      </dgm:t>
    </dgm:pt>
    <dgm:pt modelId="{C00C49B7-CF6A-41D5-B96F-B3B29D2136D5}" type="sibTrans" cxnId="{0108F189-FEBF-41DF-BB61-3C4FE362BE4E}">
      <dgm:prSet/>
      <dgm:spPr/>
      <dgm:t>
        <a:bodyPr/>
        <a:lstStyle/>
        <a:p>
          <a:pPr latinLnBrk="1"/>
          <a:endParaRPr lang="ko-KR" altLang="en-US" sz="1200"/>
        </a:p>
      </dgm:t>
    </dgm:pt>
    <dgm:pt modelId="{2A0BC3B2-8C7F-4030-8344-945C28CE821E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10. </a:t>
          </a:r>
          <a:r>
            <a:rPr lang="ko-KR" altLang="en-US" sz="2400" dirty="0" smtClean="0"/>
            <a:t>회원가입</a:t>
          </a:r>
          <a:endParaRPr lang="ko-KR" altLang="en-US" sz="2400" dirty="0"/>
        </a:p>
      </dgm:t>
    </dgm:pt>
    <dgm:pt modelId="{30F732DF-3046-4152-855A-2FEB79847B2C}" type="parTrans" cxnId="{1110ECC3-A193-433F-AEB7-BC5098E28208}">
      <dgm:prSet/>
      <dgm:spPr/>
      <dgm:t>
        <a:bodyPr/>
        <a:lstStyle/>
        <a:p>
          <a:pPr latinLnBrk="1"/>
          <a:endParaRPr lang="ko-KR" altLang="en-US" sz="1200"/>
        </a:p>
      </dgm:t>
    </dgm:pt>
    <dgm:pt modelId="{2930D4DE-C80E-4811-B1CA-5695CF5D48BA}" type="sibTrans" cxnId="{1110ECC3-A193-433F-AEB7-BC5098E28208}">
      <dgm:prSet/>
      <dgm:spPr/>
      <dgm:t>
        <a:bodyPr/>
        <a:lstStyle/>
        <a:p>
          <a:pPr latinLnBrk="1"/>
          <a:endParaRPr lang="ko-KR" altLang="en-US" sz="1200"/>
        </a:p>
      </dgm:t>
    </dgm:pt>
    <dgm:pt modelId="{8876FCA0-779F-4715-875B-79614410F9F4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7_2. </a:t>
          </a:r>
          <a:r>
            <a:rPr lang="ko-KR" altLang="en-US" sz="2400" dirty="0" smtClean="0"/>
            <a:t>회원 정보</a:t>
          </a:r>
          <a:endParaRPr lang="ko-KR" altLang="en-US" sz="2400" dirty="0"/>
        </a:p>
      </dgm:t>
    </dgm:pt>
    <dgm:pt modelId="{AF278B30-8F36-4701-8C7A-01A06FD5E7A3}" type="parTrans" cxnId="{C5117E99-F8D2-4039-941C-5A63021816DB}">
      <dgm:prSet/>
      <dgm:spPr/>
      <dgm:t>
        <a:bodyPr/>
        <a:lstStyle/>
        <a:p>
          <a:pPr latinLnBrk="1"/>
          <a:endParaRPr lang="ko-KR" altLang="en-US" sz="2400"/>
        </a:p>
      </dgm:t>
    </dgm:pt>
    <dgm:pt modelId="{6EFD9601-9CFB-4C13-BCF0-3143F2FD3315}" type="sibTrans" cxnId="{C5117E99-F8D2-4039-941C-5A63021816DB}">
      <dgm:prSet/>
      <dgm:spPr/>
      <dgm:t>
        <a:bodyPr/>
        <a:lstStyle/>
        <a:p>
          <a:pPr latinLnBrk="1"/>
          <a:endParaRPr lang="ko-KR" altLang="en-US" sz="1200"/>
        </a:p>
      </dgm:t>
    </dgm:pt>
    <dgm:pt modelId="{145BEC2C-D7AF-4FEC-A411-D273DCDE6047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7_3. </a:t>
          </a:r>
          <a:r>
            <a:rPr lang="ko-KR" altLang="en-US" sz="2400" dirty="0" smtClean="0"/>
            <a:t>관심 상품</a:t>
          </a:r>
          <a:endParaRPr lang="ko-KR" altLang="en-US" sz="2400" dirty="0"/>
        </a:p>
      </dgm:t>
    </dgm:pt>
    <dgm:pt modelId="{7A5B6181-7801-4A2B-91FC-16ED754ECBD8}" type="parTrans" cxnId="{32A00713-418C-4B1C-85D1-24A582CA68EE}">
      <dgm:prSet/>
      <dgm:spPr/>
      <dgm:t>
        <a:bodyPr/>
        <a:lstStyle/>
        <a:p>
          <a:pPr latinLnBrk="1"/>
          <a:endParaRPr lang="ko-KR" altLang="en-US" sz="2400"/>
        </a:p>
      </dgm:t>
    </dgm:pt>
    <dgm:pt modelId="{8BB88777-A03A-4FE2-B77B-10B940882A62}" type="sibTrans" cxnId="{32A00713-418C-4B1C-85D1-24A582CA68EE}">
      <dgm:prSet/>
      <dgm:spPr/>
      <dgm:t>
        <a:bodyPr/>
        <a:lstStyle/>
        <a:p>
          <a:pPr latinLnBrk="1"/>
          <a:endParaRPr lang="ko-KR" altLang="en-US" sz="1200"/>
        </a:p>
      </dgm:t>
    </dgm:pt>
    <dgm:pt modelId="{9BAFDBF4-4170-4A80-9855-156346CD174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7_4. </a:t>
          </a:r>
          <a:r>
            <a:rPr lang="ko-KR" altLang="en-US" sz="2400" dirty="0" smtClean="0"/>
            <a:t>적립금</a:t>
          </a:r>
          <a:endParaRPr lang="ko-KR" altLang="en-US" sz="2400" dirty="0"/>
        </a:p>
      </dgm:t>
    </dgm:pt>
    <dgm:pt modelId="{D6A04818-12A3-46F9-935A-040E202BC527}" type="parTrans" cxnId="{267259FD-6B9C-4B58-9963-3071396BB29A}">
      <dgm:prSet/>
      <dgm:spPr/>
      <dgm:t>
        <a:bodyPr/>
        <a:lstStyle/>
        <a:p>
          <a:pPr latinLnBrk="1"/>
          <a:endParaRPr lang="ko-KR" altLang="en-US" sz="2400"/>
        </a:p>
      </dgm:t>
    </dgm:pt>
    <dgm:pt modelId="{33191370-E8E7-4094-A103-35A17D801044}" type="sibTrans" cxnId="{267259FD-6B9C-4B58-9963-3071396BB29A}">
      <dgm:prSet/>
      <dgm:spPr/>
      <dgm:t>
        <a:bodyPr/>
        <a:lstStyle/>
        <a:p>
          <a:pPr latinLnBrk="1"/>
          <a:endParaRPr lang="ko-KR" altLang="en-US" sz="1200"/>
        </a:p>
      </dgm:t>
    </dgm:pt>
    <dgm:pt modelId="{7B4E3CD0-A18F-447A-B337-0B3D026587B8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8_1. </a:t>
          </a:r>
          <a:r>
            <a:rPr lang="ko-KR" altLang="en-US" sz="2400" dirty="0" smtClean="0"/>
            <a:t>상품 선택</a:t>
          </a:r>
          <a:endParaRPr lang="ko-KR" altLang="en-US" sz="2400" dirty="0"/>
        </a:p>
      </dgm:t>
    </dgm:pt>
    <dgm:pt modelId="{399C65A0-B079-45F9-A1D6-50E488307AFA}" type="parTrans" cxnId="{4BB3B4EF-B86F-4595-90C6-9170B6EC5874}">
      <dgm:prSet/>
      <dgm:spPr/>
      <dgm:t>
        <a:bodyPr/>
        <a:lstStyle/>
        <a:p>
          <a:pPr latinLnBrk="1"/>
          <a:endParaRPr lang="ko-KR" altLang="en-US" sz="2400"/>
        </a:p>
      </dgm:t>
    </dgm:pt>
    <dgm:pt modelId="{BB210EF3-D26B-4702-971A-B6C905414AF3}" type="sibTrans" cxnId="{4BB3B4EF-B86F-4595-90C6-9170B6EC5874}">
      <dgm:prSet/>
      <dgm:spPr/>
      <dgm:t>
        <a:bodyPr/>
        <a:lstStyle/>
        <a:p>
          <a:pPr latinLnBrk="1"/>
          <a:endParaRPr lang="ko-KR" altLang="en-US" sz="1200"/>
        </a:p>
      </dgm:t>
    </dgm:pt>
    <dgm:pt modelId="{B1D22F80-6E94-49C2-BF53-F36D75A9770C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8_2. </a:t>
          </a:r>
          <a:r>
            <a:rPr lang="ko-KR" altLang="en-US" sz="2400" dirty="0" smtClean="0"/>
            <a:t>상품 삭제</a:t>
          </a:r>
          <a:endParaRPr lang="ko-KR" altLang="en-US" sz="2400" dirty="0"/>
        </a:p>
      </dgm:t>
    </dgm:pt>
    <dgm:pt modelId="{416448AD-8B4E-4D53-AC68-143CC5C481B5}" type="parTrans" cxnId="{671FCAAF-6831-4130-BA9F-3EDD2EA58DDB}">
      <dgm:prSet/>
      <dgm:spPr/>
      <dgm:t>
        <a:bodyPr/>
        <a:lstStyle/>
        <a:p>
          <a:pPr latinLnBrk="1"/>
          <a:endParaRPr lang="ko-KR" altLang="en-US" sz="2400"/>
        </a:p>
      </dgm:t>
    </dgm:pt>
    <dgm:pt modelId="{B952704C-A1C7-4936-AE00-84D687805962}" type="sibTrans" cxnId="{671FCAAF-6831-4130-BA9F-3EDD2EA58DDB}">
      <dgm:prSet/>
      <dgm:spPr/>
      <dgm:t>
        <a:bodyPr/>
        <a:lstStyle/>
        <a:p>
          <a:pPr latinLnBrk="1"/>
          <a:endParaRPr lang="ko-KR" altLang="en-US" sz="1200"/>
        </a:p>
      </dgm:t>
    </dgm:pt>
    <dgm:pt modelId="{B97BBF34-5C10-4AB6-A594-DF6EAD30777F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8_3. </a:t>
          </a:r>
          <a:r>
            <a:rPr lang="ko-KR" altLang="en-US" sz="2400" dirty="0" smtClean="0"/>
            <a:t>장바구니 비우기</a:t>
          </a:r>
          <a:endParaRPr lang="ko-KR" altLang="en-US" sz="2400" dirty="0"/>
        </a:p>
      </dgm:t>
    </dgm:pt>
    <dgm:pt modelId="{D0D13BE3-35DB-49BE-8678-A760902E65CB}" type="parTrans" cxnId="{FA023B3A-90E8-4E52-873D-398F27905478}">
      <dgm:prSet/>
      <dgm:spPr/>
      <dgm:t>
        <a:bodyPr/>
        <a:lstStyle/>
        <a:p>
          <a:pPr latinLnBrk="1"/>
          <a:endParaRPr lang="ko-KR" altLang="en-US" sz="2400"/>
        </a:p>
      </dgm:t>
    </dgm:pt>
    <dgm:pt modelId="{B159FC57-3538-4B3B-9638-BA428E10E1D9}" type="sibTrans" cxnId="{FA023B3A-90E8-4E52-873D-398F27905478}">
      <dgm:prSet/>
      <dgm:spPr/>
      <dgm:t>
        <a:bodyPr/>
        <a:lstStyle/>
        <a:p>
          <a:pPr latinLnBrk="1"/>
          <a:endParaRPr lang="ko-KR" altLang="en-US" sz="1200"/>
        </a:p>
      </dgm:t>
    </dgm:pt>
    <dgm:pt modelId="{F72857A7-02FD-47CA-8FB2-643B6965C2D7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8_4. </a:t>
          </a:r>
          <a:r>
            <a:rPr lang="ko-KR" altLang="en-US" sz="2400" dirty="0" smtClean="0"/>
            <a:t>관심 상품 등록</a:t>
          </a:r>
          <a:endParaRPr lang="ko-KR" altLang="en-US" sz="2400" dirty="0"/>
        </a:p>
      </dgm:t>
    </dgm:pt>
    <dgm:pt modelId="{98B346FE-7EA7-4B0F-B254-7498A31A08EA}" type="parTrans" cxnId="{9DD34B33-E1B5-440F-A66E-AB6423FF1133}">
      <dgm:prSet/>
      <dgm:spPr/>
      <dgm:t>
        <a:bodyPr/>
        <a:lstStyle/>
        <a:p>
          <a:pPr latinLnBrk="1"/>
          <a:endParaRPr lang="ko-KR" altLang="en-US" sz="2400"/>
        </a:p>
      </dgm:t>
    </dgm:pt>
    <dgm:pt modelId="{1EB68925-1C62-49AB-9480-606B766DC8CF}" type="sibTrans" cxnId="{9DD34B33-E1B5-440F-A66E-AB6423FF1133}">
      <dgm:prSet/>
      <dgm:spPr/>
      <dgm:t>
        <a:bodyPr/>
        <a:lstStyle/>
        <a:p>
          <a:pPr latinLnBrk="1"/>
          <a:endParaRPr lang="ko-KR" altLang="en-US" sz="1200"/>
        </a:p>
      </dgm:t>
    </dgm:pt>
    <dgm:pt modelId="{F6E3D476-AE4C-46FA-B0A3-89BF19BC0DA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8_5. </a:t>
          </a:r>
          <a:r>
            <a:rPr lang="ko-KR" altLang="en-US" sz="2400" dirty="0" smtClean="0"/>
            <a:t>상품 주문</a:t>
          </a:r>
          <a:endParaRPr lang="ko-KR" altLang="en-US" sz="2400" dirty="0"/>
        </a:p>
      </dgm:t>
    </dgm:pt>
    <dgm:pt modelId="{6217AFEA-3AA9-4E63-AFD4-107EDB3DD780}" type="parTrans" cxnId="{3853E18C-48FA-4C48-BD46-D5A0FF4E2AFB}">
      <dgm:prSet/>
      <dgm:spPr/>
      <dgm:t>
        <a:bodyPr/>
        <a:lstStyle/>
        <a:p>
          <a:pPr latinLnBrk="1"/>
          <a:endParaRPr lang="ko-KR" altLang="en-US" sz="2400"/>
        </a:p>
      </dgm:t>
    </dgm:pt>
    <dgm:pt modelId="{F5E767A4-B838-4539-9524-395A8D0FE8D7}" type="sibTrans" cxnId="{3853E18C-48FA-4C48-BD46-D5A0FF4E2AFB}">
      <dgm:prSet/>
      <dgm:spPr/>
      <dgm:t>
        <a:bodyPr/>
        <a:lstStyle/>
        <a:p>
          <a:pPr latinLnBrk="1"/>
          <a:endParaRPr lang="ko-KR" altLang="en-US" sz="1200"/>
        </a:p>
      </dgm:t>
    </dgm:pt>
    <dgm:pt modelId="{6064BA48-D718-42A6-849E-734408FCE713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9_1. </a:t>
          </a:r>
          <a:r>
            <a:rPr lang="ko-KR" altLang="en-US" sz="2400" dirty="0" err="1" smtClean="0"/>
            <a:t>고객지원실</a:t>
          </a:r>
          <a:endParaRPr lang="ko-KR" altLang="en-US" sz="2400" dirty="0"/>
        </a:p>
      </dgm:t>
    </dgm:pt>
    <dgm:pt modelId="{E9317F02-56DF-4A95-A9E3-17A7935C6892}" type="parTrans" cxnId="{93CF5C3C-2F1F-4E4C-809A-9BD5156B4104}">
      <dgm:prSet/>
      <dgm:spPr/>
      <dgm:t>
        <a:bodyPr/>
        <a:lstStyle/>
        <a:p>
          <a:pPr latinLnBrk="1"/>
          <a:endParaRPr lang="ko-KR" altLang="en-US" sz="2400"/>
        </a:p>
      </dgm:t>
    </dgm:pt>
    <dgm:pt modelId="{49AB71E5-50C4-4882-A36E-E0711A4BF93B}" type="sibTrans" cxnId="{93CF5C3C-2F1F-4E4C-809A-9BD5156B4104}">
      <dgm:prSet/>
      <dgm:spPr/>
      <dgm:t>
        <a:bodyPr/>
        <a:lstStyle/>
        <a:p>
          <a:pPr latinLnBrk="1"/>
          <a:endParaRPr lang="ko-KR" altLang="en-US" sz="1200"/>
        </a:p>
      </dgm:t>
    </dgm:pt>
    <dgm:pt modelId="{03A1BB9B-E9A9-49DA-95A7-8D2FD875F682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9_2. 1:1 </a:t>
          </a:r>
          <a:r>
            <a:rPr lang="ko-KR" altLang="en-US" sz="2400" dirty="0" err="1" smtClean="0"/>
            <a:t>채팅하기</a:t>
          </a:r>
          <a:endParaRPr lang="ko-KR" altLang="en-US" sz="2400" dirty="0"/>
        </a:p>
      </dgm:t>
    </dgm:pt>
    <dgm:pt modelId="{ABE3C004-D73A-4E53-A086-44863F29AC1A}" type="parTrans" cxnId="{8B9ACA5E-166F-4375-8BC0-A43252E720C6}">
      <dgm:prSet/>
      <dgm:spPr/>
      <dgm:t>
        <a:bodyPr/>
        <a:lstStyle/>
        <a:p>
          <a:pPr latinLnBrk="1"/>
          <a:endParaRPr lang="ko-KR" altLang="en-US" sz="2400"/>
        </a:p>
      </dgm:t>
    </dgm:pt>
    <dgm:pt modelId="{838421B1-F437-4B59-8F39-C74903BD721A}" type="sibTrans" cxnId="{8B9ACA5E-166F-4375-8BC0-A43252E720C6}">
      <dgm:prSet/>
      <dgm:spPr/>
      <dgm:t>
        <a:bodyPr/>
        <a:lstStyle/>
        <a:p>
          <a:pPr latinLnBrk="1"/>
          <a:endParaRPr lang="ko-KR" altLang="en-US" sz="1200"/>
        </a:p>
      </dgm:t>
    </dgm:pt>
    <dgm:pt modelId="{B5222FB2-607F-45B0-96A3-6514E859BF39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10_1. </a:t>
          </a:r>
          <a:r>
            <a:rPr lang="ko-KR" altLang="en-US" sz="2400" dirty="0" smtClean="0"/>
            <a:t>회원가입약관</a:t>
          </a:r>
          <a:endParaRPr lang="ko-KR" altLang="en-US" sz="2400" dirty="0"/>
        </a:p>
      </dgm:t>
    </dgm:pt>
    <dgm:pt modelId="{80A879C5-BEAC-4F4E-8F71-0F17CE720DD3}" type="parTrans" cxnId="{7CF19AB5-1A9A-4CE8-889A-531C45BD2F3B}">
      <dgm:prSet/>
      <dgm:spPr/>
      <dgm:t>
        <a:bodyPr/>
        <a:lstStyle/>
        <a:p>
          <a:pPr latinLnBrk="1"/>
          <a:endParaRPr lang="ko-KR" altLang="en-US" sz="2400"/>
        </a:p>
      </dgm:t>
    </dgm:pt>
    <dgm:pt modelId="{1637229F-677F-4715-B8F0-B37750BC89BB}" type="sibTrans" cxnId="{7CF19AB5-1A9A-4CE8-889A-531C45BD2F3B}">
      <dgm:prSet/>
      <dgm:spPr/>
      <dgm:t>
        <a:bodyPr/>
        <a:lstStyle/>
        <a:p>
          <a:pPr latinLnBrk="1"/>
          <a:endParaRPr lang="ko-KR" altLang="en-US" sz="1200"/>
        </a:p>
      </dgm:t>
    </dgm:pt>
    <dgm:pt modelId="{47430DE2-2BFF-463E-A3F3-7FF89831300F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10_2. </a:t>
          </a:r>
          <a:r>
            <a:rPr lang="ko-KR" altLang="en-US" sz="2400" dirty="0" smtClean="0"/>
            <a:t>정보 입력</a:t>
          </a:r>
          <a:endParaRPr lang="ko-KR" altLang="en-US" sz="2400" dirty="0"/>
        </a:p>
      </dgm:t>
    </dgm:pt>
    <dgm:pt modelId="{D5CF785D-5756-41BE-9A24-6E6A983A599E}" type="parTrans" cxnId="{209DA4E6-1E5B-4F9B-A1ED-3C0A76344946}">
      <dgm:prSet/>
      <dgm:spPr/>
      <dgm:t>
        <a:bodyPr/>
        <a:lstStyle/>
        <a:p>
          <a:pPr latinLnBrk="1"/>
          <a:endParaRPr lang="ko-KR" altLang="en-US" sz="2400"/>
        </a:p>
      </dgm:t>
    </dgm:pt>
    <dgm:pt modelId="{0209F99F-523C-47FE-B0EC-358DCFF65912}" type="sibTrans" cxnId="{209DA4E6-1E5B-4F9B-A1ED-3C0A76344946}">
      <dgm:prSet/>
      <dgm:spPr/>
      <dgm:t>
        <a:bodyPr/>
        <a:lstStyle/>
        <a:p>
          <a:pPr latinLnBrk="1"/>
          <a:endParaRPr lang="ko-KR" altLang="en-US" sz="1200"/>
        </a:p>
      </dgm:t>
    </dgm:pt>
    <dgm:pt modelId="{96C3EFDD-C22E-4EB9-9695-B9091DAA3D2A}" type="pres">
      <dgm:prSet presAssocID="{25019549-BD7D-4DBB-BF33-2D4D5115C1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25532B-9919-4927-B47A-3D34F0C8E464}" type="pres">
      <dgm:prSet presAssocID="{CD43A3F9-037D-4291-AB24-3AFE8D2F328F}" presName="hierRoot1" presStyleCnt="0">
        <dgm:presLayoutVars>
          <dgm:hierBranch val="init"/>
        </dgm:presLayoutVars>
      </dgm:prSet>
      <dgm:spPr/>
    </dgm:pt>
    <dgm:pt modelId="{BFB62840-5876-4707-93A5-59C2AE22ABFB}" type="pres">
      <dgm:prSet presAssocID="{CD43A3F9-037D-4291-AB24-3AFE8D2F328F}" presName="rootComposite1" presStyleCnt="0"/>
      <dgm:spPr/>
    </dgm:pt>
    <dgm:pt modelId="{EEF08770-A85E-42DC-B3B8-4D6B4F0143AA}" type="pres">
      <dgm:prSet presAssocID="{CD43A3F9-037D-4291-AB24-3AFE8D2F328F}" presName="rootText1" presStyleLbl="node0" presStyleIdx="0" presStyleCnt="4" custScaleX="744727" custScaleY="611122" custLinFactX="-1705922" custLinFactNeighborX="-1800000" custLinFactNeighborY="60784">
        <dgm:presLayoutVars>
          <dgm:chPref val="3"/>
        </dgm:presLayoutVars>
      </dgm:prSet>
      <dgm:spPr/>
    </dgm:pt>
    <dgm:pt modelId="{70BD82DE-5DD5-4DF1-9BEE-F049D2D7FEAA}" type="pres">
      <dgm:prSet presAssocID="{CD43A3F9-037D-4291-AB24-3AFE8D2F328F}" presName="rootConnector1" presStyleLbl="node1" presStyleIdx="0" presStyleCnt="0"/>
      <dgm:spPr/>
    </dgm:pt>
    <dgm:pt modelId="{E4867978-5A3F-4DD5-9571-8516C36D3948}" type="pres">
      <dgm:prSet presAssocID="{CD43A3F9-037D-4291-AB24-3AFE8D2F328F}" presName="hierChild2" presStyleCnt="0"/>
      <dgm:spPr/>
    </dgm:pt>
    <dgm:pt modelId="{4A0140F5-9E13-4799-96D7-C00799232BF7}" type="pres">
      <dgm:prSet presAssocID="{5BBC137B-69AD-4FBE-A99A-C23525F55863}" presName="Name64" presStyleLbl="parChTrans1D2" presStyleIdx="0" presStyleCnt="13" custSzX="527350" custSzY="383167"/>
      <dgm:spPr/>
    </dgm:pt>
    <dgm:pt modelId="{8F316941-DA63-4AE0-8854-2034B21F3EEE}" type="pres">
      <dgm:prSet presAssocID="{37337780-DDCB-4EF7-B8F7-B57CF27411C2}" presName="hierRoot2" presStyleCnt="0">
        <dgm:presLayoutVars>
          <dgm:hierBranch val="init"/>
        </dgm:presLayoutVars>
      </dgm:prSet>
      <dgm:spPr/>
    </dgm:pt>
    <dgm:pt modelId="{EC30B9F0-8E7A-4C03-8BF1-DD4008253744}" type="pres">
      <dgm:prSet presAssocID="{37337780-DDCB-4EF7-B8F7-B57CF27411C2}" presName="rootComposite" presStyleCnt="0"/>
      <dgm:spPr/>
    </dgm:pt>
    <dgm:pt modelId="{1185C581-E4AD-405C-945C-FC1F2F02FA3E}" type="pres">
      <dgm:prSet presAssocID="{37337780-DDCB-4EF7-B8F7-B57CF27411C2}" presName="rootText" presStyleLbl="node2" presStyleIdx="0" presStyleCnt="13" custScaleX="868693" custScaleY="611122" custLinFactX="-1531144" custLinFactY="500000" custLinFactNeighborX="-1600000" custLinFactNeighborY="5755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AA1218-4B6B-4C2E-8CC1-198BE7D08C24}" type="pres">
      <dgm:prSet presAssocID="{37337780-DDCB-4EF7-B8F7-B57CF27411C2}" presName="rootConnector" presStyleLbl="node2" presStyleIdx="0" presStyleCnt="13"/>
      <dgm:spPr/>
    </dgm:pt>
    <dgm:pt modelId="{DFBE7ED0-4915-4CA1-864C-B01AA20971B4}" type="pres">
      <dgm:prSet presAssocID="{37337780-DDCB-4EF7-B8F7-B57CF27411C2}" presName="hierChild4" presStyleCnt="0"/>
      <dgm:spPr/>
    </dgm:pt>
    <dgm:pt modelId="{D6DA259D-0CD4-462B-BD20-E238961703B6}" type="pres">
      <dgm:prSet presAssocID="{37337780-DDCB-4EF7-B8F7-B57CF27411C2}" presName="hierChild5" presStyleCnt="0"/>
      <dgm:spPr/>
    </dgm:pt>
    <dgm:pt modelId="{08718F56-087C-4AC4-92C7-BCB3457ABFC0}" type="pres">
      <dgm:prSet presAssocID="{AF278B30-8F36-4701-8C7A-01A06FD5E7A3}" presName="Name64" presStyleLbl="parChTrans1D2" presStyleIdx="1" presStyleCnt="13" custSzX="1150218" custSzY="127723"/>
      <dgm:spPr/>
    </dgm:pt>
    <dgm:pt modelId="{B4316463-BEFD-41AF-AE4D-DAE9C16B0C6D}" type="pres">
      <dgm:prSet presAssocID="{8876FCA0-779F-4715-875B-79614410F9F4}" presName="hierRoot2" presStyleCnt="0">
        <dgm:presLayoutVars>
          <dgm:hierBranch val="init"/>
        </dgm:presLayoutVars>
      </dgm:prSet>
      <dgm:spPr/>
    </dgm:pt>
    <dgm:pt modelId="{45413FCC-39E5-4466-BA35-91ED8D3DEA35}" type="pres">
      <dgm:prSet presAssocID="{8876FCA0-779F-4715-875B-79614410F9F4}" presName="rootComposite" presStyleCnt="0"/>
      <dgm:spPr/>
    </dgm:pt>
    <dgm:pt modelId="{A4B1A230-0D3E-42CB-A294-D8E82A616549}" type="pres">
      <dgm:prSet presAssocID="{8876FCA0-779F-4715-875B-79614410F9F4}" presName="rootText" presStyleLbl="node2" presStyleIdx="1" presStyleCnt="13" custScaleX="918001" custScaleY="611122" custLinFactX="-900000" custLinFactY="200000" custLinFactNeighborX="-948100" custLinFactNeighborY="240593">
        <dgm:presLayoutVars>
          <dgm:chPref val="3"/>
        </dgm:presLayoutVars>
      </dgm:prSet>
      <dgm:spPr/>
    </dgm:pt>
    <dgm:pt modelId="{327AD6FF-BBB7-4F8C-A89E-9A948589EFF8}" type="pres">
      <dgm:prSet presAssocID="{8876FCA0-779F-4715-875B-79614410F9F4}" presName="rootConnector" presStyleLbl="node2" presStyleIdx="1" presStyleCnt="13"/>
      <dgm:spPr/>
    </dgm:pt>
    <dgm:pt modelId="{E2898CB5-769D-446E-95DE-8EB09A17BF19}" type="pres">
      <dgm:prSet presAssocID="{8876FCA0-779F-4715-875B-79614410F9F4}" presName="hierChild4" presStyleCnt="0"/>
      <dgm:spPr/>
    </dgm:pt>
    <dgm:pt modelId="{3500418B-A1FE-45F3-BDB2-56167D23DFBF}" type="pres">
      <dgm:prSet presAssocID="{8876FCA0-779F-4715-875B-79614410F9F4}" presName="hierChild5" presStyleCnt="0"/>
      <dgm:spPr/>
    </dgm:pt>
    <dgm:pt modelId="{EDBDF02F-D9D1-4550-A8BC-940BECC54938}" type="pres">
      <dgm:prSet presAssocID="{7A5B6181-7801-4A2B-91FC-16ED754ECBD8}" presName="Name64" presStyleLbl="parChTrans1D2" presStyleIdx="2" presStyleCnt="13" custSzX="2827786" custSzY="127722"/>
      <dgm:spPr/>
    </dgm:pt>
    <dgm:pt modelId="{7E240672-1CDA-4D26-A5F3-11B5C6DC6ED6}" type="pres">
      <dgm:prSet presAssocID="{145BEC2C-D7AF-4FEC-A411-D273DCDE6047}" presName="hierRoot2" presStyleCnt="0">
        <dgm:presLayoutVars>
          <dgm:hierBranch val="init"/>
        </dgm:presLayoutVars>
      </dgm:prSet>
      <dgm:spPr/>
    </dgm:pt>
    <dgm:pt modelId="{EE4D31C0-E607-43AE-93B2-07F9F4A90A83}" type="pres">
      <dgm:prSet presAssocID="{145BEC2C-D7AF-4FEC-A411-D273DCDE6047}" presName="rootComposite" presStyleCnt="0"/>
      <dgm:spPr/>
    </dgm:pt>
    <dgm:pt modelId="{C030F701-47FD-4724-9F51-D781A8916552}" type="pres">
      <dgm:prSet presAssocID="{145BEC2C-D7AF-4FEC-A411-D273DCDE6047}" presName="rootText" presStyleLbl="node2" presStyleIdx="2" presStyleCnt="13" custScaleX="918001" custScaleY="611122" custLinFactX="-214552" custLinFactY="-100000" custLinFactNeighborX="-300000" custLinFactNeighborY="-111512">
        <dgm:presLayoutVars>
          <dgm:chPref val="3"/>
        </dgm:presLayoutVars>
      </dgm:prSet>
      <dgm:spPr/>
    </dgm:pt>
    <dgm:pt modelId="{6EFB78B4-95DB-466C-93E5-E8226E05866B}" type="pres">
      <dgm:prSet presAssocID="{145BEC2C-D7AF-4FEC-A411-D273DCDE6047}" presName="rootConnector" presStyleLbl="node2" presStyleIdx="2" presStyleCnt="13"/>
      <dgm:spPr/>
    </dgm:pt>
    <dgm:pt modelId="{32A37539-9288-4589-8AF3-407B8FB07A48}" type="pres">
      <dgm:prSet presAssocID="{145BEC2C-D7AF-4FEC-A411-D273DCDE6047}" presName="hierChild4" presStyleCnt="0"/>
      <dgm:spPr/>
    </dgm:pt>
    <dgm:pt modelId="{3623C493-44E1-4978-81A9-C0B20D2C5174}" type="pres">
      <dgm:prSet presAssocID="{145BEC2C-D7AF-4FEC-A411-D273DCDE6047}" presName="hierChild5" presStyleCnt="0"/>
      <dgm:spPr/>
    </dgm:pt>
    <dgm:pt modelId="{F41DA9B2-7DE9-46AE-BB8D-069450DE8ECA}" type="pres">
      <dgm:prSet presAssocID="{D6A04818-12A3-46F9-935A-040E202BC527}" presName="Name64" presStyleLbl="parChTrans1D2" presStyleIdx="3" presStyleCnt="13" custSzX="4499135" custSzY="383166"/>
      <dgm:spPr/>
    </dgm:pt>
    <dgm:pt modelId="{6D22D07F-BDE5-477A-AA28-031A3FD2FA2C}" type="pres">
      <dgm:prSet presAssocID="{9BAFDBF4-4170-4A80-9855-156346CD1741}" presName="hierRoot2" presStyleCnt="0">
        <dgm:presLayoutVars>
          <dgm:hierBranch val="init"/>
        </dgm:presLayoutVars>
      </dgm:prSet>
      <dgm:spPr/>
    </dgm:pt>
    <dgm:pt modelId="{D7D622E4-7E7D-478D-B8EE-BFA17C8CB5D2}" type="pres">
      <dgm:prSet presAssocID="{9BAFDBF4-4170-4A80-9855-156346CD1741}" presName="rootComposite" presStyleCnt="0"/>
      <dgm:spPr/>
    </dgm:pt>
    <dgm:pt modelId="{32B4AA5C-C514-4C8C-AF32-7A9C4BF5ECA2}" type="pres">
      <dgm:prSet presAssocID="{9BAFDBF4-4170-4A80-9855-156346CD1741}" presName="rootText" presStyleLbl="node2" presStyleIdx="3" presStyleCnt="13" custScaleX="755469" custScaleY="611122" custLinFactX="475883" custLinFactY="-400000" custLinFactNeighborX="500000" custLinFactNeighborY="-493002">
        <dgm:presLayoutVars>
          <dgm:chPref val="3"/>
        </dgm:presLayoutVars>
      </dgm:prSet>
      <dgm:spPr/>
    </dgm:pt>
    <dgm:pt modelId="{6887CA50-255B-43D6-BFF9-A333955C34D3}" type="pres">
      <dgm:prSet presAssocID="{9BAFDBF4-4170-4A80-9855-156346CD1741}" presName="rootConnector" presStyleLbl="node2" presStyleIdx="3" presStyleCnt="13"/>
      <dgm:spPr/>
    </dgm:pt>
    <dgm:pt modelId="{CA779194-5CB4-4997-9B7B-44FEBC43F882}" type="pres">
      <dgm:prSet presAssocID="{9BAFDBF4-4170-4A80-9855-156346CD1741}" presName="hierChild4" presStyleCnt="0"/>
      <dgm:spPr/>
    </dgm:pt>
    <dgm:pt modelId="{99972CD1-24C7-4E38-B55D-BBE85D37D83A}" type="pres">
      <dgm:prSet presAssocID="{9BAFDBF4-4170-4A80-9855-156346CD1741}" presName="hierChild5" presStyleCnt="0"/>
      <dgm:spPr/>
    </dgm:pt>
    <dgm:pt modelId="{5F368C50-469A-4DAB-B208-876A2F734DB5}" type="pres">
      <dgm:prSet presAssocID="{CD43A3F9-037D-4291-AB24-3AFE8D2F328F}" presName="hierChild3" presStyleCnt="0"/>
      <dgm:spPr/>
    </dgm:pt>
    <dgm:pt modelId="{F3BA51A4-C0E8-48FC-95F1-9ECAA9B89DDB}" type="pres">
      <dgm:prSet presAssocID="{3804B225-97D2-4FF9-B46D-A4D79E4A9CE0}" presName="hierRoot1" presStyleCnt="0">
        <dgm:presLayoutVars>
          <dgm:hierBranch val="init"/>
        </dgm:presLayoutVars>
      </dgm:prSet>
      <dgm:spPr/>
    </dgm:pt>
    <dgm:pt modelId="{E2A9A2A3-9AF5-4826-8125-97C07D2971E8}" type="pres">
      <dgm:prSet presAssocID="{3804B225-97D2-4FF9-B46D-A4D79E4A9CE0}" presName="rootComposite1" presStyleCnt="0"/>
      <dgm:spPr/>
    </dgm:pt>
    <dgm:pt modelId="{426F9AFD-16AC-45D5-90F4-47202C93ABB4}" type="pres">
      <dgm:prSet presAssocID="{3804B225-97D2-4FF9-B46D-A4D79E4A9CE0}" presName="rootText1" presStyleLbl="node0" presStyleIdx="1" presStyleCnt="4" custScaleX="692431" custScaleY="611122" custLinFactX="-1704129" custLinFactY="-534109" custLinFactNeighborX="-1800000" custLinFactNeighborY="-600000">
        <dgm:presLayoutVars>
          <dgm:chPref val="3"/>
        </dgm:presLayoutVars>
      </dgm:prSet>
      <dgm:spPr/>
    </dgm:pt>
    <dgm:pt modelId="{8AF1A632-D150-47A6-A109-8426E5806D70}" type="pres">
      <dgm:prSet presAssocID="{3804B225-97D2-4FF9-B46D-A4D79E4A9CE0}" presName="rootConnector1" presStyleLbl="node1" presStyleIdx="0" presStyleCnt="0"/>
      <dgm:spPr/>
    </dgm:pt>
    <dgm:pt modelId="{4E19D450-8830-4861-B895-C9E31F25D017}" type="pres">
      <dgm:prSet presAssocID="{3804B225-97D2-4FF9-B46D-A4D79E4A9CE0}" presName="hierChild2" presStyleCnt="0"/>
      <dgm:spPr/>
    </dgm:pt>
    <dgm:pt modelId="{E097C6AE-958C-419E-A041-70862E518462}" type="pres">
      <dgm:prSet presAssocID="{399C65A0-B079-45F9-A1D6-50E488307AFA}" presName="Name64" presStyleLbl="parChTrans1D2" presStyleIdx="4" presStyleCnt="13" custSzX="500180" custSzY="510889"/>
      <dgm:spPr/>
    </dgm:pt>
    <dgm:pt modelId="{A2E6FDAA-2583-43D1-8621-50100A3BBD43}" type="pres">
      <dgm:prSet presAssocID="{7B4E3CD0-A18F-447A-B337-0B3D026587B8}" presName="hierRoot2" presStyleCnt="0">
        <dgm:presLayoutVars>
          <dgm:hierBranch val="init"/>
        </dgm:presLayoutVars>
      </dgm:prSet>
      <dgm:spPr/>
    </dgm:pt>
    <dgm:pt modelId="{0180C15F-C7D3-4F1F-84DD-4612E943FBDA}" type="pres">
      <dgm:prSet presAssocID="{7B4E3CD0-A18F-447A-B337-0B3D026587B8}" presName="rootComposite" presStyleCnt="0"/>
      <dgm:spPr/>
    </dgm:pt>
    <dgm:pt modelId="{21CF1461-15C9-4F69-B37F-6E64359A5648}" type="pres">
      <dgm:prSet presAssocID="{7B4E3CD0-A18F-447A-B337-0B3D026587B8}" presName="rootText" presStyleLbl="node2" presStyleIdx="4" presStyleCnt="13" custScaleX="869368" custScaleY="611122" custLinFactX="-1500000" custLinFactY="80518" custLinFactNeighborX="-1577055" custLinFactNeighborY="100000">
        <dgm:presLayoutVars>
          <dgm:chPref val="3"/>
        </dgm:presLayoutVars>
      </dgm:prSet>
      <dgm:spPr/>
    </dgm:pt>
    <dgm:pt modelId="{C97D9890-61C5-45A6-87F0-CE1BBC115AEF}" type="pres">
      <dgm:prSet presAssocID="{7B4E3CD0-A18F-447A-B337-0B3D026587B8}" presName="rootConnector" presStyleLbl="node2" presStyleIdx="4" presStyleCnt="13"/>
      <dgm:spPr/>
    </dgm:pt>
    <dgm:pt modelId="{6C0BDB40-DA30-4084-A316-46F2853B5AA8}" type="pres">
      <dgm:prSet presAssocID="{7B4E3CD0-A18F-447A-B337-0B3D026587B8}" presName="hierChild4" presStyleCnt="0"/>
      <dgm:spPr/>
    </dgm:pt>
    <dgm:pt modelId="{30D13D00-1573-48E0-8250-E9D2750C1A3D}" type="pres">
      <dgm:prSet presAssocID="{7B4E3CD0-A18F-447A-B337-0B3D026587B8}" presName="hierChild5" presStyleCnt="0"/>
      <dgm:spPr/>
    </dgm:pt>
    <dgm:pt modelId="{DC15AFD4-A76A-4C6B-B5FB-FB6758F4E5A5}" type="pres">
      <dgm:prSet presAssocID="{416448AD-8B4E-4D53-AC68-143CC5C481B5}" presName="Name64" presStyleLbl="parChTrans1D2" presStyleIdx="5" presStyleCnt="13" custSzX="1177388" custSzY="255445"/>
      <dgm:spPr/>
    </dgm:pt>
    <dgm:pt modelId="{5E86006E-C421-4790-9D4D-73C29F76D82D}" type="pres">
      <dgm:prSet presAssocID="{B1D22F80-6E94-49C2-BF53-F36D75A9770C}" presName="hierRoot2" presStyleCnt="0">
        <dgm:presLayoutVars>
          <dgm:hierBranch val="init"/>
        </dgm:presLayoutVars>
      </dgm:prSet>
      <dgm:spPr/>
    </dgm:pt>
    <dgm:pt modelId="{6A74D87A-C8BF-443B-8D86-393A6804A6B1}" type="pres">
      <dgm:prSet presAssocID="{B1D22F80-6E94-49C2-BF53-F36D75A9770C}" presName="rootComposite" presStyleCnt="0"/>
      <dgm:spPr/>
    </dgm:pt>
    <dgm:pt modelId="{4AF5BEE8-3FE7-41BD-B0C3-DB3425C67DC0}" type="pres">
      <dgm:prSet presAssocID="{B1D22F80-6E94-49C2-BF53-F36D75A9770C}" presName="rootText" presStyleLbl="node2" presStyleIdx="5" presStyleCnt="13" custScaleX="918001" custScaleY="611122" custLinFactX="-867863" custLinFactY="-200000" custLinFactNeighborX="-900000" custLinFactNeighborY="-243414">
        <dgm:presLayoutVars>
          <dgm:chPref val="3"/>
        </dgm:presLayoutVars>
      </dgm:prSet>
      <dgm:spPr/>
    </dgm:pt>
    <dgm:pt modelId="{7AE73D3B-B6C1-471B-838C-313B5AACD8D7}" type="pres">
      <dgm:prSet presAssocID="{B1D22F80-6E94-49C2-BF53-F36D75A9770C}" presName="rootConnector" presStyleLbl="node2" presStyleIdx="5" presStyleCnt="13"/>
      <dgm:spPr/>
    </dgm:pt>
    <dgm:pt modelId="{D33B8AEB-E9F7-48C4-9D30-2B92A3D74094}" type="pres">
      <dgm:prSet presAssocID="{B1D22F80-6E94-49C2-BF53-F36D75A9770C}" presName="hierChild4" presStyleCnt="0"/>
      <dgm:spPr/>
    </dgm:pt>
    <dgm:pt modelId="{405D9BF3-0AB8-47FA-A073-54E0926ED5C3}" type="pres">
      <dgm:prSet presAssocID="{B1D22F80-6E94-49C2-BF53-F36D75A9770C}" presName="hierChild5" presStyleCnt="0"/>
      <dgm:spPr/>
    </dgm:pt>
    <dgm:pt modelId="{C90A325C-D425-4ABB-BD78-33D403E9C7D4}" type="pres">
      <dgm:prSet presAssocID="{D0D13BE3-35DB-49BE-8678-A760902E65CB}" presName="Name64" presStyleLbl="parChTrans1D2" presStyleIdx="6" presStyleCnt="13" custSzX="2854957" custSzY="124496"/>
      <dgm:spPr/>
    </dgm:pt>
    <dgm:pt modelId="{17F168EC-207A-459A-8307-906B4BF7CF6F}" type="pres">
      <dgm:prSet presAssocID="{B97BBF34-5C10-4AB6-A594-DF6EAD30777F}" presName="hierRoot2" presStyleCnt="0">
        <dgm:presLayoutVars>
          <dgm:hierBranch val="init"/>
        </dgm:presLayoutVars>
      </dgm:prSet>
      <dgm:spPr/>
    </dgm:pt>
    <dgm:pt modelId="{2B3DD71A-6C76-4DE5-AC01-68466E1E4C23}" type="pres">
      <dgm:prSet presAssocID="{B97BBF34-5C10-4AB6-A594-DF6EAD30777F}" presName="rootComposite" presStyleCnt="0"/>
      <dgm:spPr/>
    </dgm:pt>
    <dgm:pt modelId="{BF03995C-DD8D-4B56-A736-475C3343E8A1}" type="pres">
      <dgm:prSet presAssocID="{B97BBF34-5C10-4AB6-A594-DF6EAD30777F}" presName="rootText" presStyleLbl="node2" presStyleIdx="6" presStyleCnt="13" custScaleX="1173761" custScaleY="611122" custLinFactX="-200000" custLinFactY="-500000" custLinFactNeighborX="-286611" custLinFactNeighborY="-595520">
        <dgm:presLayoutVars>
          <dgm:chPref val="3"/>
        </dgm:presLayoutVars>
      </dgm:prSet>
      <dgm:spPr/>
    </dgm:pt>
    <dgm:pt modelId="{DACAD16F-6DE4-43F4-B069-ED074AD47393}" type="pres">
      <dgm:prSet presAssocID="{B97BBF34-5C10-4AB6-A594-DF6EAD30777F}" presName="rootConnector" presStyleLbl="node2" presStyleIdx="6" presStyleCnt="13"/>
      <dgm:spPr/>
    </dgm:pt>
    <dgm:pt modelId="{A58E2E83-4F37-43C0-A5CC-E45C8C5FA63B}" type="pres">
      <dgm:prSet presAssocID="{B97BBF34-5C10-4AB6-A594-DF6EAD30777F}" presName="hierChild4" presStyleCnt="0"/>
      <dgm:spPr/>
    </dgm:pt>
    <dgm:pt modelId="{BFE3D711-565D-4C27-A33A-8CD9D4096023}" type="pres">
      <dgm:prSet presAssocID="{B97BBF34-5C10-4AB6-A594-DF6EAD30777F}" presName="hierChild5" presStyleCnt="0"/>
      <dgm:spPr/>
    </dgm:pt>
    <dgm:pt modelId="{58435943-CBC5-4D46-9D73-7754088D7C4D}" type="pres">
      <dgm:prSet presAssocID="{98B346FE-7EA7-4B0F-B254-7498A31A08EA}" presName="Name64" presStyleLbl="parChTrans1D2" presStyleIdx="7" presStyleCnt="13" custSzX="5160061" custSzY="255444"/>
      <dgm:spPr/>
    </dgm:pt>
    <dgm:pt modelId="{7CE32EF6-8AB7-4359-A7A5-FAD99D6725D6}" type="pres">
      <dgm:prSet presAssocID="{F72857A7-02FD-47CA-8FB2-643B6965C2D7}" presName="hierRoot2" presStyleCnt="0">
        <dgm:presLayoutVars>
          <dgm:hierBranch val="init"/>
        </dgm:presLayoutVars>
      </dgm:prSet>
      <dgm:spPr/>
    </dgm:pt>
    <dgm:pt modelId="{3A365A3C-BB04-40D0-A4E3-6A6BF75628E6}" type="pres">
      <dgm:prSet presAssocID="{F72857A7-02FD-47CA-8FB2-643B6965C2D7}" presName="rootComposite" presStyleCnt="0"/>
      <dgm:spPr/>
    </dgm:pt>
    <dgm:pt modelId="{C1B2EB77-7C5E-4258-8C45-D4FF3C4AA6D2}" type="pres">
      <dgm:prSet presAssocID="{F72857A7-02FD-47CA-8FB2-643B6965C2D7}" presName="rootText" presStyleLbl="node2" presStyleIdx="7" presStyleCnt="13" custScaleX="1075850" custScaleY="611122" custLinFactX="500000" custLinFactY="-847625" custLinFactNeighborX="503824" custLinFactNeighborY="-900000">
        <dgm:presLayoutVars>
          <dgm:chPref val="3"/>
        </dgm:presLayoutVars>
      </dgm:prSet>
      <dgm:spPr/>
    </dgm:pt>
    <dgm:pt modelId="{2710BC33-6A06-4500-B63B-49C4B639FF6B}" type="pres">
      <dgm:prSet presAssocID="{F72857A7-02FD-47CA-8FB2-643B6965C2D7}" presName="rootConnector" presStyleLbl="node2" presStyleIdx="7" presStyleCnt="13"/>
      <dgm:spPr/>
    </dgm:pt>
    <dgm:pt modelId="{074E66EE-3AD6-4AEA-8485-A216A35B1402}" type="pres">
      <dgm:prSet presAssocID="{F72857A7-02FD-47CA-8FB2-643B6965C2D7}" presName="hierChild4" presStyleCnt="0"/>
      <dgm:spPr/>
    </dgm:pt>
    <dgm:pt modelId="{84E0BFDF-3376-4886-ABB6-0FC5740882C9}" type="pres">
      <dgm:prSet presAssocID="{F72857A7-02FD-47CA-8FB2-643B6965C2D7}" presName="hierChild5" presStyleCnt="0"/>
      <dgm:spPr/>
    </dgm:pt>
    <dgm:pt modelId="{7AC65134-3B60-4BE4-9CCA-84A46C7B416A}" type="pres">
      <dgm:prSet presAssocID="{6217AFEA-3AA9-4E63-AFD4-107EDB3DD780}" presName="Name64" presStyleLbl="parChTrans1D2" presStyleIdx="8" presStyleCnt="13" custSzX="7458955" custSzY="510889"/>
      <dgm:spPr/>
    </dgm:pt>
    <dgm:pt modelId="{5BDE0E43-EE33-4E66-B94B-2EA38717EBC6}" type="pres">
      <dgm:prSet presAssocID="{F6E3D476-AE4C-46FA-B0A3-89BF19BC0DA1}" presName="hierRoot2" presStyleCnt="0">
        <dgm:presLayoutVars>
          <dgm:hierBranch val="init"/>
        </dgm:presLayoutVars>
      </dgm:prSet>
      <dgm:spPr/>
    </dgm:pt>
    <dgm:pt modelId="{8BF89C63-6B49-4D59-9FBA-B33AA661F5AD}" type="pres">
      <dgm:prSet presAssocID="{F6E3D476-AE4C-46FA-B0A3-89BF19BC0DA1}" presName="rootComposite" presStyleCnt="0"/>
      <dgm:spPr/>
    </dgm:pt>
    <dgm:pt modelId="{C73A8732-0DA9-462A-A3E6-8BFAE13376A2}" type="pres">
      <dgm:prSet presAssocID="{F6E3D476-AE4C-46FA-B0A3-89BF19BC0DA1}" presName="rootText" presStyleLbl="node2" presStyleIdx="8" presStyleCnt="13" custScaleX="918001" custScaleY="611122" custLinFactX="1200000" custLinFactY="-1200000" custLinFactNeighborX="1239141" custLinFactNeighborY="-12291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DEBF96-DEA8-48E7-A2C9-3CC87F2F9B4C}" type="pres">
      <dgm:prSet presAssocID="{F6E3D476-AE4C-46FA-B0A3-89BF19BC0DA1}" presName="rootConnector" presStyleLbl="node2" presStyleIdx="8" presStyleCnt="13"/>
      <dgm:spPr/>
    </dgm:pt>
    <dgm:pt modelId="{9C098F6A-01B1-4AB2-B5EA-186E3699EF04}" type="pres">
      <dgm:prSet presAssocID="{F6E3D476-AE4C-46FA-B0A3-89BF19BC0DA1}" presName="hierChild4" presStyleCnt="0"/>
      <dgm:spPr/>
    </dgm:pt>
    <dgm:pt modelId="{BF43E112-405B-4AAE-961B-CB9F27C2FEFC}" type="pres">
      <dgm:prSet presAssocID="{F6E3D476-AE4C-46FA-B0A3-89BF19BC0DA1}" presName="hierChild5" presStyleCnt="0"/>
      <dgm:spPr/>
    </dgm:pt>
    <dgm:pt modelId="{8AF3CF19-C361-4F8F-AC03-814DFA45A4A9}" type="pres">
      <dgm:prSet presAssocID="{3804B225-97D2-4FF9-B46D-A4D79E4A9CE0}" presName="hierChild3" presStyleCnt="0"/>
      <dgm:spPr/>
    </dgm:pt>
    <dgm:pt modelId="{3C4BCAC4-1321-47C1-8300-ED1F6EA16A79}" type="pres">
      <dgm:prSet presAssocID="{DBA97611-8DE9-452A-B771-18E88BD64BF4}" presName="hierRoot1" presStyleCnt="0">
        <dgm:presLayoutVars>
          <dgm:hierBranch val="init"/>
        </dgm:presLayoutVars>
      </dgm:prSet>
      <dgm:spPr/>
    </dgm:pt>
    <dgm:pt modelId="{26896E72-BCD0-4F39-BA90-16FD78AEEE73}" type="pres">
      <dgm:prSet presAssocID="{DBA97611-8DE9-452A-B771-18E88BD64BF4}" presName="rootComposite1" presStyleCnt="0"/>
      <dgm:spPr/>
    </dgm:pt>
    <dgm:pt modelId="{76E6A979-945A-4847-BA75-CFE822182714}" type="pres">
      <dgm:prSet presAssocID="{DBA97611-8DE9-452A-B771-18E88BD64BF4}" presName="rootText1" presStyleLbl="node0" presStyleIdx="2" presStyleCnt="4" custScaleX="640135" custScaleY="611122" custLinFactX="-1711874" custLinFactY="-800000" custLinFactNeighborX="-1800000" custLinFactNeighborY="-891441">
        <dgm:presLayoutVars>
          <dgm:chPref val="3"/>
        </dgm:presLayoutVars>
      </dgm:prSet>
      <dgm:spPr/>
    </dgm:pt>
    <dgm:pt modelId="{7B2FBB3B-102D-492A-82C6-435734695CBE}" type="pres">
      <dgm:prSet presAssocID="{DBA97611-8DE9-452A-B771-18E88BD64BF4}" presName="rootConnector1" presStyleLbl="node1" presStyleIdx="0" presStyleCnt="0"/>
      <dgm:spPr/>
    </dgm:pt>
    <dgm:pt modelId="{9D01A63B-36E8-4C63-B15B-4CB82A2EA2CA}" type="pres">
      <dgm:prSet presAssocID="{DBA97611-8DE9-452A-B771-18E88BD64BF4}" presName="hierChild2" presStyleCnt="0"/>
      <dgm:spPr/>
    </dgm:pt>
    <dgm:pt modelId="{6F03B696-7621-4201-831E-6A39C7285BC3}" type="pres">
      <dgm:prSet presAssocID="{E9317F02-56DF-4A95-A9E3-17A7935C6892}" presName="Name64" presStyleLbl="parChTrans1D2" presStyleIdx="9" presStyleCnt="13" custSzX="500180" custSzY="127722"/>
      <dgm:spPr/>
    </dgm:pt>
    <dgm:pt modelId="{3CBE3A40-D42A-4908-A7DE-454D18695DB3}" type="pres">
      <dgm:prSet presAssocID="{6064BA48-D718-42A6-849E-734408FCE713}" presName="hierRoot2" presStyleCnt="0">
        <dgm:presLayoutVars>
          <dgm:hierBranch val="init"/>
        </dgm:presLayoutVars>
      </dgm:prSet>
      <dgm:spPr/>
    </dgm:pt>
    <dgm:pt modelId="{582CF54F-152D-490F-B09C-E7C1363E60BD}" type="pres">
      <dgm:prSet presAssocID="{6064BA48-D718-42A6-849E-734408FCE713}" presName="rootComposite" presStyleCnt="0"/>
      <dgm:spPr/>
    </dgm:pt>
    <dgm:pt modelId="{42D03FC1-7CDE-4E79-9DE8-060E0ABC0AA3}" type="pres">
      <dgm:prSet presAssocID="{6064BA48-D718-42A6-849E-734408FCE713}" presName="rootText" presStyleLbl="node2" presStyleIdx="9" presStyleCnt="13" custScaleX="975924" custScaleY="611122" custLinFactX="-1500000" custLinFactY="-672689" custLinFactNeighborX="-1550907" custLinFactNeighborY="-7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D9F31E-CFFC-4993-8418-A3501C8B508C}" type="pres">
      <dgm:prSet presAssocID="{6064BA48-D718-42A6-849E-734408FCE713}" presName="rootConnector" presStyleLbl="node2" presStyleIdx="9" presStyleCnt="13"/>
      <dgm:spPr/>
    </dgm:pt>
    <dgm:pt modelId="{D8225EAC-3FCE-4CC8-98A2-858593098529}" type="pres">
      <dgm:prSet presAssocID="{6064BA48-D718-42A6-849E-734408FCE713}" presName="hierChild4" presStyleCnt="0"/>
      <dgm:spPr/>
    </dgm:pt>
    <dgm:pt modelId="{CBC77E1B-8221-4325-8ED7-1C3FFFF8DCE4}" type="pres">
      <dgm:prSet presAssocID="{6064BA48-D718-42A6-849E-734408FCE713}" presName="hierChild5" presStyleCnt="0"/>
      <dgm:spPr/>
    </dgm:pt>
    <dgm:pt modelId="{EBA11F95-28A4-48A0-A373-C80FAAB7C23B}" type="pres">
      <dgm:prSet presAssocID="{ABE3C004-D73A-4E53-A086-44863F29AC1A}" presName="Name64" presStyleLbl="parChTrans1D2" presStyleIdx="10" presStyleCnt="13" custSzX="1177388" custSzY="127723"/>
      <dgm:spPr/>
    </dgm:pt>
    <dgm:pt modelId="{3AF04FD5-7E66-4738-BA03-6F1A6FF41B62}" type="pres">
      <dgm:prSet presAssocID="{03A1BB9B-E9A9-49DA-95A7-8D2FD875F682}" presName="hierRoot2" presStyleCnt="0">
        <dgm:presLayoutVars>
          <dgm:hierBranch val="init"/>
        </dgm:presLayoutVars>
      </dgm:prSet>
      <dgm:spPr/>
    </dgm:pt>
    <dgm:pt modelId="{2A0F7B91-5C2B-4D31-9C0A-D373C28B0129}" type="pres">
      <dgm:prSet presAssocID="{03A1BB9B-E9A9-49DA-95A7-8D2FD875F682}" presName="rootComposite" presStyleCnt="0"/>
      <dgm:spPr/>
    </dgm:pt>
    <dgm:pt modelId="{EE940F43-1865-4365-AB9E-A05DF3A9D5D3}" type="pres">
      <dgm:prSet presAssocID="{03A1BB9B-E9A9-49DA-95A7-8D2FD875F682}" presName="rootText" presStyleLbl="node2" presStyleIdx="10" presStyleCnt="13" custScaleX="1085783" custScaleY="611122" custLinFactX="-817359" custLinFactY="-951277" custLinFactNeighborX="-900000" custLinFactNeighborY="-10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F3F026-F74E-4642-A453-60BE52FA3DAA}" type="pres">
      <dgm:prSet presAssocID="{03A1BB9B-E9A9-49DA-95A7-8D2FD875F682}" presName="rootConnector" presStyleLbl="node2" presStyleIdx="10" presStyleCnt="13"/>
      <dgm:spPr/>
    </dgm:pt>
    <dgm:pt modelId="{64163548-6B06-440E-BBF7-21E84CEE1F1D}" type="pres">
      <dgm:prSet presAssocID="{03A1BB9B-E9A9-49DA-95A7-8D2FD875F682}" presName="hierChild4" presStyleCnt="0"/>
      <dgm:spPr/>
    </dgm:pt>
    <dgm:pt modelId="{A2CFA013-0142-4AA2-B373-E4F26EF63DF3}" type="pres">
      <dgm:prSet presAssocID="{03A1BB9B-E9A9-49DA-95A7-8D2FD875F682}" presName="hierChild5" presStyleCnt="0"/>
      <dgm:spPr/>
    </dgm:pt>
    <dgm:pt modelId="{EEDCA202-4974-47A2-A916-3B4A327F6071}" type="pres">
      <dgm:prSet presAssocID="{DBA97611-8DE9-452A-B771-18E88BD64BF4}" presName="hierChild3" presStyleCnt="0"/>
      <dgm:spPr/>
    </dgm:pt>
    <dgm:pt modelId="{751C2FC6-658B-4AD6-9A88-D3AD4E9060F3}" type="pres">
      <dgm:prSet presAssocID="{2A0BC3B2-8C7F-4030-8344-945C28CE821E}" presName="hierRoot1" presStyleCnt="0">
        <dgm:presLayoutVars>
          <dgm:hierBranch val="init"/>
        </dgm:presLayoutVars>
      </dgm:prSet>
      <dgm:spPr/>
    </dgm:pt>
    <dgm:pt modelId="{43248C3C-0942-450D-A9A3-40726CC9AAE1}" type="pres">
      <dgm:prSet presAssocID="{2A0BC3B2-8C7F-4030-8344-945C28CE821E}" presName="rootComposite1" presStyleCnt="0"/>
      <dgm:spPr/>
    </dgm:pt>
    <dgm:pt modelId="{9FD7D39B-F7D4-486F-9AE3-442DE343201F}" type="pres">
      <dgm:prSet presAssocID="{2A0BC3B2-8C7F-4030-8344-945C28CE821E}" presName="rootText1" presStyleLbl="node0" presStyleIdx="3" presStyleCnt="4" custScaleX="719561" custScaleY="611122" custLinFactX="-1711874" custLinFactY="-694933" custLinFactNeighborX="-1800000" custLinFactNeighborY="-700000">
        <dgm:presLayoutVars>
          <dgm:chPref val="3"/>
        </dgm:presLayoutVars>
      </dgm:prSet>
      <dgm:spPr/>
    </dgm:pt>
    <dgm:pt modelId="{35BED18C-C003-47A3-9E5F-5019AD4BD7CF}" type="pres">
      <dgm:prSet presAssocID="{2A0BC3B2-8C7F-4030-8344-945C28CE821E}" presName="rootConnector1" presStyleLbl="node1" presStyleIdx="0" presStyleCnt="0"/>
      <dgm:spPr/>
    </dgm:pt>
    <dgm:pt modelId="{64D88D43-3166-4E87-975B-5C9620E6415C}" type="pres">
      <dgm:prSet presAssocID="{2A0BC3B2-8C7F-4030-8344-945C28CE821E}" presName="hierChild2" presStyleCnt="0"/>
      <dgm:spPr/>
    </dgm:pt>
    <dgm:pt modelId="{CA803FB1-34A8-444A-AEEC-DCC834DC751B}" type="pres">
      <dgm:prSet presAssocID="{80A879C5-BEAC-4F4E-8F71-0F17CE720DD3}" presName="Name64" presStyleLbl="parChTrans1D2" presStyleIdx="11" presStyleCnt="13" custSzX="500180" custSzY="127722"/>
      <dgm:spPr/>
    </dgm:pt>
    <dgm:pt modelId="{D1F0606B-39A0-4743-98E1-15AAE4A0ED73}" type="pres">
      <dgm:prSet presAssocID="{B5222FB2-607F-45B0-96A3-6514E859BF39}" presName="hierRoot2" presStyleCnt="0">
        <dgm:presLayoutVars>
          <dgm:hierBranch val="init"/>
        </dgm:presLayoutVars>
      </dgm:prSet>
      <dgm:spPr/>
    </dgm:pt>
    <dgm:pt modelId="{9AAD5A69-4DDB-4B8D-8194-DC0CDBF29DE0}" type="pres">
      <dgm:prSet presAssocID="{B5222FB2-607F-45B0-96A3-6514E859BF39}" presName="rootComposite" presStyleCnt="0"/>
      <dgm:spPr/>
    </dgm:pt>
    <dgm:pt modelId="{BE1EB142-1D97-46BD-ADBF-4472AE45B4D2}" type="pres">
      <dgm:prSet presAssocID="{B5222FB2-607F-45B0-96A3-6514E859BF39}" presName="rootText" presStyleLbl="node2" presStyleIdx="11" presStyleCnt="13" custScaleX="1112607" custScaleY="611122" custLinFactX="-1556481" custLinFactY="-500000" custLinFactNeighborX="-1600000" custLinFactNeighborY="-539499">
        <dgm:presLayoutVars>
          <dgm:chPref val="3"/>
        </dgm:presLayoutVars>
      </dgm:prSet>
      <dgm:spPr/>
    </dgm:pt>
    <dgm:pt modelId="{783287DF-0EDE-4C22-98C5-FCB8C27DB8CB}" type="pres">
      <dgm:prSet presAssocID="{B5222FB2-607F-45B0-96A3-6514E859BF39}" presName="rootConnector" presStyleLbl="node2" presStyleIdx="11" presStyleCnt="13"/>
      <dgm:spPr/>
    </dgm:pt>
    <dgm:pt modelId="{6B799B2F-BCCE-4E56-85BF-A4F717937BEC}" type="pres">
      <dgm:prSet presAssocID="{B5222FB2-607F-45B0-96A3-6514E859BF39}" presName="hierChild4" presStyleCnt="0"/>
      <dgm:spPr/>
    </dgm:pt>
    <dgm:pt modelId="{5DF3EB97-67C0-4378-97DB-59EDE00B9AF9}" type="pres">
      <dgm:prSet presAssocID="{B5222FB2-607F-45B0-96A3-6514E859BF39}" presName="hierChild5" presStyleCnt="0"/>
      <dgm:spPr/>
    </dgm:pt>
    <dgm:pt modelId="{A2F3097C-507B-4D68-8782-C17ACD83B004}" type="pres">
      <dgm:prSet presAssocID="{D5CF785D-5756-41BE-9A24-6E6A983A599E}" presName="Name64" presStyleLbl="parChTrans1D2" presStyleIdx="12" presStyleCnt="13" custSzX="1556397" custSzY="127722"/>
      <dgm:spPr/>
    </dgm:pt>
    <dgm:pt modelId="{C0FABE7C-EBCE-46F2-BB31-A8C7E1E317E8}" type="pres">
      <dgm:prSet presAssocID="{47430DE2-2BFF-463E-A3F3-7FF89831300F}" presName="hierRoot2" presStyleCnt="0">
        <dgm:presLayoutVars>
          <dgm:hierBranch val="init"/>
        </dgm:presLayoutVars>
      </dgm:prSet>
      <dgm:spPr/>
    </dgm:pt>
    <dgm:pt modelId="{B5074867-8AFB-4927-B9B2-AE8F952CD675}" type="pres">
      <dgm:prSet presAssocID="{47430DE2-2BFF-463E-A3F3-7FF89831300F}" presName="rootComposite" presStyleCnt="0"/>
      <dgm:spPr/>
    </dgm:pt>
    <dgm:pt modelId="{5B8B9727-AF79-4E23-BFC4-E730A48E7151}" type="pres">
      <dgm:prSet presAssocID="{47430DE2-2BFF-463E-A3F3-7FF89831300F}" presName="rootText" presStyleLbl="node2" presStyleIdx="12" presStyleCnt="13" custScaleX="900872" custScaleY="611122" custLinFactX="-896786" custLinFactY="-800000" custLinFactNeighborX="-900000" custLinFactNeighborY="-891604">
        <dgm:presLayoutVars>
          <dgm:chPref val="3"/>
        </dgm:presLayoutVars>
      </dgm:prSet>
      <dgm:spPr/>
    </dgm:pt>
    <dgm:pt modelId="{BBE796CA-3111-4827-AA08-79EA5D39B60B}" type="pres">
      <dgm:prSet presAssocID="{47430DE2-2BFF-463E-A3F3-7FF89831300F}" presName="rootConnector" presStyleLbl="node2" presStyleIdx="12" presStyleCnt="13"/>
      <dgm:spPr/>
    </dgm:pt>
    <dgm:pt modelId="{AB95C5F1-07D2-4F3C-80EF-A642287EDB26}" type="pres">
      <dgm:prSet presAssocID="{47430DE2-2BFF-463E-A3F3-7FF89831300F}" presName="hierChild4" presStyleCnt="0"/>
      <dgm:spPr/>
    </dgm:pt>
    <dgm:pt modelId="{B77EFE5E-A2D3-4F0D-ACEF-1255203D2CFB}" type="pres">
      <dgm:prSet presAssocID="{47430DE2-2BFF-463E-A3F3-7FF89831300F}" presName="hierChild5" presStyleCnt="0"/>
      <dgm:spPr/>
    </dgm:pt>
    <dgm:pt modelId="{43BE566C-4E1D-45C4-85BA-D18D8B7D6C59}" type="pres">
      <dgm:prSet presAssocID="{2A0BC3B2-8C7F-4030-8344-945C28CE821E}" presName="hierChild3" presStyleCnt="0"/>
      <dgm:spPr/>
    </dgm:pt>
  </dgm:ptLst>
  <dgm:cxnLst>
    <dgm:cxn modelId="{5FBA04E2-1474-497D-B485-72918BF3F9B9}" type="presOf" srcId="{47430DE2-2BFF-463E-A3F3-7FF89831300F}" destId="{5B8B9727-AF79-4E23-BFC4-E730A48E7151}" srcOrd="0" destOrd="0" presId="urn:microsoft.com/office/officeart/2009/3/layout/HorizontalOrganizationChart"/>
    <dgm:cxn modelId="{93CF5C3C-2F1F-4E4C-809A-9BD5156B4104}" srcId="{DBA97611-8DE9-452A-B771-18E88BD64BF4}" destId="{6064BA48-D718-42A6-849E-734408FCE713}" srcOrd="0" destOrd="0" parTransId="{E9317F02-56DF-4A95-A9E3-17A7935C6892}" sibTransId="{49AB71E5-50C4-4882-A36E-E0711A4BF93B}"/>
    <dgm:cxn modelId="{F2A33905-05DA-4ABB-BA63-A54890DECFBE}" srcId="{CD43A3F9-037D-4291-AB24-3AFE8D2F328F}" destId="{37337780-DDCB-4EF7-B8F7-B57CF27411C2}" srcOrd="0" destOrd="0" parTransId="{5BBC137B-69AD-4FBE-A99A-C23525F55863}" sibTransId="{AD384AA9-153A-4071-AA61-45E309718E6D}"/>
    <dgm:cxn modelId="{4CCB7CC2-0826-4D08-9841-7D62B60D2D9F}" type="presOf" srcId="{D0D13BE3-35DB-49BE-8678-A760902E65CB}" destId="{C90A325C-D425-4ABB-BD78-33D403E9C7D4}" srcOrd="0" destOrd="0" presId="urn:microsoft.com/office/officeart/2009/3/layout/HorizontalOrganizationChart"/>
    <dgm:cxn modelId="{72AE95EF-610E-485E-A370-083ECAA4288C}" type="presOf" srcId="{145BEC2C-D7AF-4FEC-A411-D273DCDE6047}" destId="{C030F701-47FD-4724-9F51-D781A8916552}" srcOrd="0" destOrd="0" presId="urn:microsoft.com/office/officeart/2009/3/layout/HorizontalOrganizationChart"/>
    <dgm:cxn modelId="{0DAEEEAE-D427-4FA1-A20B-CE890A911718}" type="presOf" srcId="{3804B225-97D2-4FF9-B46D-A4D79E4A9CE0}" destId="{426F9AFD-16AC-45D5-90F4-47202C93ABB4}" srcOrd="0" destOrd="0" presId="urn:microsoft.com/office/officeart/2009/3/layout/HorizontalOrganizationChart"/>
    <dgm:cxn modelId="{2D9895C7-D6C8-40AF-A7C6-7BEDD78E9813}" type="presOf" srcId="{B1D22F80-6E94-49C2-BF53-F36D75A9770C}" destId="{7AE73D3B-B6C1-471B-838C-313B5AACD8D7}" srcOrd="1" destOrd="0" presId="urn:microsoft.com/office/officeart/2009/3/layout/HorizontalOrganizationChart"/>
    <dgm:cxn modelId="{C5117E99-F8D2-4039-941C-5A63021816DB}" srcId="{CD43A3F9-037D-4291-AB24-3AFE8D2F328F}" destId="{8876FCA0-779F-4715-875B-79614410F9F4}" srcOrd="1" destOrd="0" parTransId="{AF278B30-8F36-4701-8C7A-01A06FD5E7A3}" sibTransId="{6EFD9601-9CFB-4C13-BCF0-3143F2FD3315}"/>
    <dgm:cxn modelId="{7CF19AB5-1A9A-4CE8-889A-531C45BD2F3B}" srcId="{2A0BC3B2-8C7F-4030-8344-945C28CE821E}" destId="{B5222FB2-607F-45B0-96A3-6514E859BF39}" srcOrd="0" destOrd="0" parTransId="{80A879C5-BEAC-4F4E-8F71-0F17CE720DD3}" sibTransId="{1637229F-677F-4715-B8F0-B37750BC89BB}"/>
    <dgm:cxn modelId="{2D835468-BD64-4440-A347-A9040D82E4E7}" srcId="{25019549-BD7D-4DBB-BF33-2D4D5115C1F8}" destId="{CD43A3F9-037D-4291-AB24-3AFE8D2F328F}" srcOrd="0" destOrd="0" parTransId="{6EA37754-700D-47AF-9192-90F04698F052}" sibTransId="{EE3DFF74-AA64-499A-8E43-74EF58AC47C1}"/>
    <dgm:cxn modelId="{9DD34B33-E1B5-440F-A66E-AB6423FF1133}" srcId="{3804B225-97D2-4FF9-B46D-A4D79E4A9CE0}" destId="{F72857A7-02FD-47CA-8FB2-643B6965C2D7}" srcOrd="3" destOrd="0" parTransId="{98B346FE-7EA7-4B0F-B254-7498A31A08EA}" sibTransId="{1EB68925-1C62-49AB-9480-606B766DC8CF}"/>
    <dgm:cxn modelId="{90624D14-25AC-4B69-8277-A9356DC59B8E}" type="presOf" srcId="{416448AD-8B4E-4D53-AC68-143CC5C481B5}" destId="{DC15AFD4-A76A-4C6B-B5FB-FB6758F4E5A5}" srcOrd="0" destOrd="0" presId="urn:microsoft.com/office/officeart/2009/3/layout/HorizontalOrganizationChart"/>
    <dgm:cxn modelId="{C957F341-E906-44D2-BC69-83DF2891009F}" type="presOf" srcId="{145BEC2C-D7AF-4FEC-A411-D273DCDE6047}" destId="{6EFB78B4-95DB-466C-93E5-E8226E05866B}" srcOrd="1" destOrd="0" presId="urn:microsoft.com/office/officeart/2009/3/layout/HorizontalOrganizationChart"/>
    <dgm:cxn modelId="{692A7CDE-CA14-4FD7-8D17-5959114183D5}" type="presOf" srcId="{6064BA48-D718-42A6-849E-734408FCE713}" destId="{BBD9F31E-CFFC-4993-8418-A3501C8B508C}" srcOrd="1" destOrd="0" presId="urn:microsoft.com/office/officeart/2009/3/layout/HorizontalOrganizationChart"/>
    <dgm:cxn modelId="{AB09B0F4-ACFF-4D92-81AC-BA323E9389B3}" type="presOf" srcId="{F6E3D476-AE4C-46FA-B0A3-89BF19BC0DA1}" destId="{00DEBF96-DEA8-48E7-A2C9-3CC87F2F9B4C}" srcOrd="1" destOrd="0" presId="urn:microsoft.com/office/officeart/2009/3/layout/HorizontalOrganizationChart"/>
    <dgm:cxn modelId="{A862CC47-DE14-4B5C-8CC3-0E1BDEE809B3}" type="presOf" srcId="{03A1BB9B-E9A9-49DA-95A7-8D2FD875F682}" destId="{EE940F43-1865-4365-AB9E-A05DF3A9D5D3}" srcOrd="0" destOrd="0" presId="urn:microsoft.com/office/officeart/2009/3/layout/HorizontalOrganizationChart"/>
    <dgm:cxn modelId="{044DCA7F-A1BD-4294-96AD-2B1213AF46F0}" type="presOf" srcId="{D5CF785D-5756-41BE-9A24-6E6A983A599E}" destId="{A2F3097C-507B-4D68-8782-C17ACD83B004}" srcOrd="0" destOrd="0" presId="urn:microsoft.com/office/officeart/2009/3/layout/HorizontalOrganizationChart"/>
    <dgm:cxn modelId="{671FCAAF-6831-4130-BA9F-3EDD2EA58DDB}" srcId="{3804B225-97D2-4FF9-B46D-A4D79E4A9CE0}" destId="{B1D22F80-6E94-49C2-BF53-F36D75A9770C}" srcOrd="1" destOrd="0" parTransId="{416448AD-8B4E-4D53-AC68-143CC5C481B5}" sibTransId="{B952704C-A1C7-4936-AE00-84D687805962}"/>
    <dgm:cxn modelId="{2F730FA7-6A53-4C74-9A90-719174721977}" type="presOf" srcId="{80A879C5-BEAC-4F4E-8F71-0F17CE720DD3}" destId="{CA803FB1-34A8-444A-AEEC-DCC834DC751B}" srcOrd="0" destOrd="0" presId="urn:microsoft.com/office/officeart/2009/3/layout/HorizontalOrganizationChart"/>
    <dgm:cxn modelId="{5CCFFB32-240C-4A0C-A86B-43CEBB72F039}" type="presOf" srcId="{B97BBF34-5C10-4AB6-A594-DF6EAD30777F}" destId="{DACAD16F-6DE4-43F4-B069-ED074AD47393}" srcOrd="1" destOrd="0" presId="urn:microsoft.com/office/officeart/2009/3/layout/HorizontalOrganizationChart"/>
    <dgm:cxn modelId="{CBC91F8A-D7E2-4A2C-964A-6F4FD3CBD2AD}" type="presOf" srcId="{F72857A7-02FD-47CA-8FB2-643B6965C2D7}" destId="{2710BC33-6A06-4500-B63B-49C4B639FF6B}" srcOrd="1" destOrd="0" presId="urn:microsoft.com/office/officeart/2009/3/layout/HorizontalOrganizationChart"/>
    <dgm:cxn modelId="{EA7719C6-56C5-4D5F-B052-10C243933119}" type="presOf" srcId="{DBA97611-8DE9-452A-B771-18E88BD64BF4}" destId="{7B2FBB3B-102D-492A-82C6-435734695CBE}" srcOrd="1" destOrd="0" presId="urn:microsoft.com/office/officeart/2009/3/layout/HorizontalOrganizationChart"/>
    <dgm:cxn modelId="{445A2CE2-1A2A-43AD-B8F0-D0FCE12B51B5}" type="presOf" srcId="{8876FCA0-779F-4715-875B-79614410F9F4}" destId="{A4B1A230-0D3E-42CB-A294-D8E82A616549}" srcOrd="0" destOrd="0" presId="urn:microsoft.com/office/officeart/2009/3/layout/HorizontalOrganizationChart"/>
    <dgm:cxn modelId="{718C8D7E-E9DB-4AAA-A723-3529D3EDB048}" type="presOf" srcId="{2A0BC3B2-8C7F-4030-8344-945C28CE821E}" destId="{9FD7D39B-F7D4-486F-9AE3-442DE343201F}" srcOrd="0" destOrd="0" presId="urn:microsoft.com/office/officeart/2009/3/layout/HorizontalOrganizationChart"/>
    <dgm:cxn modelId="{0108F189-FEBF-41DF-BB61-3C4FE362BE4E}" srcId="{25019549-BD7D-4DBB-BF33-2D4D5115C1F8}" destId="{DBA97611-8DE9-452A-B771-18E88BD64BF4}" srcOrd="2" destOrd="0" parTransId="{17FED0EC-5685-4624-92DE-B44EBBD3AC54}" sibTransId="{C00C49B7-CF6A-41D5-B96F-B3B29D2136D5}"/>
    <dgm:cxn modelId="{C7477279-7D08-459B-805C-C7506D2484A2}" type="presOf" srcId="{B5222FB2-607F-45B0-96A3-6514E859BF39}" destId="{BE1EB142-1D97-46BD-ADBF-4472AE45B4D2}" srcOrd="0" destOrd="0" presId="urn:microsoft.com/office/officeart/2009/3/layout/HorizontalOrganizationChart"/>
    <dgm:cxn modelId="{75F7A9C0-78B6-4A88-9141-CF733DCA547A}" type="presOf" srcId="{37337780-DDCB-4EF7-B8F7-B57CF27411C2}" destId="{1185C581-E4AD-405C-945C-FC1F2F02FA3E}" srcOrd="0" destOrd="0" presId="urn:microsoft.com/office/officeart/2009/3/layout/HorizontalOrganizationChart"/>
    <dgm:cxn modelId="{1BD61FC3-552F-4B9A-B706-4A63DBF877AC}" type="presOf" srcId="{DBA97611-8DE9-452A-B771-18E88BD64BF4}" destId="{76E6A979-945A-4847-BA75-CFE822182714}" srcOrd="0" destOrd="0" presId="urn:microsoft.com/office/officeart/2009/3/layout/HorizontalOrganizationChart"/>
    <dgm:cxn modelId="{8B13457A-D0D7-4C0A-893F-DBDDD93824AC}" srcId="{25019549-BD7D-4DBB-BF33-2D4D5115C1F8}" destId="{3804B225-97D2-4FF9-B46D-A4D79E4A9CE0}" srcOrd="1" destOrd="0" parTransId="{122C554E-556F-4AAE-A855-027A5F61F7E8}" sibTransId="{A4022040-B66F-4ED7-8BE5-F85AB57C53A1}"/>
    <dgm:cxn modelId="{59A124E0-5968-4163-AFE3-CAC1476DB0F3}" type="presOf" srcId="{399C65A0-B079-45F9-A1D6-50E488307AFA}" destId="{E097C6AE-958C-419E-A041-70862E518462}" srcOrd="0" destOrd="0" presId="urn:microsoft.com/office/officeart/2009/3/layout/HorizontalOrganizationChart"/>
    <dgm:cxn modelId="{615750AC-7AAD-4B75-9A8C-F4F4F34F487B}" type="presOf" srcId="{47430DE2-2BFF-463E-A3F3-7FF89831300F}" destId="{BBE796CA-3111-4827-AA08-79EA5D39B60B}" srcOrd="1" destOrd="0" presId="urn:microsoft.com/office/officeart/2009/3/layout/HorizontalOrganizationChart"/>
    <dgm:cxn modelId="{10CC65D5-5C87-43EB-849F-B7E3A873F7BB}" type="presOf" srcId="{B5222FB2-607F-45B0-96A3-6514E859BF39}" destId="{783287DF-0EDE-4C22-98C5-FCB8C27DB8CB}" srcOrd="1" destOrd="0" presId="urn:microsoft.com/office/officeart/2009/3/layout/HorizontalOrganizationChart"/>
    <dgm:cxn modelId="{4BB3B4EF-B86F-4595-90C6-9170B6EC5874}" srcId="{3804B225-97D2-4FF9-B46D-A4D79E4A9CE0}" destId="{7B4E3CD0-A18F-447A-B337-0B3D026587B8}" srcOrd="0" destOrd="0" parTransId="{399C65A0-B079-45F9-A1D6-50E488307AFA}" sibTransId="{BB210EF3-D26B-4702-971A-B6C905414AF3}"/>
    <dgm:cxn modelId="{7F5E106B-1809-48E3-8683-6FFF0C93BA42}" type="presOf" srcId="{F72857A7-02FD-47CA-8FB2-643B6965C2D7}" destId="{C1B2EB77-7C5E-4258-8C45-D4FF3C4AA6D2}" srcOrd="0" destOrd="0" presId="urn:microsoft.com/office/officeart/2009/3/layout/HorizontalOrganizationChart"/>
    <dgm:cxn modelId="{64FAD46D-9E90-4FE9-87C2-1A302FA016BC}" type="presOf" srcId="{ABE3C004-D73A-4E53-A086-44863F29AC1A}" destId="{EBA11F95-28A4-48A0-A373-C80FAAB7C23B}" srcOrd="0" destOrd="0" presId="urn:microsoft.com/office/officeart/2009/3/layout/HorizontalOrganizationChart"/>
    <dgm:cxn modelId="{FA023B3A-90E8-4E52-873D-398F27905478}" srcId="{3804B225-97D2-4FF9-B46D-A4D79E4A9CE0}" destId="{B97BBF34-5C10-4AB6-A594-DF6EAD30777F}" srcOrd="2" destOrd="0" parTransId="{D0D13BE3-35DB-49BE-8678-A760902E65CB}" sibTransId="{B159FC57-3538-4B3B-9638-BA428E10E1D9}"/>
    <dgm:cxn modelId="{8BCD87A7-B513-4D51-8FE4-6037FF4821BD}" type="presOf" srcId="{B97BBF34-5C10-4AB6-A594-DF6EAD30777F}" destId="{BF03995C-DD8D-4B56-A736-475C3343E8A1}" srcOrd="0" destOrd="0" presId="urn:microsoft.com/office/officeart/2009/3/layout/HorizontalOrganizationChart"/>
    <dgm:cxn modelId="{B582CD3A-669B-4BAA-A15C-99D840BA09E5}" type="presOf" srcId="{8876FCA0-779F-4715-875B-79614410F9F4}" destId="{327AD6FF-BBB7-4F8C-A89E-9A948589EFF8}" srcOrd="1" destOrd="0" presId="urn:microsoft.com/office/officeart/2009/3/layout/HorizontalOrganizationChart"/>
    <dgm:cxn modelId="{CBBF3C35-CE5F-4D7F-AAC3-6579B95A4B8E}" type="presOf" srcId="{AF278B30-8F36-4701-8C7A-01A06FD5E7A3}" destId="{08718F56-087C-4AC4-92C7-BCB3457ABFC0}" srcOrd="0" destOrd="0" presId="urn:microsoft.com/office/officeart/2009/3/layout/HorizontalOrganizationChart"/>
    <dgm:cxn modelId="{DF1AC0CD-8A66-4B63-B107-41155668B95D}" type="presOf" srcId="{37337780-DDCB-4EF7-B8F7-B57CF27411C2}" destId="{10AA1218-4B6B-4C2E-8CC1-198BE7D08C24}" srcOrd="1" destOrd="0" presId="urn:microsoft.com/office/officeart/2009/3/layout/HorizontalOrganizationChart"/>
    <dgm:cxn modelId="{209DA4E6-1E5B-4F9B-A1ED-3C0A76344946}" srcId="{2A0BC3B2-8C7F-4030-8344-945C28CE821E}" destId="{47430DE2-2BFF-463E-A3F3-7FF89831300F}" srcOrd="1" destOrd="0" parTransId="{D5CF785D-5756-41BE-9A24-6E6A983A599E}" sibTransId="{0209F99F-523C-47FE-B0EC-358DCFF65912}"/>
    <dgm:cxn modelId="{9C2A8938-176F-41D1-9656-C5B40D86333C}" type="presOf" srcId="{F6E3D476-AE4C-46FA-B0A3-89BF19BC0DA1}" destId="{C73A8732-0DA9-462A-A3E6-8BFAE13376A2}" srcOrd="0" destOrd="0" presId="urn:microsoft.com/office/officeart/2009/3/layout/HorizontalOrganizationChart"/>
    <dgm:cxn modelId="{9C2234A8-C11B-46E5-B816-04F20C0A27B5}" type="presOf" srcId="{7B4E3CD0-A18F-447A-B337-0B3D026587B8}" destId="{21CF1461-15C9-4F69-B37F-6E64359A5648}" srcOrd="0" destOrd="0" presId="urn:microsoft.com/office/officeart/2009/3/layout/HorizontalOrganizationChart"/>
    <dgm:cxn modelId="{0504F61B-5659-4CBE-B378-4904228C18E8}" type="presOf" srcId="{5BBC137B-69AD-4FBE-A99A-C23525F55863}" destId="{4A0140F5-9E13-4799-96D7-C00799232BF7}" srcOrd="0" destOrd="0" presId="urn:microsoft.com/office/officeart/2009/3/layout/HorizontalOrganizationChart"/>
    <dgm:cxn modelId="{F1421D9B-7F43-4319-A1C8-EF27CAAC7886}" type="presOf" srcId="{CD43A3F9-037D-4291-AB24-3AFE8D2F328F}" destId="{EEF08770-A85E-42DC-B3B8-4D6B4F0143AA}" srcOrd="0" destOrd="0" presId="urn:microsoft.com/office/officeart/2009/3/layout/HorizontalOrganizationChart"/>
    <dgm:cxn modelId="{3087747A-20AF-4470-8F5A-2A4F590C8EC1}" type="presOf" srcId="{D6A04818-12A3-46F9-935A-040E202BC527}" destId="{F41DA9B2-7DE9-46AE-BB8D-069450DE8ECA}" srcOrd="0" destOrd="0" presId="urn:microsoft.com/office/officeart/2009/3/layout/HorizontalOrganizationChart"/>
    <dgm:cxn modelId="{3853E18C-48FA-4C48-BD46-D5A0FF4E2AFB}" srcId="{3804B225-97D2-4FF9-B46D-A4D79E4A9CE0}" destId="{F6E3D476-AE4C-46FA-B0A3-89BF19BC0DA1}" srcOrd="4" destOrd="0" parTransId="{6217AFEA-3AA9-4E63-AFD4-107EDB3DD780}" sibTransId="{F5E767A4-B838-4539-9524-395A8D0FE8D7}"/>
    <dgm:cxn modelId="{267259FD-6B9C-4B58-9963-3071396BB29A}" srcId="{CD43A3F9-037D-4291-AB24-3AFE8D2F328F}" destId="{9BAFDBF4-4170-4A80-9855-156346CD1741}" srcOrd="3" destOrd="0" parTransId="{D6A04818-12A3-46F9-935A-040E202BC527}" sibTransId="{33191370-E8E7-4094-A103-35A17D801044}"/>
    <dgm:cxn modelId="{460F3B4E-51BC-4A15-B46D-FB0DDAC215BC}" type="presOf" srcId="{7B4E3CD0-A18F-447A-B337-0B3D026587B8}" destId="{C97D9890-61C5-45A6-87F0-CE1BBC115AEF}" srcOrd="1" destOrd="0" presId="urn:microsoft.com/office/officeart/2009/3/layout/HorizontalOrganizationChart"/>
    <dgm:cxn modelId="{7BAFD646-340E-486E-B823-5E4324148077}" type="presOf" srcId="{03A1BB9B-E9A9-49DA-95A7-8D2FD875F682}" destId="{4BF3F026-F74E-4642-A453-60BE52FA3DAA}" srcOrd="1" destOrd="0" presId="urn:microsoft.com/office/officeart/2009/3/layout/HorizontalOrganizationChart"/>
    <dgm:cxn modelId="{9C6D5F09-4047-4CE5-9E14-C5563438303E}" type="presOf" srcId="{6064BA48-D718-42A6-849E-734408FCE713}" destId="{42D03FC1-7CDE-4E79-9DE8-060E0ABC0AA3}" srcOrd="0" destOrd="0" presId="urn:microsoft.com/office/officeart/2009/3/layout/HorizontalOrganizationChart"/>
    <dgm:cxn modelId="{3E54CA78-A1BB-4FCC-8A2A-986B0819D293}" type="presOf" srcId="{9BAFDBF4-4170-4A80-9855-156346CD1741}" destId="{6887CA50-255B-43D6-BFF9-A333955C34D3}" srcOrd="1" destOrd="0" presId="urn:microsoft.com/office/officeart/2009/3/layout/HorizontalOrganizationChart"/>
    <dgm:cxn modelId="{8B9ACA5E-166F-4375-8BC0-A43252E720C6}" srcId="{DBA97611-8DE9-452A-B771-18E88BD64BF4}" destId="{03A1BB9B-E9A9-49DA-95A7-8D2FD875F682}" srcOrd="1" destOrd="0" parTransId="{ABE3C004-D73A-4E53-A086-44863F29AC1A}" sibTransId="{838421B1-F437-4B59-8F39-C74903BD721A}"/>
    <dgm:cxn modelId="{1110ECC3-A193-433F-AEB7-BC5098E28208}" srcId="{25019549-BD7D-4DBB-BF33-2D4D5115C1F8}" destId="{2A0BC3B2-8C7F-4030-8344-945C28CE821E}" srcOrd="3" destOrd="0" parTransId="{30F732DF-3046-4152-855A-2FEB79847B2C}" sibTransId="{2930D4DE-C80E-4811-B1CA-5695CF5D48BA}"/>
    <dgm:cxn modelId="{4A277560-CC77-4EC8-B41F-F05F9078B2E8}" type="presOf" srcId="{9BAFDBF4-4170-4A80-9855-156346CD1741}" destId="{32B4AA5C-C514-4C8C-AF32-7A9C4BF5ECA2}" srcOrd="0" destOrd="0" presId="urn:microsoft.com/office/officeart/2009/3/layout/HorizontalOrganizationChart"/>
    <dgm:cxn modelId="{D5C4C792-8A08-416F-89EA-1CDFE0E8ABEF}" type="presOf" srcId="{B1D22F80-6E94-49C2-BF53-F36D75A9770C}" destId="{4AF5BEE8-3FE7-41BD-B0C3-DB3425C67DC0}" srcOrd="0" destOrd="0" presId="urn:microsoft.com/office/officeart/2009/3/layout/HorizontalOrganizationChart"/>
    <dgm:cxn modelId="{38716401-D064-4D2D-BE7E-3E8E3331674F}" type="presOf" srcId="{E9317F02-56DF-4A95-A9E3-17A7935C6892}" destId="{6F03B696-7621-4201-831E-6A39C7285BC3}" srcOrd="0" destOrd="0" presId="urn:microsoft.com/office/officeart/2009/3/layout/HorizontalOrganizationChart"/>
    <dgm:cxn modelId="{62231DA4-6899-40E0-88F4-31154792ED3B}" type="presOf" srcId="{98B346FE-7EA7-4B0F-B254-7498A31A08EA}" destId="{58435943-CBC5-4D46-9D73-7754088D7C4D}" srcOrd="0" destOrd="0" presId="urn:microsoft.com/office/officeart/2009/3/layout/HorizontalOrganizationChart"/>
    <dgm:cxn modelId="{32A00713-418C-4B1C-85D1-24A582CA68EE}" srcId="{CD43A3F9-037D-4291-AB24-3AFE8D2F328F}" destId="{145BEC2C-D7AF-4FEC-A411-D273DCDE6047}" srcOrd="2" destOrd="0" parTransId="{7A5B6181-7801-4A2B-91FC-16ED754ECBD8}" sibTransId="{8BB88777-A03A-4FE2-B77B-10B940882A62}"/>
    <dgm:cxn modelId="{55410006-C7AF-4A6B-AE48-9D31AA2A6203}" type="presOf" srcId="{2A0BC3B2-8C7F-4030-8344-945C28CE821E}" destId="{35BED18C-C003-47A3-9E5F-5019AD4BD7CF}" srcOrd="1" destOrd="0" presId="urn:microsoft.com/office/officeart/2009/3/layout/HorizontalOrganizationChart"/>
    <dgm:cxn modelId="{689F4A01-DE37-4BDE-8187-0FECE62D54D5}" type="presOf" srcId="{3804B225-97D2-4FF9-B46D-A4D79E4A9CE0}" destId="{8AF1A632-D150-47A6-A109-8426E5806D70}" srcOrd="1" destOrd="0" presId="urn:microsoft.com/office/officeart/2009/3/layout/HorizontalOrganizationChart"/>
    <dgm:cxn modelId="{86D6AF68-169A-4AF0-9FBD-E11EF1BECDDE}" type="presOf" srcId="{6217AFEA-3AA9-4E63-AFD4-107EDB3DD780}" destId="{7AC65134-3B60-4BE4-9CCA-84A46C7B416A}" srcOrd="0" destOrd="0" presId="urn:microsoft.com/office/officeart/2009/3/layout/HorizontalOrganizationChart"/>
    <dgm:cxn modelId="{D32C3E96-749E-45E4-9660-EF7A9EBE5878}" type="presOf" srcId="{CD43A3F9-037D-4291-AB24-3AFE8D2F328F}" destId="{70BD82DE-5DD5-4DF1-9BEE-F049D2D7FEAA}" srcOrd="1" destOrd="0" presId="urn:microsoft.com/office/officeart/2009/3/layout/HorizontalOrganizationChart"/>
    <dgm:cxn modelId="{19A50F22-356C-4186-922E-4C40B8A38AE1}" type="presOf" srcId="{7A5B6181-7801-4A2B-91FC-16ED754ECBD8}" destId="{EDBDF02F-D9D1-4550-A8BC-940BECC54938}" srcOrd="0" destOrd="0" presId="urn:microsoft.com/office/officeart/2009/3/layout/HorizontalOrganizationChart"/>
    <dgm:cxn modelId="{8E6E4574-930C-412F-B414-1659F2A6F23E}" type="presOf" srcId="{25019549-BD7D-4DBB-BF33-2D4D5115C1F8}" destId="{96C3EFDD-C22E-4EB9-9695-B9091DAA3D2A}" srcOrd="0" destOrd="0" presId="urn:microsoft.com/office/officeart/2009/3/layout/HorizontalOrganizationChart"/>
    <dgm:cxn modelId="{5B8F0298-E09C-40B8-AD6A-55E39FD843F9}" type="presParOf" srcId="{96C3EFDD-C22E-4EB9-9695-B9091DAA3D2A}" destId="{CD25532B-9919-4927-B47A-3D34F0C8E464}" srcOrd="0" destOrd="0" presId="urn:microsoft.com/office/officeart/2009/3/layout/HorizontalOrganizationChart"/>
    <dgm:cxn modelId="{CFB16422-8E37-4039-898F-A6C480AA0B26}" type="presParOf" srcId="{CD25532B-9919-4927-B47A-3D34F0C8E464}" destId="{BFB62840-5876-4707-93A5-59C2AE22ABFB}" srcOrd="0" destOrd="0" presId="urn:microsoft.com/office/officeart/2009/3/layout/HorizontalOrganizationChart"/>
    <dgm:cxn modelId="{B773FA39-3F9C-4323-B450-0C568D8688BB}" type="presParOf" srcId="{BFB62840-5876-4707-93A5-59C2AE22ABFB}" destId="{EEF08770-A85E-42DC-B3B8-4D6B4F0143AA}" srcOrd="0" destOrd="0" presId="urn:microsoft.com/office/officeart/2009/3/layout/HorizontalOrganizationChart"/>
    <dgm:cxn modelId="{7B11AC68-9B6A-4780-B17F-FB679B4E87C2}" type="presParOf" srcId="{BFB62840-5876-4707-93A5-59C2AE22ABFB}" destId="{70BD82DE-5DD5-4DF1-9BEE-F049D2D7FEAA}" srcOrd="1" destOrd="0" presId="urn:microsoft.com/office/officeart/2009/3/layout/HorizontalOrganizationChart"/>
    <dgm:cxn modelId="{5BDFDC9E-81C7-4520-ADAC-C85B83271630}" type="presParOf" srcId="{CD25532B-9919-4927-B47A-3D34F0C8E464}" destId="{E4867978-5A3F-4DD5-9571-8516C36D3948}" srcOrd="1" destOrd="0" presId="urn:microsoft.com/office/officeart/2009/3/layout/HorizontalOrganizationChart"/>
    <dgm:cxn modelId="{48FE4851-E615-49D6-BCFE-EC05C71EF560}" type="presParOf" srcId="{E4867978-5A3F-4DD5-9571-8516C36D3948}" destId="{4A0140F5-9E13-4799-96D7-C00799232BF7}" srcOrd="0" destOrd="0" presId="urn:microsoft.com/office/officeart/2009/3/layout/HorizontalOrganizationChart"/>
    <dgm:cxn modelId="{F276AFF1-9997-4ECD-BB1C-2A7660C48462}" type="presParOf" srcId="{E4867978-5A3F-4DD5-9571-8516C36D3948}" destId="{8F316941-DA63-4AE0-8854-2034B21F3EEE}" srcOrd="1" destOrd="0" presId="urn:microsoft.com/office/officeart/2009/3/layout/HorizontalOrganizationChart"/>
    <dgm:cxn modelId="{6AD56378-CED6-4C4B-B637-7B4D11AE50D3}" type="presParOf" srcId="{8F316941-DA63-4AE0-8854-2034B21F3EEE}" destId="{EC30B9F0-8E7A-4C03-8BF1-DD4008253744}" srcOrd="0" destOrd="0" presId="urn:microsoft.com/office/officeart/2009/3/layout/HorizontalOrganizationChart"/>
    <dgm:cxn modelId="{C6CCBB08-2F83-482A-8A8E-6F23F51D6525}" type="presParOf" srcId="{EC30B9F0-8E7A-4C03-8BF1-DD4008253744}" destId="{1185C581-E4AD-405C-945C-FC1F2F02FA3E}" srcOrd="0" destOrd="0" presId="urn:microsoft.com/office/officeart/2009/3/layout/HorizontalOrganizationChart"/>
    <dgm:cxn modelId="{F56B50B5-E208-4E7E-8413-442A2EF7FE69}" type="presParOf" srcId="{EC30B9F0-8E7A-4C03-8BF1-DD4008253744}" destId="{10AA1218-4B6B-4C2E-8CC1-198BE7D08C24}" srcOrd="1" destOrd="0" presId="urn:microsoft.com/office/officeart/2009/3/layout/HorizontalOrganizationChart"/>
    <dgm:cxn modelId="{FD947CB5-0EEF-4952-8ACC-23CAC20A0557}" type="presParOf" srcId="{8F316941-DA63-4AE0-8854-2034B21F3EEE}" destId="{DFBE7ED0-4915-4CA1-864C-B01AA20971B4}" srcOrd="1" destOrd="0" presId="urn:microsoft.com/office/officeart/2009/3/layout/HorizontalOrganizationChart"/>
    <dgm:cxn modelId="{0F0F4ADB-6BEC-457E-8A14-F1E833767BAC}" type="presParOf" srcId="{8F316941-DA63-4AE0-8854-2034B21F3EEE}" destId="{D6DA259D-0CD4-462B-BD20-E238961703B6}" srcOrd="2" destOrd="0" presId="urn:microsoft.com/office/officeart/2009/3/layout/HorizontalOrganizationChart"/>
    <dgm:cxn modelId="{17519A4F-C305-4E37-84D0-B1A8AA910EF7}" type="presParOf" srcId="{E4867978-5A3F-4DD5-9571-8516C36D3948}" destId="{08718F56-087C-4AC4-92C7-BCB3457ABFC0}" srcOrd="2" destOrd="0" presId="urn:microsoft.com/office/officeart/2009/3/layout/HorizontalOrganizationChart"/>
    <dgm:cxn modelId="{3BB6BD5F-4607-4475-AF11-1CA0BB621C7B}" type="presParOf" srcId="{E4867978-5A3F-4DD5-9571-8516C36D3948}" destId="{B4316463-BEFD-41AF-AE4D-DAE9C16B0C6D}" srcOrd="3" destOrd="0" presId="urn:microsoft.com/office/officeart/2009/3/layout/HorizontalOrganizationChart"/>
    <dgm:cxn modelId="{D33B6C94-270D-4CFE-925F-7BD37FE95048}" type="presParOf" srcId="{B4316463-BEFD-41AF-AE4D-DAE9C16B0C6D}" destId="{45413FCC-39E5-4466-BA35-91ED8D3DEA35}" srcOrd="0" destOrd="0" presId="urn:microsoft.com/office/officeart/2009/3/layout/HorizontalOrganizationChart"/>
    <dgm:cxn modelId="{DB1CE802-5B34-4164-A93E-C08474B1D904}" type="presParOf" srcId="{45413FCC-39E5-4466-BA35-91ED8D3DEA35}" destId="{A4B1A230-0D3E-42CB-A294-D8E82A616549}" srcOrd="0" destOrd="0" presId="urn:microsoft.com/office/officeart/2009/3/layout/HorizontalOrganizationChart"/>
    <dgm:cxn modelId="{C8F51359-FB43-43E8-A520-DD6D6201BA79}" type="presParOf" srcId="{45413FCC-39E5-4466-BA35-91ED8D3DEA35}" destId="{327AD6FF-BBB7-4F8C-A89E-9A948589EFF8}" srcOrd="1" destOrd="0" presId="urn:microsoft.com/office/officeart/2009/3/layout/HorizontalOrganizationChart"/>
    <dgm:cxn modelId="{184A69EC-1E64-447E-AB63-9756D78A4F85}" type="presParOf" srcId="{B4316463-BEFD-41AF-AE4D-DAE9C16B0C6D}" destId="{E2898CB5-769D-446E-95DE-8EB09A17BF19}" srcOrd="1" destOrd="0" presId="urn:microsoft.com/office/officeart/2009/3/layout/HorizontalOrganizationChart"/>
    <dgm:cxn modelId="{4174E7E0-6AE2-4F3F-ADDD-754199E87094}" type="presParOf" srcId="{B4316463-BEFD-41AF-AE4D-DAE9C16B0C6D}" destId="{3500418B-A1FE-45F3-BDB2-56167D23DFBF}" srcOrd="2" destOrd="0" presId="urn:microsoft.com/office/officeart/2009/3/layout/HorizontalOrganizationChart"/>
    <dgm:cxn modelId="{28019080-A6FE-46F0-A9D3-C1A83E45D8B6}" type="presParOf" srcId="{E4867978-5A3F-4DD5-9571-8516C36D3948}" destId="{EDBDF02F-D9D1-4550-A8BC-940BECC54938}" srcOrd="4" destOrd="0" presId="urn:microsoft.com/office/officeart/2009/3/layout/HorizontalOrganizationChart"/>
    <dgm:cxn modelId="{6375F5CF-E3BF-4EAD-8DCE-7EABBAAC0675}" type="presParOf" srcId="{E4867978-5A3F-4DD5-9571-8516C36D3948}" destId="{7E240672-1CDA-4D26-A5F3-11B5C6DC6ED6}" srcOrd="5" destOrd="0" presId="urn:microsoft.com/office/officeart/2009/3/layout/HorizontalOrganizationChart"/>
    <dgm:cxn modelId="{CD7742AF-3869-4CA5-B831-774F47C1A1E6}" type="presParOf" srcId="{7E240672-1CDA-4D26-A5F3-11B5C6DC6ED6}" destId="{EE4D31C0-E607-43AE-93B2-07F9F4A90A83}" srcOrd="0" destOrd="0" presId="urn:microsoft.com/office/officeart/2009/3/layout/HorizontalOrganizationChart"/>
    <dgm:cxn modelId="{37F65B00-0DFC-4303-B317-77E5D925BE5E}" type="presParOf" srcId="{EE4D31C0-E607-43AE-93B2-07F9F4A90A83}" destId="{C030F701-47FD-4724-9F51-D781A8916552}" srcOrd="0" destOrd="0" presId="urn:microsoft.com/office/officeart/2009/3/layout/HorizontalOrganizationChart"/>
    <dgm:cxn modelId="{D2430DF0-1414-4148-BD2F-A27BF5436337}" type="presParOf" srcId="{EE4D31C0-E607-43AE-93B2-07F9F4A90A83}" destId="{6EFB78B4-95DB-466C-93E5-E8226E05866B}" srcOrd="1" destOrd="0" presId="urn:microsoft.com/office/officeart/2009/3/layout/HorizontalOrganizationChart"/>
    <dgm:cxn modelId="{CDBD4029-3FD3-4A00-87CA-62A9B3D06E50}" type="presParOf" srcId="{7E240672-1CDA-4D26-A5F3-11B5C6DC6ED6}" destId="{32A37539-9288-4589-8AF3-407B8FB07A48}" srcOrd="1" destOrd="0" presId="urn:microsoft.com/office/officeart/2009/3/layout/HorizontalOrganizationChart"/>
    <dgm:cxn modelId="{DF58511B-AF9A-4992-8098-4EFC49088795}" type="presParOf" srcId="{7E240672-1CDA-4D26-A5F3-11B5C6DC6ED6}" destId="{3623C493-44E1-4978-81A9-C0B20D2C5174}" srcOrd="2" destOrd="0" presId="urn:microsoft.com/office/officeart/2009/3/layout/HorizontalOrganizationChart"/>
    <dgm:cxn modelId="{3B9DDAE0-0C24-47BD-9EE0-0EEFE4CD2F4E}" type="presParOf" srcId="{E4867978-5A3F-4DD5-9571-8516C36D3948}" destId="{F41DA9B2-7DE9-46AE-BB8D-069450DE8ECA}" srcOrd="6" destOrd="0" presId="urn:microsoft.com/office/officeart/2009/3/layout/HorizontalOrganizationChart"/>
    <dgm:cxn modelId="{82C9C051-B2F2-45BF-89DF-74C13E149C5D}" type="presParOf" srcId="{E4867978-5A3F-4DD5-9571-8516C36D3948}" destId="{6D22D07F-BDE5-477A-AA28-031A3FD2FA2C}" srcOrd="7" destOrd="0" presId="urn:microsoft.com/office/officeart/2009/3/layout/HorizontalOrganizationChart"/>
    <dgm:cxn modelId="{F26F61B1-A8F5-4531-B6CE-5F522EF68583}" type="presParOf" srcId="{6D22D07F-BDE5-477A-AA28-031A3FD2FA2C}" destId="{D7D622E4-7E7D-478D-B8EE-BFA17C8CB5D2}" srcOrd="0" destOrd="0" presId="urn:microsoft.com/office/officeart/2009/3/layout/HorizontalOrganizationChart"/>
    <dgm:cxn modelId="{1D9D438B-1F79-4201-AAB1-D5D5AA368D45}" type="presParOf" srcId="{D7D622E4-7E7D-478D-B8EE-BFA17C8CB5D2}" destId="{32B4AA5C-C514-4C8C-AF32-7A9C4BF5ECA2}" srcOrd="0" destOrd="0" presId="urn:microsoft.com/office/officeart/2009/3/layout/HorizontalOrganizationChart"/>
    <dgm:cxn modelId="{08BDFAC8-B35D-4CE3-8E7B-E01EF341DA2B}" type="presParOf" srcId="{D7D622E4-7E7D-478D-B8EE-BFA17C8CB5D2}" destId="{6887CA50-255B-43D6-BFF9-A333955C34D3}" srcOrd="1" destOrd="0" presId="urn:microsoft.com/office/officeart/2009/3/layout/HorizontalOrganizationChart"/>
    <dgm:cxn modelId="{D32FCD16-8E27-4DF6-A689-DEB2E499C123}" type="presParOf" srcId="{6D22D07F-BDE5-477A-AA28-031A3FD2FA2C}" destId="{CA779194-5CB4-4997-9B7B-44FEBC43F882}" srcOrd="1" destOrd="0" presId="urn:microsoft.com/office/officeart/2009/3/layout/HorizontalOrganizationChart"/>
    <dgm:cxn modelId="{10C064FC-5509-4BDB-B8CF-6D7D748E073D}" type="presParOf" srcId="{6D22D07F-BDE5-477A-AA28-031A3FD2FA2C}" destId="{99972CD1-24C7-4E38-B55D-BBE85D37D83A}" srcOrd="2" destOrd="0" presId="urn:microsoft.com/office/officeart/2009/3/layout/HorizontalOrganizationChart"/>
    <dgm:cxn modelId="{55432D92-4910-4A2C-90DB-8A2DF3C4628A}" type="presParOf" srcId="{CD25532B-9919-4927-B47A-3D34F0C8E464}" destId="{5F368C50-469A-4DAB-B208-876A2F734DB5}" srcOrd="2" destOrd="0" presId="urn:microsoft.com/office/officeart/2009/3/layout/HorizontalOrganizationChart"/>
    <dgm:cxn modelId="{E2346025-C98E-4969-A59B-1F7D2888765E}" type="presParOf" srcId="{96C3EFDD-C22E-4EB9-9695-B9091DAA3D2A}" destId="{F3BA51A4-C0E8-48FC-95F1-9ECAA9B89DDB}" srcOrd="1" destOrd="0" presId="urn:microsoft.com/office/officeart/2009/3/layout/HorizontalOrganizationChart"/>
    <dgm:cxn modelId="{541A0A3E-CF75-4B32-8697-404BBEC77C2A}" type="presParOf" srcId="{F3BA51A4-C0E8-48FC-95F1-9ECAA9B89DDB}" destId="{E2A9A2A3-9AF5-4826-8125-97C07D2971E8}" srcOrd="0" destOrd="0" presId="urn:microsoft.com/office/officeart/2009/3/layout/HorizontalOrganizationChart"/>
    <dgm:cxn modelId="{CACEE5C4-06F3-4A83-88AD-2E911B803EB5}" type="presParOf" srcId="{E2A9A2A3-9AF5-4826-8125-97C07D2971E8}" destId="{426F9AFD-16AC-45D5-90F4-47202C93ABB4}" srcOrd="0" destOrd="0" presId="urn:microsoft.com/office/officeart/2009/3/layout/HorizontalOrganizationChart"/>
    <dgm:cxn modelId="{4BFF28CC-5B14-4EDD-8F5C-29A703F90BD2}" type="presParOf" srcId="{E2A9A2A3-9AF5-4826-8125-97C07D2971E8}" destId="{8AF1A632-D150-47A6-A109-8426E5806D70}" srcOrd="1" destOrd="0" presId="urn:microsoft.com/office/officeart/2009/3/layout/HorizontalOrganizationChart"/>
    <dgm:cxn modelId="{5373A316-05EE-4F11-A810-BC457A7FC7E9}" type="presParOf" srcId="{F3BA51A4-C0E8-48FC-95F1-9ECAA9B89DDB}" destId="{4E19D450-8830-4861-B895-C9E31F25D017}" srcOrd="1" destOrd="0" presId="urn:microsoft.com/office/officeart/2009/3/layout/HorizontalOrganizationChart"/>
    <dgm:cxn modelId="{E81B1D51-8F99-4268-A994-0CCEE99E218A}" type="presParOf" srcId="{4E19D450-8830-4861-B895-C9E31F25D017}" destId="{E097C6AE-958C-419E-A041-70862E518462}" srcOrd="0" destOrd="0" presId="urn:microsoft.com/office/officeart/2009/3/layout/HorizontalOrganizationChart"/>
    <dgm:cxn modelId="{07F6A744-B255-4E2C-BE0B-9AD525BC14A8}" type="presParOf" srcId="{4E19D450-8830-4861-B895-C9E31F25D017}" destId="{A2E6FDAA-2583-43D1-8621-50100A3BBD43}" srcOrd="1" destOrd="0" presId="urn:microsoft.com/office/officeart/2009/3/layout/HorizontalOrganizationChart"/>
    <dgm:cxn modelId="{15A4C75E-C9D3-4F03-918E-FE88D8393C14}" type="presParOf" srcId="{A2E6FDAA-2583-43D1-8621-50100A3BBD43}" destId="{0180C15F-C7D3-4F1F-84DD-4612E943FBDA}" srcOrd="0" destOrd="0" presId="urn:microsoft.com/office/officeart/2009/3/layout/HorizontalOrganizationChart"/>
    <dgm:cxn modelId="{C32D247E-75F5-47BB-AD67-F56316ED5CB3}" type="presParOf" srcId="{0180C15F-C7D3-4F1F-84DD-4612E943FBDA}" destId="{21CF1461-15C9-4F69-B37F-6E64359A5648}" srcOrd="0" destOrd="0" presId="urn:microsoft.com/office/officeart/2009/3/layout/HorizontalOrganizationChart"/>
    <dgm:cxn modelId="{A8689DDF-3319-403E-A721-3FD967778529}" type="presParOf" srcId="{0180C15F-C7D3-4F1F-84DD-4612E943FBDA}" destId="{C97D9890-61C5-45A6-87F0-CE1BBC115AEF}" srcOrd="1" destOrd="0" presId="urn:microsoft.com/office/officeart/2009/3/layout/HorizontalOrganizationChart"/>
    <dgm:cxn modelId="{09206164-C68E-4148-BB88-EFCAA7C77CCD}" type="presParOf" srcId="{A2E6FDAA-2583-43D1-8621-50100A3BBD43}" destId="{6C0BDB40-DA30-4084-A316-46F2853B5AA8}" srcOrd="1" destOrd="0" presId="urn:microsoft.com/office/officeart/2009/3/layout/HorizontalOrganizationChart"/>
    <dgm:cxn modelId="{33626D5D-4F1C-4BE4-AC8E-48DA8AD1297C}" type="presParOf" srcId="{A2E6FDAA-2583-43D1-8621-50100A3BBD43}" destId="{30D13D00-1573-48E0-8250-E9D2750C1A3D}" srcOrd="2" destOrd="0" presId="urn:microsoft.com/office/officeart/2009/3/layout/HorizontalOrganizationChart"/>
    <dgm:cxn modelId="{05178C32-B419-4E38-9379-F53B6A19BA3C}" type="presParOf" srcId="{4E19D450-8830-4861-B895-C9E31F25D017}" destId="{DC15AFD4-A76A-4C6B-B5FB-FB6758F4E5A5}" srcOrd="2" destOrd="0" presId="urn:microsoft.com/office/officeart/2009/3/layout/HorizontalOrganizationChart"/>
    <dgm:cxn modelId="{9B8F9272-E8BE-4C39-9BDE-CC15BE747E24}" type="presParOf" srcId="{4E19D450-8830-4861-B895-C9E31F25D017}" destId="{5E86006E-C421-4790-9D4D-73C29F76D82D}" srcOrd="3" destOrd="0" presId="urn:microsoft.com/office/officeart/2009/3/layout/HorizontalOrganizationChart"/>
    <dgm:cxn modelId="{7DCB4717-29B8-434C-B9C8-A8A8B2D9B9CD}" type="presParOf" srcId="{5E86006E-C421-4790-9D4D-73C29F76D82D}" destId="{6A74D87A-C8BF-443B-8D86-393A6804A6B1}" srcOrd="0" destOrd="0" presId="urn:microsoft.com/office/officeart/2009/3/layout/HorizontalOrganizationChart"/>
    <dgm:cxn modelId="{42B777B2-9DE8-4184-93AB-BC88285D6036}" type="presParOf" srcId="{6A74D87A-C8BF-443B-8D86-393A6804A6B1}" destId="{4AF5BEE8-3FE7-41BD-B0C3-DB3425C67DC0}" srcOrd="0" destOrd="0" presId="urn:microsoft.com/office/officeart/2009/3/layout/HorizontalOrganizationChart"/>
    <dgm:cxn modelId="{C254FAA3-FFE9-42A5-BCC0-CA0A8EAEB46B}" type="presParOf" srcId="{6A74D87A-C8BF-443B-8D86-393A6804A6B1}" destId="{7AE73D3B-B6C1-471B-838C-313B5AACD8D7}" srcOrd="1" destOrd="0" presId="urn:microsoft.com/office/officeart/2009/3/layout/HorizontalOrganizationChart"/>
    <dgm:cxn modelId="{FE746D3F-4206-4DF2-BECE-169AD9639768}" type="presParOf" srcId="{5E86006E-C421-4790-9D4D-73C29F76D82D}" destId="{D33B8AEB-E9F7-48C4-9D30-2B92A3D74094}" srcOrd="1" destOrd="0" presId="urn:microsoft.com/office/officeart/2009/3/layout/HorizontalOrganizationChart"/>
    <dgm:cxn modelId="{1EABFF39-40BE-4388-B7CA-6D6863AEBD74}" type="presParOf" srcId="{5E86006E-C421-4790-9D4D-73C29F76D82D}" destId="{405D9BF3-0AB8-47FA-A073-54E0926ED5C3}" srcOrd="2" destOrd="0" presId="urn:microsoft.com/office/officeart/2009/3/layout/HorizontalOrganizationChart"/>
    <dgm:cxn modelId="{D08271A6-1BDC-44BB-9F4C-D0CAB88C21EB}" type="presParOf" srcId="{4E19D450-8830-4861-B895-C9E31F25D017}" destId="{C90A325C-D425-4ABB-BD78-33D403E9C7D4}" srcOrd="4" destOrd="0" presId="urn:microsoft.com/office/officeart/2009/3/layout/HorizontalOrganizationChart"/>
    <dgm:cxn modelId="{606801F8-853C-4A65-8AAF-D98FAF45707C}" type="presParOf" srcId="{4E19D450-8830-4861-B895-C9E31F25D017}" destId="{17F168EC-207A-459A-8307-906B4BF7CF6F}" srcOrd="5" destOrd="0" presId="urn:microsoft.com/office/officeart/2009/3/layout/HorizontalOrganizationChart"/>
    <dgm:cxn modelId="{E46A399E-1F28-423D-9B54-46411D2C9DA5}" type="presParOf" srcId="{17F168EC-207A-459A-8307-906B4BF7CF6F}" destId="{2B3DD71A-6C76-4DE5-AC01-68466E1E4C23}" srcOrd="0" destOrd="0" presId="urn:microsoft.com/office/officeart/2009/3/layout/HorizontalOrganizationChart"/>
    <dgm:cxn modelId="{F42B3FF1-26B5-492E-916A-0A8907265BC1}" type="presParOf" srcId="{2B3DD71A-6C76-4DE5-AC01-68466E1E4C23}" destId="{BF03995C-DD8D-4B56-A736-475C3343E8A1}" srcOrd="0" destOrd="0" presId="urn:microsoft.com/office/officeart/2009/3/layout/HorizontalOrganizationChart"/>
    <dgm:cxn modelId="{CF8EFF33-19CC-4DDB-965D-04566053F6E2}" type="presParOf" srcId="{2B3DD71A-6C76-4DE5-AC01-68466E1E4C23}" destId="{DACAD16F-6DE4-43F4-B069-ED074AD47393}" srcOrd="1" destOrd="0" presId="urn:microsoft.com/office/officeart/2009/3/layout/HorizontalOrganizationChart"/>
    <dgm:cxn modelId="{E8878F22-C396-4D73-A6DD-04D8794127E7}" type="presParOf" srcId="{17F168EC-207A-459A-8307-906B4BF7CF6F}" destId="{A58E2E83-4F37-43C0-A5CC-E45C8C5FA63B}" srcOrd="1" destOrd="0" presId="urn:microsoft.com/office/officeart/2009/3/layout/HorizontalOrganizationChart"/>
    <dgm:cxn modelId="{FED432A3-8CA8-45B7-AE13-7B79B7639C71}" type="presParOf" srcId="{17F168EC-207A-459A-8307-906B4BF7CF6F}" destId="{BFE3D711-565D-4C27-A33A-8CD9D4096023}" srcOrd="2" destOrd="0" presId="urn:microsoft.com/office/officeart/2009/3/layout/HorizontalOrganizationChart"/>
    <dgm:cxn modelId="{7B7E7399-5E73-4721-93F5-3A3A8153E1B8}" type="presParOf" srcId="{4E19D450-8830-4861-B895-C9E31F25D017}" destId="{58435943-CBC5-4D46-9D73-7754088D7C4D}" srcOrd="6" destOrd="0" presId="urn:microsoft.com/office/officeart/2009/3/layout/HorizontalOrganizationChart"/>
    <dgm:cxn modelId="{0E4E5899-6390-4188-BD22-E402E40B07F3}" type="presParOf" srcId="{4E19D450-8830-4861-B895-C9E31F25D017}" destId="{7CE32EF6-8AB7-4359-A7A5-FAD99D6725D6}" srcOrd="7" destOrd="0" presId="urn:microsoft.com/office/officeart/2009/3/layout/HorizontalOrganizationChart"/>
    <dgm:cxn modelId="{AF832EEA-6731-4A71-BE2E-8832E4E72635}" type="presParOf" srcId="{7CE32EF6-8AB7-4359-A7A5-FAD99D6725D6}" destId="{3A365A3C-BB04-40D0-A4E3-6A6BF75628E6}" srcOrd="0" destOrd="0" presId="urn:microsoft.com/office/officeart/2009/3/layout/HorizontalOrganizationChart"/>
    <dgm:cxn modelId="{1A958CC4-D338-4952-B080-1D25859F1560}" type="presParOf" srcId="{3A365A3C-BB04-40D0-A4E3-6A6BF75628E6}" destId="{C1B2EB77-7C5E-4258-8C45-D4FF3C4AA6D2}" srcOrd="0" destOrd="0" presId="urn:microsoft.com/office/officeart/2009/3/layout/HorizontalOrganizationChart"/>
    <dgm:cxn modelId="{F6626DA1-E6D9-437F-9A52-8E841E62143B}" type="presParOf" srcId="{3A365A3C-BB04-40D0-A4E3-6A6BF75628E6}" destId="{2710BC33-6A06-4500-B63B-49C4B639FF6B}" srcOrd="1" destOrd="0" presId="urn:microsoft.com/office/officeart/2009/3/layout/HorizontalOrganizationChart"/>
    <dgm:cxn modelId="{B10CB4F4-CBF4-4121-88DB-627EB870EC87}" type="presParOf" srcId="{7CE32EF6-8AB7-4359-A7A5-FAD99D6725D6}" destId="{074E66EE-3AD6-4AEA-8485-A216A35B1402}" srcOrd="1" destOrd="0" presId="urn:microsoft.com/office/officeart/2009/3/layout/HorizontalOrganizationChart"/>
    <dgm:cxn modelId="{59F7AFED-2DC2-4003-BB87-3F42463F0CCD}" type="presParOf" srcId="{7CE32EF6-8AB7-4359-A7A5-FAD99D6725D6}" destId="{84E0BFDF-3376-4886-ABB6-0FC5740882C9}" srcOrd="2" destOrd="0" presId="urn:microsoft.com/office/officeart/2009/3/layout/HorizontalOrganizationChart"/>
    <dgm:cxn modelId="{B6730FE6-2B10-4F81-877D-21117FE057C2}" type="presParOf" srcId="{4E19D450-8830-4861-B895-C9E31F25D017}" destId="{7AC65134-3B60-4BE4-9CCA-84A46C7B416A}" srcOrd="8" destOrd="0" presId="urn:microsoft.com/office/officeart/2009/3/layout/HorizontalOrganizationChart"/>
    <dgm:cxn modelId="{69634EEA-53E2-4D47-9892-4ADE80C13A66}" type="presParOf" srcId="{4E19D450-8830-4861-B895-C9E31F25D017}" destId="{5BDE0E43-EE33-4E66-B94B-2EA38717EBC6}" srcOrd="9" destOrd="0" presId="urn:microsoft.com/office/officeart/2009/3/layout/HorizontalOrganizationChart"/>
    <dgm:cxn modelId="{052FABD7-8A85-4E3D-B271-E34AF2833F72}" type="presParOf" srcId="{5BDE0E43-EE33-4E66-B94B-2EA38717EBC6}" destId="{8BF89C63-6B49-4D59-9FBA-B33AA661F5AD}" srcOrd="0" destOrd="0" presId="urn:microsoft.com/office/officeart/2009/3/layout/HorizontalOrganizationChart"/>
    <dgm:cxn modelId="{48CEC3A6-C3A3-4D4B-86FB-F8A9CADB24B5}" type="presParOf" srcId="{8BF89C63-6B49-4D59-9FBA-B33AA661F5AD}" destId="{C73A8732-0DA9-462A-A3E6-8BFAE13376A2}" srcOrd="0" destOrd="0" presId="urn:microsoft.com/office/officeart/2009/3/layout/HorizontalOrganizationChart"/>
    <dgm:cxn modelId="{0A42C8BC-9D8C-4CB2-AF8B-35F2DA20C806}" type="presParOf" srcId="{8BF89C63-6B49-4D59-9FBA-B33AA661F5AD}" destId="{00DEBF96-DEA8-48E7-A2C9-3CC87F2F9B4C}" srcOrd="1" destOrd="0" presId="urn:microsoft.com/office/officeart/2009/3/layout/HorizontalOrganizationChart"/>
    <dgm:cxn modelId="{963C5A57-206B-4B67-9953-292C83FB06FD}" type="presParOf" srcId="{5BDE0E43-EE33-4E66-B94B-2EA38717EBC6}" destId="{9C098F6A-01B1-4AB2-B5EA-186E3699EF04}" srcOrd="1" destOrd="0" presId="urn:microsoft.com/office/officeart/2009/3/layout/HorizontalOrganizationChart"/>
    <dgm:cxn modelId="{ABECD553-82A1-4FB8-9DA6-C988F9A73BB5}" type="presParOf" srcId="{5BDE0E43-EE33-4E66-B94B-2EA38717EBC6}" destId="{BF43E112-405B-4AAE-961B-CB9F27C2FEFC}" srcOrd="2" destOrd="0" presId="urn:microsoft.com/office/officeart/2009/3/layout/HorizontalOrganizationChart"/>
    <dgm:cxn modelId="{774998C1-9354-4327-B034-3BC629A9D82D}" type="presParOf" srcId="{F3BA51A4-C0E8-48FC-95F1-9ECAA9B89DDB}" destId="{8AF3CF19-C361-4F8F-AC03-814DFA45A4A9}" srcOrd="2" destOrd="0" presId="urn:microsoft.com/office/officeart/2009/3/layout/HorizontalOrganizationChart"/>
    <dgm:cxn modelId="{EA3CB6D3-C977-47AE-B5AD-5209D11F31DD}" type="presParOf" srcId="{96C3EFDD-C22E-4EB9-9695-B9091DAA3D2A}" destId="{3C4BCAC4-1321-47C1-8300-ED1F6EA16A79}" srcOrd="2" destOrd="0" presId="urn:microsoft.com/office/officeart/2009/3/layout/HorizontalOrganizationChart"/>
    <dgm:cxn modelId="{AE1BD07B-7F5B-445B-A018-CC2946AAAF4D}" type="presParOf" srcId="{3C4BCAC4-1321-47C1-8300-ED1F6EA16A79}" destId="{26896E72-BCD0-4F39-BA90-16FD78AEEE73}" srcOrd="0" destOrd="0" presId="urn:microsoft.com/office/officeart/2009/3/layout/HorizontalOrganizationChart"/>
    <dgm:cxn modelId="{8BA2444D-B2F4-4A43-8501-D057019FB933}" type="presParOf" srcId="{26896E72-BCD0-4F39-BA90-16FD78AEEE73}" destId="{76E6A979-945A-4847-BA75-CFE822182714}" srcOrd="0" destOrd="0" presId="urn:microsoft.com/office/officeart/2009/3/layout/HorizontalOrganizationChart"/>
    <dgm:cxn modelId="{C7C51B49-4494-4C21-82D6-A24FFD282C7B}" type="presParOf" srcId="{26896E72-BCD0-4F39-BA90-16FD78AEEE73}" destId="{7B2FBB3B-102D-492A-82C6-435734695CBE}" srcOrd="1" destOrd="0" presId="urn:microsoft.com/office/officeart/2009/3/layout/HorizontalOrganizationChart"/>
    <dgm:cxn modelId="{729579DD-E384-42D5-BEAF-16435DF1BB05}" type="presParOf" srcId="{3C4BCAC4-1321-47C1-8300-ED1F6EA16A79}" destId="{9D01A63B-36E8-4C63-B15B-4CB82A2EA2CA}" srcOrd="1" destOrd="0" presId="urn:microsoft.com/office/officeart/2009/3/layout/HorizontalOrganizationChart"/>
    <dgm:cxn modelId="{F5A3211A-621B-47FE-85FF-4584B09CA58B}" type="presParOf" srcId="{9D01A63B-36E8-4C63-B15B-4CB82A2EA2CA}" destId="{6F03B696-7621-4201-831E-6A39C7285BC3}" srcOrd="0" destOrd="0" presId="urn:microsoft.com/office/officeart/2009/3/layout/HorizontalOrganizationChart"/>
    <dgm:cxn modelId="{1FADEF5C-05BE-428A-B6DE-9E9DBF0ED970}" type="presParOf" srcId="{9D01A63B-36E8-4C63-B15B-4CB82A2EA2CA}" destId="{3CBE3A40-D42A-4908-A7DE-454D18695DB3}" srcOrd="1" destOrd="0" presId="urn:microsoft.com/office/officeart/2009/3/layout/HorizontalOrganizationChart"/>
    <dgm:cxn modelId="{24DD8A30-9FAF-4158-A0CA-994CE0D7DADA}" type="presParOf" srcId="{3CBE3A40-D42A-4908-A7DE-454D18695DB3}" destId="{582CF54F-152D-490F-B09C-E7C1363E60BD}" srcOrd="0" destOrd="0" presId="urn:microsoft.com/office/officeart/2009/3/layout/HorizontalOrganizationChart"/>
    <dgm:cxn modelId="{1E800B5A-FD33-426D-966D-F4F711A5E915}" type="presParOf" srcId="{582CF54F-152D-490F-B09C-E7C1363E60BD}" destId="{42D03FC1-7CDE-4E79-9DE8-060E0ABC0AA3}" srcOrd="0" destOrd="0" presId="urn:microsoft.com/office/officeart/2009/3/layout/HorizontalOrganizationChart"/>
    <dgm:cxn modelId="{89973E12-5C10-4A24-AB5B-E14BF3F65E87}" type="presParOf" srcId="{582CF54F-152D-490F-B09C-E7C1363E60BD}" destId="{BBD9F31E-CFFC-4993-8418-A3501C8B508C}" srcOrd="1" destOrd="0" presId="urn:microsoft.com/office/officeart/2009/3/layout/HorizontalOrganizationChart"/>
    <dgm:cxn modelId="{6BE7AAB1-6761-4408-8C5B-B59771800131}" type="presParOf" srcId="{3CBE3A40-D42A-4908-A7DE-454D18695DB3}" destId="{D8225EAC-3FCE-4CC8-98A2-858593098529}" srcOrd="1" destOrd="0" presId="urn:microsoft.com/office/officeart/2009/3/layout/HorizontalOrganizationChart"/>
    <dgm:cxn modelId="{FEA80C38-C854-4781-AE14-72F9001446C7}" type="presParOf" srcId="{3CBE3A40-D42A-4908-A7DE-454D18695DB3}" destId="{CBC77E1B-8221-4325-8ED7-1C3FFFF8DCE4}" srcOrd="2" destOrd="0" presId="urn:microsoft.com/office/officeart/2009/3/layout/HorizontalOrganizationChart"/>
    <dgm:cxn modelId="{59BD9330-0921-47AB-AB21-B426AA7B94C5}" type="presParOf" srcId="{9D01A63B-36E8-4C63-B15B-4CB82A2EA2CA}" destId="{EBA11F95-28A4-48A0-A373-C80FAAB7C23B}" srcOrd="2" destOrd="0" presId="urn:microsoft.com/office/officeart/2009/3/layout/HorizontalOrganizationChart"/>
    <dgm:cxn modelId="{9260563C-C8FD-4D53-BC3B-1BD2747D3F34}" type="presParOf" srcId="{9D01A63B-36E8-4C63-B15B-4CB82A2EA2CA}" destId="{3AF04FD5-7E66-4738-BA03-6F1A6FF41B62}" srcOrd="3" destOrd="0" presId="urn:microsoft.com/office/officeart/2009/3/layout/HorizontalOrganizationChart"/>
    <dgm:cxn modelId="{211FD002-21B7-42C5-BC8F-7A0C005A306A}" type="presParOf" srcId="{3AF04FD5-7E66-4738-BA03-6F1A6FF41B62}" destId="{2A0F7B91-5C2B-4D31-9C0A-D373C28B0129}" srcOrd="0" destOrd="0" presId="urn:microsoft.com/office/officeart/2009/3/layout/HorizontalOrganizationChart"/>
    <dgm:cxn modelId="{B0A01541-2865-413D-8B40-19CC5A261EF7}" type="presParOf" srcId="{2A0F7B91-5C2B-4D31-9C0A-D373C28B0129}" destId="{EE940F43-1865-4365-AB9E-A05DF3A9D5D3}" srcOrd="0" destOrd="0" presId="urn:microsoft.com/office/officeart/2009/3/layout/HorizontalOrganizationChart"/>
    <dgm:cxn modelId="{D2990F63-CBBA-4F3A-8694-A4E5FBE94500}" type="presParOf" srcId="{2A0F7B91-5C2B-4D31-9C0A-D373C28B0129}" destId="{4BF3F026-F74E-4642-A453-60BE52FA3DAA}" srcOrd="1" destOrd="0" presId="urn:microsoft.com/office/officeart/2009/3/layout/HorizontalOrganizationChart"/>
    <dgm:cxn modelId="{FA20BBA7-8989-4FEE-80BA-4BFBA825E895}" type="presParOf" srcId="{3AF04FD5-7E66-4738-BA03-6F1A6FF41B62}" destId="{64163548-6B06-440E-BBF7-21E84CEE1F1D}" srcOrd="1" destOrd="0" presId="urn:microsoft.com/office/officeart/2009/3/layout/HorizontalOrganizationChart"/>
    <dgm:cxn modelId="{6A5F0D80-51A1-4654-AECD-9B6A179AD4E6}" type="presParOf" srcId="{3AF04FD5-7E66-4738-BA03-6F1A6FF41B62}" destId="{A2CFA013-0142-4AA2-B373-E4F26EF63DF3}" srcOrd="2" destOrd="0" presId="urn:microsoft.com/office/officeart/2009/3/layout/HorizontalOrganizationChart"/>
    <dgm:cxn modelId="{49327542-2F23-4A4A-B45E-EB276A1D72FD}" type="presParOf" srcId="{3C4BCAC4-1321-47C1-8300-ED1F6EA16A79}" destId="{EEDCA202-4974-47A2-A916-3B4A327F6071}" srcOrd="2" destOrd="0" presId="urn:microsoft.com/office/officeart/2009/3/layout/HorizontalOrganizationChart"/>
    <dgm:cxn modelId="{DA4EE42C-2FE1-43B3-9C70-C3F12BDCCCED}" type="presParOf" srcId="{96C3EFDD-C22E-4EB9-9695-B9091DAA3D2A}" destId="{751C2FC6-658B-4AD6-9A88-D3AD4E9060F3}" srcOrd="3" destOrd="0" presId="urn:microsoft.com/office/officeart/2009/3/layout/HorizontalOrganizationChart"/>
    <dgm:cxn modelId="{80642BFB-1E0D-46D1-BEE8-7AACC84F2656}" type="presParOf" srcId="{751C2FC6-658B-4AD6-9A88-D3AD4E9060F3}" destId="{43248C3C-0942-450D-A9A3-40726CC9AAE1}" srcOrd="0" destOrd="0" presId="urn:microsoft.com/office/officeart/2009/3/layout/HorizontalOrganizationChart"/>
    <dgm:cxn modelId="{4CB1CA22-4DF9-497B-8423-A01D575F2CC0}" type="presParOf" srcId="{43248C3C-0942-450D-A9A3-40726CC9AAE1}" destId="{9FD7D39B-F7D4-486F-9AE3-442DE343201F}" srcOrd="0" destOrd="0" presId="urn:microsoft.com/office/officeart/2009/3/layout/HorizontalOrganizationChart"/>
    <dgm:cxn modelId="{1D7AB8B7-3C7B-4ECC-BF00-08AD4F43F6F1}" type="presParOf" srcId="{43248C3C-0942-450D-A9A3-40726CC9AAE1}" destId="{35BED18C-C003-47A3-9E5F-5019AD4BD7CF}" srcOrd="1" destOrd="0" presId="urn:microsoft.com/office/officeart/2009/3/layout/HorizontalOrganizationChart"/>
    <dgm:cxn modelId="{FAC6ABE0-B650-406E-A2BB-C8892D7F6D38}" type="presParOf" srcId="{751C2FC6-658B-4AD6-9A88-D3AD4E9060F3}" destId="{64D88D43-3166-4E87-975B-5C9620E6415C}" srcOrd="1" destOrd="0" presId="urn:microsoft.com/office/officeart/2009/3/layout/HorizontalOrganizationChart"/>
    <dgm:cxn modelId="{EF3628EE-DECF-4D17-8DC0-9E780E8A4D29}" type="presParOf" srcId="{64D88D43-3166-4E87-975B-5C9620E6415C}" destId="{CA803FB1-34A8-444A-AEEC-DCC834DC751B}" srcOrd="0" destOrd="0" presId="urn:microsoft.com/office/officeart/2009/3/layout/HorizontalOrganizationChart"/>
    <dgm:cxn modelId="{C139D1B6-CACE-4BCF-84DA-25934B594A36}" type="presParOf" srcId="{64D88D43-3166-4E87-975B-5C9620E6415C}" destId="{D1F0606B-39A0-4743-98E1-15AAE4A0ED73}" srcOrd="1" destOrd="0" presId="urn:microsoft.com/office/officeart/2009/3/layout/HorizontalOrganizationChart"/>
    <dgm:cxn modelId="{5231B204-578F-4C50-8CA3-B8E9801EA06E}" type="presParOf" srcId="{D1F0606B-39A0-4743-98E1-15AAE4A0ED73}" destId="{9AAD5A69-4DDB-4B8D-8194-DC0CDBF29DE0}" srcOrd="0" destOrd="0" presId="urn:microsoft.com/office/officeart/2009/3/layout/HorizontalOrganizationChart"/>
    <dgm:cxn modelId="{546B567A-66F2-4B23-96D6-398FEE6327C6}" type="presParOf" srcId="{9AAD5A69-4DDB-4B8D-8194-DC0CDBF29DE0}" destId="{BE1EB142-1D97-46BD-ADBF-4472AE45B4D2}" srcOrd="0" destOrd="0" presId="urn:microsoft.com/office/officeart/2009/3/layout/HorizontalOrganizationChart"/>
    <dgm:cxn modelId="{12168DDD-FF28-46D2-9316-2069FE6410F1}" type="presParOf" srcId="{9AAD5A69-4DDB-4B8D-8194-DC0CDBF29DE0}" destId="{783287DF-0EDE-4C22-98C5-FCB8C27DB8CB}" srcOrd="1" destOrd="0" presId="urn:microsoft.com/office/officeart/2009/3/layout/HorizontalOrganizationChart"/>
    <dgm:cxn modelId="{89614CFD-9CF5-42E9-B242-3315E4A32F2F}" type="presParOf" srcId="{D1F0606B-39A0-4743-98E1-15AAE4A0ED73}" destId="{6B799B2F-BCCE-4E56-85BF-A4F717937BEC}" srcOrd="1" destOrd="0" presId="urn:microsoft.com/office/officeart/2009/3/layout/HorizontalOrganizationChart"/>
    <dgm:cxn modelId="{4056AE6B-1679-46CD-9F0F-F3D16AE7F13D}" type="presParOf" srcId="{D1F0606B-39A0-4743-98E1-15AAE4A0ED73}" destId="{5DF3EB97-67C0-4378-97DB-59EDE00B9AF9}" srcOrd="2" destOrd="0" presId="urn:microsoft.com/office/officeart/2009/3/layout/HorizontalOrganizationChart"/>
    <dgm:cxn modelId="{71B78AA5-720F-4907-9DA7-55C5FD74CBDB}" type="presParOf" srcId="{64D88D43-3166-4E87-975B-5C9620E6415C}" destId="{A2F3097C-507B-4D68-8782-C17ACD83B004}" srcOrd="2" destOrd="0" presId="urn:microsoft.com/office/officeart/2009/3/layout/HorizontalOrganizationChart"/>
    <dgm:cxn modelId="{3D3E782D-F72D-475F-B6C8-90385E3EFD27}" type="presParOf" srcId="{64D88D43-3166-4E87-975B-5C9620E6415C}" destId="{C0FABE7C-EBCE-46F2-BB31-A8C7E1E317E8}" srcOrd="3" destOrd="0" presId="urn:microsoft.com/office/officeart/2009/3/layout/HorizontalOrganizationChart"/>
    <dgm:cxn modelId="{13A7501D-2665-4706-83ED-B70F50E18696}" type="presParOf" srcId="{C0FABE7C-EBCE-46F2-BB31-A8C7E1E317E8}" destId="{B5074867-8AFB-4927-B9B2-AE8F952CD675}" srcOrd="0" destOrd="0" presId="urn:microsoft.com/office/officeart/2009/3/layout/HorizontalOrganizationChart"/>
    <dgm:cxn modelId="{B9923A28-7703-4866-A7D4-7E4F2DC91084}" type="presParOf" srcId="{B5074867-8AFB-4927-B9B2-AE8F952CD675}" destId="{5B8B9727-AF79-4E23-BFC4-E730A48E7151}" srcOrd="0" destOrd="0" presId="urn:microsoft.com/office/officeart/2009/3/layout/HorizontalOrganizationChart"/>
    <dgm:cxn modelId="{D788BB77-8F92-46E0-8C56-1A418D4B12EA}" type="presParOf" srcId="{B5074867-8AFB-4927-B9B2-AE8F952CD675}" destId="{BBE796CA-3111-4827-AA08-79EA5D39B60B}" srcOrd="1" destOrd="0" presId="urn:microsoft.com/office/officeart/2009/3/layout/HorizontalOrganizationChart"/>
    <dgm:cxn modelId="{FC89106D-3CA4-40EA-A1FD-7B94DCE4A2EC}" type="presParOf" srcId="{C0FABE7C-EBCE-46F2-BB31-A8C7E1E317E8}" destId="{AB95C5F1-07D2-4F3C-80EF-A642287EDB26}" srcOrd="1" destOrd="0" presId="urn:microsoft.com/office/officeart/2009/3/layout/HorizontalOrganizationChart"/>
    <dgm:cxn modelId="{42467899-E327-4833-A538-AC5FB2883DB8}" type="presParOf" srcId="{C0FABE7C-EBCE-46F2-BB31-A8C7E1E317E8}" destId="{B77EFE5E-A2D3-4F0D-ACEF-1255203D2CFB}" srcOrd="2" destOrd="0" presId="urn:microsoft.com/office/officeart/2009/3/layout/HorizontalOrganizationChart"/>
    <dgm:cxn modelId="{2021B115-505E-4998-A44E-9E4899B37358}" type="presParOf" srcId="{751C2FC6-658B-4AD6-9A88-D3AD4E9060F3}" destId="{43BE566C-4E1D-45C4-85BA-D18D8B7D6C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CB6E2-F785-4B89-A1A4-C11D1D32E10F}">
      <dsp:nvSpPr>
        <dsp:cNvPr id="0" name=""/>
        <dsp:cNvSpPr/>
      </dsp:nvSpPr>
      <dsp:spPr>
        <a:xfrm>
          <a:off x="12241360" y="558185"/>
          <a:ext cx="11350680" cy="539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871"/>
              </a:lnTo>
              <a:lnTo>
                <a:pt x="11350680" y="269871"/>
              </a:lnTo>
              <a:lnTo>
                <a:pt x="11350680" y="53974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93AF1-4D93-4D4C-8E27-E2A1BA48DDCF}">
      <dsp:nvSpPr>
        <dsp:cNvPr id="0" name=""/>
        <dsp:cNvSpPr/>
      </dsp:nvSpPr>
      <dsp:spPr>
        <a:xfrm>
          <a:off x="18415815" y="1653710"/>
          <a:ext cx="253093" cy="19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6283"/>
              </a:lnTo>
              <a:lnTo>
                <a:pt x="253093" y="194628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46EAD-E3EB-4EB6-AD20-15658FD58627}">
      <dsp:nvSpPr>
        <dsp:cNvPr id="0" name=""/>
        <dsp:cNvSpPr/>
      </dsp:nvSpPr>
      <dsp:spPr>
        <a:xfrm>
          <a:off x="18415815" y="1653710"/>
          <a:ext cx="253093" cy="1215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547"/>
              </a:lnTo>
              <a:lnTo>
                <a:pt x="253093" y="121554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A1A11-3E8D-4EB9-8C04-5D38F59A2240}">
      <dsp:nvSpPr>
        <dsp:cNvPr id="0" name=""/>
        <dsp:cNvSpPr/>
      </dsp:nvSpPr>
      <dsp:spPr>
        <a:xfrm>
          <a:off x="18415815" y="1653710"/>
          <a:ext cx="253093" cy="484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798"/>
              </a:lnTo>
              <a:lnTo>
                <a:pt x="253093" y="4847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A198-860E-4011-81A6-26CC665DA5F4}">
      <dsp:nvSpPr>
        <dsp:cNvPr id="0" name=""/>
        <dsp:cNvSpPr/>
      </dsp:nvSpPr>
      <dsp:spPr>
        <a:xfrm>
          <a:off x="12241360" y="558185"/>
          <a:ext cx="6886999" cy="540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861"/>
              </a:lnTo>
              <a:lnTo>
                <a:pt x="6886999" y="270861"/>
              </a:lnTo>
              <a:lnTo>
                <a:pt x="6886999" y="54073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1DA66-F1F7-4BF9-A478-658C09C7B06C}">
      <dsp:nvSpPr>
        <dsp:cNvPr id="0" name=""/>
        <dsp:cNvSpPr/>
      </dsp:nvSpPr>
      <dsp:spPr>
        <a:xfrm>
          <a:off x="13160666" y="1650703"/>
          <a:ext cx="193002" cy="3426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6863"/>
              </a:lnTo>
              <a:lnTo>
                <a:pt x="193002" y="342686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8B38B-8D6D-498F-BBEF-59F5E214C36A}">
      <dsp:nvSpPr>
        <dsp:cNvPr id="0" name=""/>
        <dsp:cNvSpPr/>
      </dsp:nvSpPr>
      <dsp:spPr>
        <a:xfrm>
          <a:off x="13160666" y="1650703"/>
          <a:ext cx="193002" cy="2696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6115"/>
              </a:lnTo>
              <a:lnTo>
                <a:pt x="193002" y="269611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603D9-E40E-4AE8-9FCF-F90B7A299003}">
      <dsp:nvSpPr>
        <dsp:cNvPr id="0" name=""/>
        <dsp:cNvSpPr/>
      </dsp:nvSpPr>
      <dsp:spPr>
        <a:xfrm>
          <a:off x="13160666" y="1650703"/>
          <a:ext cx="193002" cy="1965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5366"/>
              </a:lnTo>
              <a:lnTo>
                <a:pt x="193002" y="196536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75983-ED09-4D5E-9C6E-B61CD39C5E4C}">
      <dsp:nvSpPr>
        <dsp:cNvPr id="0" name=""/>
        <dsp:cNvSpPr/>
      </dsp:nvSpPr>
      <dsp:spPr>
        <a:xfrm>
          <a:off x="13160666" y="1650703"/>
          <a:ext cx="193002" cy="1202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670"/>
              </a:lnTo>
              <a:lnTo>
                <a:pt x="193002" y="120267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2120F-CC5A-4195-A97C-FA5A269009E0}">
      <dsp:nvSpPr>
        <dsp:cNvPr id="0" name=""/>
        <dsp:cNvSpPr/>
      </dsp:nvSpPr>
      <dsp:spPr>
        <a:xfrm>
          <a:off x="13160666" y="1650703"/>
          <a:ext cx="193002" cy="471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922"/>
              </a:lnTo>
              <a:lnTo>
                <a:pt x="193002" y="47192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0954F-ED83-4893-B8AA-0EAFBC2BA76B}">
      <dsp:nvSpPr>
        <dsp:cNvPr id="0" name=""/>
        <dsp:cNvSpPr/>
      </dsp:nvSpPr>
      <dsp:spPr>
        <a:xfrm>
          <a:off x="12241360" y="558185"/>
          <a:ext cx="1631850" cy="537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54"/>
              </a:lnTo>
              <a:lnTo>
                <a:pt x="1631850" y="267854"/>
              </a:lnTo>
              <a:lnTo>
                <a:pt x="1631850" y="5377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131ED-D191-4B76-9FE1-4A9BB27412E2}">
      <dsp:nvSpPr>
        <dsp:cNvPr id="0" name=""/>
        <dsp:cNvSpPr/>
      </dsp:nvSpPr>
      <dsp:spPr>
        <a:xfrm>
          <a:off x="8315028" y="1661343"/>
          <a:ext cx="181924" cy="2674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4474"/>
              </a:lnTo>
              <a:lnTo>
                <a:pt x="181924" y="26744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99199-FB71-4B93-BC69-B8E1C016E473}">
      <dsp:nvSpPr>
        <dsp:cNvPr id="0" name=""/>
        <dsp:cNvSpPr/>
      </dsp:nvSpPr>
      <dsp:spPr>
        <a:xfrm>
          <a:off x="8315028" y="1661343"/>
          <a:ext cx="181924" cy="1943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3725"/>
              </a:lnTo>
              <a:lnTo>
                <a:pt x="181924" y="19437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6696-DF21-4DC1-B66F-E6877CF1C076}">
      <dsp:nvSpPr>
        <dsp:cNvPr id="0" name=""/>
        <dsp:cNvSpPr/>
      </dsp:nvSpPr>
      <dsp:spPr>
        <a:xfrm>
          <a:off x="8315028" y="1661343"/>
          <a:ext cx="181924" cy="1212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990"/>
              </a:lnTo>
              <a:lnTo>
                <a:pt x="181924" y="12129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CE447-434E-452E-8DAB-4BB2090B882A}">
      <dsp:nvSpPr>
        <dsp:cNvPr id="0" name=""/>
        <dsp:cNvSpPr/>
      </dsp:nvSpPr>
      <dsp:spPr>
        <a:xfrm>
          <a:off x="8315028" y="1661343"/>
          <a:ext cx="181924" cy="48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241"/>
              </a:lnTo>
              <a:lnTo>
                <a:pt x="181924" y="48224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E3792-CEE3-47A3-A8B5-E08A0E582DE8}">
      <dsp:nvSpPr>
        <dsp:cNvPr id="0" name=""/>
        <dsp:cNvSpPr/>
      </dsp:nvSpPr>
      <dsp:spPr>
        <a:xfrm>
          <a:off x="9027572" y="558185"/>
          <a:ext cx="3213787" cy="548366"/>
        </a:xfrm>
        <a:custGeom>
          <a:avLst/>
          <a:gdLst/>
          <a:ahLst/>
          <a:cxnLst/>
          <a:rect l="0" t="0" r="0" b="0"/>
          <a:pathLst>
            <a:path>
              <a:moveTo>
                <a:pt x="3213787" y="0"/>
              </a:moveTo>
              <a:lnTo>
                <a:pt x="3213787" y="278494"/>
              </a:lnTo>
              <a:lnTo>
                <a:pt x="0" y="278494"/>
              </a:lnTo>
              <a:lnTo>
                <a:pt x="0" y="54836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CF11D-C380-4D79-806D-26B4625E96C4}">
      <dsp:nvSpPr>
        <dsp:cNvPr id="0" name=""/>
        <dsp:cNvSpPr/>
      </dsp:nvSpPr>
      <dsp:spPr>
        <a:xfrm>
          <a:off x="3633139" y="1661343"/>
          <a:ext cx="239394" cy="196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342"/>
              </a:lnTo>
              <a:lnTo>
                <a:pt x="239394" y="196034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87412-617E-4245-8D9A-6B999F8C2667}">
      <dsp:nvSpPr>
        <dsp:cNvPr id="0" name=""/>
        <dsp:cNvSpPr/>
      </dsp:nvSpPr>
      <dsp:spPr>
        <a:xfrm>
          <a:off x="3633139" y="1661343"/>
          <a:ext cx="239394" cy="122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606"/>
              </a:lnTo>
              <a:lnTo>
                <a:pt x="239394" y="12296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26544-4FC2-41B2-9E47-32D1E13B594E}">
      <dsp:nvSpPr>
        <dsp:cNvPr id="0" name=""/>
        <dsp:cNvSpPr/>
      </dsp:nvSpPr>
      <dsp:spPr>
        <a:xfrm>
          <a:off x="3633139" y="1661343"/>
          <a:ext cx="239394" cy="498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857"/>
              </a:lnTo>
              <a:lnTo>
                <a:pt x="239394" y="49885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5FF9D-F98C-4753-B6CF-4C61D25DC8B3}">
      <dsp:nvSpPr>
        <dsp:cNvPr id="0" name=""/>
        <dsp:cNvSpPr/>
      </dsp:nvSpPr>
      <dsp:spPr>
        <a:xfrm>
          <a:off x="4702838" y="558185"/>
          <a:ext cx="7538521" cy="548366"/>
        </a:xfrm>
        <a:custGeom>
          <a:avLst/>
          <a:gdLst/>
          <a:ahLst/>
          <a:cxnLst/>
          <a:rect l="0" t="0" r="0" b="0"/>
          <a:pathLst>
            <a:path>
              <a:moveTo>
                <a:pt x="7538521" y="0"/>
              </a:moveTo>
              <a:lnTo>
                <a:pt x="7538521" y="278494"/>
              </a:lnTo>
              <a:lnTo>
                <a:pt x="0" y="278494"/>
              </a:lnTo>
              <a:lnTo>
                <a:pt x="0" y="54836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7CEA6-C34B-41B7-9D08-ECE2052D564A}">
      <dsp:nvSpPr>
        <dsp:cNvPr id="0" name=""/>
        <dsp:cNvSpPr/>
      </dsp:nvSpPr>
      <dsp:spPr>
        <a:xfrm>
          <a:off x="890679" y="558185"/>
          <a:ext cx="11350680" cy="539743"/>
        </a:xfrm>
        <a:custGeom>
          <a:avLst/>
          <a:gdLst/>
          <a:ahLst/>
          <a:cxnLst/>
          <a:rect l="0" t="0" r="0" b="0"/>
          <a:pathLst>
            <a:path>
              <a:moveTo>
                <a:pt x="11350680" y="0"/>
              </a:moveTo>
              <a:lnTo>
                <a:pt x="11350680" y="269871"/>
              </a:lnTo>
              <a:lnTo>
                <a:pt x="0" y="269871"/>
              </a:lnTo>
              <a:lnTo>
                <a:pt x="0" y="53974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9E6CD-1E6A-46C2-8297-6C99747D5DDF}">
      <dsp:nvSpPr>
        <dsp:cNvPr id="0" name=""/>
        <dsp:cNvSpPr/>
      </dsp:nvSpPr>
      <dsp:spPr>
        <a:xfrm>
          <a:off x="10873212" y="3392"/>
          <a:ext cx="2736294" cy="554792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0. Index view</a:t>
          </a:r>
          <a:endParaRPr lang="ko-KR" altLang="en-US" sz="2400" kern="1200" dirty="0"/>
        </a:p>
      </dsp:txBody>
      <dsp:txXfrm>
        <a:off x="10873212" y="3392"/>
        <a:ext cx="2736294" cy="554792"/>
      </dsp:txXfrm>
    </dsp:sp>
    <dsp:sp modelId="{F5DF032D-374B-42A1-B96C-640A75856C1F}">
      <dsp:nvSpPr>
        <dsp:cNvPr id="0" name=""/>
        <dsp:cNvSpPr/>
      </dsp:nvSpPr>
      <dsp:spPr>
        <a:xfrm>
          <a:off x="0" y="1097928"/>
          <a:ext cx="1781359" cy="55479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1. </a:t>
          </a:r>
          <a:r>
            <a:rPr lang="ko-KR" altLang="en-US" sz="2400" kern="1200" dirty="0" smtClean="0"/>
            <a:t>신상품</a:t>
          </a:r>
          <a:endParaRPr lang="ko-KR" altLang="en-US" sz="2400" kern="1200" dirty="0"/>
        </a:p>
      </dsp:txBody>
      <dsp:txXfrm>
        <a:off x="0" y="1097928"/>
        <a:ext cx="1781359" cy="554792"/>
      </dsp:txXfrm>
    </dsp:sp>
    <dsp:sp modelId="{9552AACA-9F22-4F89-B53A-3E732C1480F7}">
      <dsp:nvSpPr>
        <dsp:cNvPr id="0" name=""/>
        <dsp:cNvSpPr/>
      </dsp:nvSpPr>
      <dsp:spPr>
        <a:xfrm>
          <a:off x="3365714" y="1106551"/>
          <a:ext cx="2674249" cy="55479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2. </a:t>
          </a:r>
          <a:r>
            <a:rPr lang="ko-KR" altLang="en-US" sz="2400" kern="1200" dirty="0" err="1" smtClean="0"/>
            <a:t>룸박스</a:t>
          </a:r>
          <a:r>
            <a:rPr lang="en-US" altLang="ko-KR" sz="2400" kern="1200" dirty="0" smtClean="0"/>
            <a:t>/</a:t>
          </a:r>
          <a:r>
            <a:rPr lang="ko-KR" altLang="en-US" sz="2400" kern="1200" dirty="0" smtClean="0"/>
            <a:t>케이스</a:t>
          </a:r>
          <a:endParaRPr lang="ko-KR" altLang="en-US" sz="2400" kern="1200" dirty="0"/>
        </a:p>
      </dsp:txBody>
      <dsp:txXfrm>
        <a:off x="3365714" y="1106551"/>
        <a:ext cx="2674249" cy="554792"/>
      </dsp:txXfrm>
    </dsp:sp>
    <dsp:sp modelId="{F9A92483-5695-4C72-8219-10997E1DE7E4}">
      <dsp:nvSpPr>
        <dsp:cNvPr id="0" name=""/>
        <dsp:cNvSpPr/>
      </dsp:nvSpPr>
      <dsp:spPr>
        <a:xfrm>
          <a:off x="3872533" y="1882805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2_1. </a:t>
          </a:r>
          <a:r>
            <a:rPr lang="ko-KR" altLang="en-US" sz="2400" kern="1200" dirty="0" smtClean="0"/>
            <a:t>원목</a:t>
          </a:r>
          <a:endParaRPr lang="ko-KR" altLang="en-US" sz="2400" kern="1200" dirty="0"/>
        </a:p>
      </dsp:txBody>
      <dsp:txXfrm>
        <a:off x="3872533" y="1882805"/>
        <a:ext cx="1781359" cy="554792"/>
      </dsp:txXfrm>
    </dsp:sp>
    <dsp:sp modelId="{692A5EE5-FD4F-4516-B082-E7E01A470FA8}">
      <dsp:nvSpPr>
        <dsp:cNvPr id="0" name=""/>
        <dsp:cNvSpPr/>
      </dsp:nvSpPr>
      <dsp:spPr>
        <a:xfrm>
          <a:off x="3872533" y="2613554"/>
          <a:ext cx="2459894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2_2. </a:t>
          </a:r>
          <a:r>
            <a:rPr lang="ko-KR" altLang="en-US" sz="2400" kern="1200" dirty="0" smtClean="0"/>
            <a:t>가공 목재</a:t>
          </a:r>
          <a:endParaRPr lang="ko-KR" altLang="en-US" sz="2400" kern="1200" dirty="0"/>
        </a:p>
      </dsp:txBody>
      <dsp:txXfrm>
        <a:off x="3872533" y="2613554"/>
        <a:ext cx="2459894" cy="554792"/>
      </dsp:txXfrm>
    </dsp:sp>
    <dsp:sp modelId="{851227B1-852F-404C-A0AF-757B732BB6E4}">
      <dsp:nvSpPr>
        <dsp:cNvPr id="0" name=""/>
        <dsp:cNvSpPr/>
      </dsp:nvSpPr>
      <dsp:spPr>
        <a:xfrm>
          <a:off x="3872533" y="3344289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2_3. </a:t>
          </a:r>
          <a:r>
            <a:rPr lang="ko-KR" altLang="en-US" sz="2400" kern="1200" dirty="0" smtClean="0"/>
            <a:t>기타</a:t>
          </a:r>
          <a:endParaRPr lang="ko-KR" altLang="en-US" sz="2400" kern="1200" dirty="0"/>
        </a:p>
      </dsp:txBody>
      <dsp:txXfrm>
        <a:off x="3872533" y="3344289"/>
        <a:ext cx="1781359" cy="554792"/>
      </dsp:txXfrm>
    </dsp:sp>
    <dsp:sp modelId="{E2EA6325-51EA-42D8-A721-8419BEAD0894}">
      <dsp:nvSpPr>
        <dsp:cNvPr id="0" name=""/>
        <dsp:cNvSpPr/>
      </dsp:nvSpPr>
      <dsp:spPr>
        <a:xfrm>
          <a:off x="8136892" y="1106551"/>
          <a:ext cx="1781359" cy="55479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3. </a:t>
          </a:r>
          <a:r>
            <a:rPr lang="ko-KR" altLang="en-US" sz="2400" kern="1200" dirty="0" smtClean="0"/>
            <a:t>주방용품</a:t>
          </a:r>
          <a:endParaRPr lang="ko-KR" altLang="en-US" sz="2400" kern="1200" dirty="0"/>
        </a:p>
      </dsp:txBody>
      <dsp:txXfrm>
        <a:off x="8136892" y="1106551"/>
        <a:ext cx="1781359" cy="554792"/>
      </dsp:txXfrm>
    </dsp:sp>
    <dsp:sp modelId="{E837027F-A296-4DFF-A947-A6577D4702FD}">
      <dsp:nvSpPr>
        <dsp:cNvPr id="0" name=""/>
        <dsp:cNvSpPr/>
      </dsp:nvSpPr>
      <dsp:spPr>
        <a:xfrm>
          <a:off x="8496953" y="1866189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3_1. </a:t>
          </a:r>
          <a:r>
            <a:rPr lang="ko-KR" altLang="en-US" sz="2400" kern="1200" dirty="0" smtClean="0"/>
            <a:t>도자기</a:t>
          </a:r>
          <a:endParaRPr lang="ko-KR" altLang="en-US" sz="2400" kern="1200" dirty="0"/>
        </a:p>
      </dsp:txBody>
      <dsp:txXfrm>
        <a:off x="8496953" y="1866189"/>
        <a:ext cx="1781359" cy="554792"/>
      </dsp:txXfrm>
    </dsp:sp>
    <dsp:sp modelId="{0EAAC10C-83FC-47FC-A637-7C4C58DC8745}">
      <dsp:nvSpPr>
        <dsp:cNvPr id="0" name=""/>
        <dsp:cNvSpPr/>
      </dsp:nvSpPr>
      <dsp:spPr>
        <a:xfrm>
          <a:off x="8496953" y="2596937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3_2. </a:t>
          </a:r>
          <a:r>
            <a:rPr lang="ko-KR" altLang="en-US" sz="2400" kern="1200" dirty="0" smtClean="0"/>
            <a:t>금속</a:t>
          </a:r>
          <a:endParaRPr lang="ko-KR" altLang="en-US" sz="2400" kern="1200" dirty="0"/>
        </a:p>
      </dsp:txBody>
      <dsp:txXfrm>
        <a:off x="8496953" y="2596937"/>
        <a:ext cx="1781359" cy="554792"/>
      </dsp:txXfrm>
    </dsp:sp>
    <dsp:sp modelId="{27BFB8FA-0E70-4250-A136-FE91D6E63007}">
      <dsp:nvSpPr>
        <dsp:cNvPr id="0" name=""/>
        <dsp:cNvSpPr/>
      </dsp:nvSpPr>
      <dsp:spPr>
        <a:xfrm>
          <a:off x="8496953" y="3327673"/>
          <a:ext cx="2451335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3_3. </a:t>
          </a:r>
          <a:r>
            <a:rPr lang="ko-KR" altLang="en-US" sz="2400" kern="1200" dirty="0" smtClean="0"/>
            <a:t>플라스틱</a:t>
          </a:r>
          <a:endParaRPr lang="ko-KR" altLang="en-US" sz="2400" kern="1200" dirty="0"/>
        </a:p>
      </dsp:txBody>
      <dsp:txXfrm>
        <a:off x="8496953" y="3327673"/>
        <a:ext cx="2451335" cy="554792"/>
      </dsp:txXfrm>
    </dsp:sp>
    <dsp:sp modelId="{BD55C44D-0F80-4E26-A090-07D3C2CE8AF9}">
      <dsp:nvSpPr>
        <dsp:cNvPr id="0" name=""/>
        <dsp:cNvSpPr/>
      </dsp:nvSpPr>
      <dsp:spPr>
        <a:xfrm>
          <a:off x="8496953" y="4058421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3_4. </a:t>
          </a:r>
          <a:r>
            <a:rPr lang="ko-KR" altLang="en-US" sz="2400" kern="1200" dirty="0" smtClean="0"/>
            <a:t>기타</a:t>
          </a:r>
          <a:endParaRPr lang="ko-KR" altLang="en-US" sz="2400" kern="1200" dirty="0"/>
        </a:p>
      </dsp:txBody>
      <dsp:txXfrm>
        <a:off x="8496953" y="4058421"/>
        <a:ext cx="1781359" cy="554792"/>
      </dsp:txXfrm>
    </dsp:sp>
    <dsp:sp modelId="{C3B3792C-51C5-4DCA-BD3D-238C67A91798}">
      <dsp:nvSpPr>
        <dsp:cNvPr id="0" name=""/>
        <dsp:cNvSpPr/>
      </dsp:nvSpPr>
      <dsp:spPr>
        <a:xfrm>
          <a:off x="12982530" y="1095910"/>
          <a:ext cx="1781359" cy="55479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4. </a:t>
          </a:r>
          <a:r>
            <a:rPr lang="ko-KR" altLang="en-US" sz="2400" kern="1200" dirty="0" smtClean="0"/>
            <a:t>소품</a:t>
          </a:r>
          <a:endParaRPr lang="ko-KR" altLang="en-US" sz="2400" kern="1200" dirty="0"/>
        </a:p>
      </dsp:txBody>
      <dsp:txXfrm>
        <a:off x="12982530" y="1095910"/>
        <a:ext cx="1781359" cy="554792"/>
      </dsp:txXfrm>
    </dsp:sp>
    <dsp:sp modelId="{F74BF6AF-C059-45D9-9EC4-40BBA5FF44A4}">
      <dsp:nvSpPr>
        <dsp:cNvPr id="0" name=""/>
        <dsp:cNvSpPr/>
      </dsp:nvSpPr>
      <dsp:spPr>
        <a:xfrm>
          <a:off x="13353668" y="1845229"/>
          <a:ext cx="2602771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4_1. </a:t>
          </a:r>
          <a:r>
            <a:rPr lang="ko-KR" altLang="en-US" sz="2400" kern="1200" dirty="0" smtClean="0"/>
            <a:t>생활 가구</a:t>
          </a:r>
          <a:endParaRPr lang="ko-KR" altLang="en-US" sz="2400" kern="1200" dirty="0"/>
        </a:p>
      </dsp:txBody>
      <dsp:txXfrm>
        <a:off x="13353668" y="1845229"/>
        <a:ext cx="2602771" cy="554792"/>
      </dsp:txXfrm>
    </dsp:sp>
    <dsp:sp modelId="{ADE1EF38-AD32-4BE2-AF21-90FF7D158C47}">
      <dsp:nvSpPr>
        <dsp:cNvPr id="0" name=""/>
        <dsp:cNvSpPr/>
      </dsp:nvSpPr>
      <dsp:spPr>
        <a:xfrm>
          <a:off x="13353668" y="2575977"/>
          <a:ext cx="2704115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4_2. </a:t>
          </a:r>
          <a:r>
            <a:rPr lang="ko-KR" altLang="en-US" sz="2400" kern="1200" dirty="0" smtClean="0"/>
            <a:t>사무용 가구</a:t>
          </a:r>
          <a:endParaRPr lang="ko-KR" altLang="en-US" sz="2400" kern="1200" dirty="0"/>
        </a:p>
      </dsp:txBody>
      <dsp:txXfrm>
        <a:off x="13353668" y="2575977"/>
        <a:ext cx="2704115" cy="554792"/>
      </dsp:txXfrm>
    </dsp:sp>
    <dsp:sp modelId="{0AC3FA53-0DC4-412E-A2CC-AB0C9FB008EB}">
      <dsp:nvSpPr>
        <dsp:cNvPr id="0" name=""/>
        <dsp:cNvSpPr/>
      </dsp:nvSpPr>
      <dsp:spPr>
        <a:xfrm>
          <a:off x="13353668" y="3338673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4_3. </a:t>
          </a:r>
          <a:r>
            <a:rPr lang="ko-KR" altLang="en-US" sz="2400" kern="1200" dirty="0" smtClean="0"/>
            <a:t>조명</a:t>
          </a:r>
          <a:endParaRPr lang="ko-KR" altLang="en-US" sz="2400" kern="1200" dirty="0"/>
        </a:p>
      </dsp:txBody>
      <dsp:txXfrm>
        <a:off x="13353668" y="3338673"/>
        <a:ext cx="1781359" cy="554792"/>
      </dsp:txXfrm>
    </dsp:sp>
    <dsp:sp modelId="{74E94CC6-DA87-433B-B2DB-B5C98E1546F3}">
      <dsp:nvSpPr>
        <dsp:cNvPr id="0" name=""/>
        <dsp:cNvSpPr/>
      </dsp:nvSpPr>
      <dsp:spPr>
        <a:xfrm>
          <a:off x="13353668" y="4069422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4_4. </a:t>
          </a:r>
          <a:r>
            <a:rPr lang="ko-KR" altLang="en-US" sz="2400" kern="1200" dirty="0" smtClean="0"/>
            <a:t>벽지</a:t>
          </a:r>
          <a:endParaRPr lang="ko-KR" altLang="en-US" sz="2400" kern="1200" dirty="0"/>
        </a:p>
      </dsp:txBody>
      <dsp:txXfrm>
        <a:off x="13353668" y="4069422"/>
        <a:ext cx="1781359" cy="554792"/>
      </dsp:txXfrm>
    </dsp:sp>
    <dsp:sp modelId="{147DF589-ECFE-468E-9228-0C8D7769F117}">
      <dsp:nvSpPr>
        <dsp:cNvPr id="0" name=""/>
        <dsp:cNvSpPr/>
      </dsp:nvSpPr>
      <dsp:spPr>
        <a:xfrm>
          <a:off x="13353668" y="4800171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4_5. </a:t>
          </a:r>
          <a:r>
            <a:rPr lang="ko-KR" altLang="en-US" sz="2400" kern="1200" dirty="0" smtClean="0"/>
            <a:t>기타</a:t>
          </a:r>
          <a:endParaRPr lang="ko-KR" altLang="en-US" sz="2400" kern="1200" dirty="0"/>
        </a:p>
      </dsp:txBody>
      <dsp:txXfrm>
        <a:off x="13353668" y="4800171"/>
        <a:ext cx="1781359" cy="554792"/>
      </dsp:txXfrm>
    </dsp:sp>
    <dsp:sp modelId="{547AE8F7-0615-4890-8FFF-2AD40335BE84}">
      <dsp:nvSpPr>
        <dsp:cNvPr id="0" name=""/>
        <dsp:cNvSpPr/>
      </dsp:nvSpPr>
      <dsp:spPr>
        <a:xfrm>
          <a:off x="18237679" y="1098918"/>
          <a:ext cx="1781359" cy="55479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5. </a:t>
          </a:r>
          <a:r>
            <a:rPr lang="ko-KR" altLang="en-US" sz="2400" kern="1200" dirty="0" smtClean="0"/>
            <a:t>부자재</a:t>
          </a:r>
          <a:endParaRPr lang="ko-KR" altLang="en-US" sz="2400" kern="1200" dirty="0"/>
        </a:p>
      </dsp:txBody>
      <dsp:txXfrm>
        <a:off x="18237679" y="1098918"/>
        <a:ext cx="1781359" cy="554792"/>
      </dsp:txXfrm>
    </dsp:sp>
    <dsp:sp modelId="{DB9812DF-138A-4304-A21A-C813096C5E08}">
      <dsp:nvSpPr>
        <dsp:cNvPr id="0" name=""/>
        <dsp:cNvSpPr/>
      </dsp:nvSpPr>
      <dsp:spPr>
        <a:xfrm>
          <a:off x="18668909" y="1861113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5_1. </a:t>
          </a:r>
          <a:r>
            <a:rPr lang="ko-KR" altLang="en-US" sz="2400" kern="1200" dirty="0" smtClean="0"/>
            <a:t>원단</a:t>
          </a:r>
          <a:endParaRPr lang="ko-KR" altLang="en-US" sz="2400" kern="1200" dirty="0"/>
        </a:p>
      </dsp:txBody>
      <dsp:txXfrm>
        <a:off x="18668909" y="1861113"/>
        <a:ext cx="1781359" cy="554792"/>
      </dsp:txXfrm>
    </dsp:sp>
    <dsp:sp modelId="{50B2E1A1-BC8D-4E3F-AA7E-BF9E4AE8D13A}">
      <dsp:nvSpPr>
        <dsp:cNvPr id="0" name=""/>
        <dsp:cNvSpPr/>
      </dsp:nvSpPr>
      <dsp:spPr>
        <a:xfrm>
          <a:off x="18668909" y="2591861"/>
          <a:ext cx="2213411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5_2. </a:t>
          </a:r>
          <a:r>
            <a:rPr lang="ko-KR" altLang="en-US" sz="2400" kern="1200" dirty="0" smtClean="0"/>
            <a:t>끈</a:t>
          </a:r>
          <a:r>
            <a:rPr lang="en-US" altLang="ko-KR" sz="2400" kern="1200" dirty="0" smtClean="0"/>
            <a:t>/ </a:t>
          </a:r>
          <a:r>
            <a:rPr lang="ko-KR" altLang="en-US" sz="2400" kern="1200" dirty="0" smtClean="0"/>
            <a:t>리본</a:t>
          </a:r>
          <a:endParaRPr lang="ko-KR" altLang="en-US" sz="2400" kern="1200" dirty="0"/>
        </a:p>
      </dsp:txBody>
      <dsp:txXfrm>
        <a:off x="18668909" y="2591861"/>
        <a:ext cx="2213411" cy="554792"/>
      </dsp:txXfrm>
    </dsp:sp>
    <dsp:sp modelId="{E6C8CC13-9F09-4030-AAD5-50CBF86CD5AA}">
      <dsp:nvSpPr>
        <dsp:cNvPr id="0" name=""/>
        <dsp:cNvSpPr/>
      </dsp:nvSpPr>
      <dsp:spPr>
        <a:xfrm>
          <a:off x="18668909" y="3322597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5_3. </a:t>
          </a:r>
          <a:r>
            <a:rPr lang="ko-KR" altLang="en-US" sz="2400" kern="1200" dirty="0" smtClean="0"/>
            <a:t>기타</a:t>
          </a:r>
          <a:endParaRPr lang="ko-KR" altLang="en-US" sz="2400" kern="1200" dirty="0"/>
        </a:p>
      </dsp:txBody>
      <dsp:txXfrm>
        <a:off x="18668909" y="3322597"/>
        <a:ext cx="1781359" cy="554792"/>
      </dsp:txXfrm>
    </dsp:sp>
    <dsp:sp modelId="{FA169C2A-745B-4930-96F6-0EB2A4E4657D}">
      <dsp:nvSpPr>
        <dsp:cNvPr id="0" name=""/>
        <dsp:cNvSpPr/>
      </dsp:nvSpPr>
      <dsp:spPr>
        <a:xfrm>
          <a:off x="22701360" y="1097928"/>
          <a:ext cx="1781359" cy="55479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6. </a:t>
          </a:r>
          <a:r>
            <a:rPr lang="ko-KR" altLang="en-US" sz="2400" kern="1200" dirty="0" smtClean="0"/>
            <a:t>세트상품</a:t>
          </a:r>
          <a:endParaRPr lang="ko-KR" altLang="en-US" sz="2400" kern="1200" dirty="0"/>
        </a:p>
      </dsp:txBody>
      <dsp:txXfrm>
        <a:off x="22701360" y="1097928"/>
        <a:ext cx="1781359" cy="554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3097C-507B-4D68-8782-C17ACD83B004}">
      <dsp:nvSpPr>
        <dsp:cNvPr id="0" name=""/>
        <dsp:cNvSpPr/>
      </dsp:nvSpPr>
      <dsp:spPr>
        <a:xfrm>
          <a:off x="1990554" y="5347163"/>
          <a:ext cx="4778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0658" y="45720"/>
              </a:lnTo>
              <a:lnTo>
                <a:pt x="4750658" y="70398"/>
              </a:lnTo>
              <a:lnTo>
                <a:pt x="4778196" y="703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03FB1-34A8-444A-AEEC-DCC834DC751B}">
      <dsp:nvSpPr>
        <dsp:cNvPr id="0" name=""/>
        <dsp:cNvSpPr/>
      </dsp:nvSpPr>
      <dsp:spPr>
        <a:xfrm>
          <a:off x="1990554" y="5347163"/>
          <a:ext cx="103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06242" y="45720"/>
              </a:lnTo>
              <a:lnTo>
                <a:pt x="1006242" y="70398"/>
              </a:lnTo>
              <a:lnTo>
                <a:pt x="1033781" y="703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11F95-28A4-48A0-A373-C80FAAB7C23B}">
      <dsp:nvSpPr>
        <dsp:cNvPr id="0" name=""/>
        <dsp:cNvSpPr/>
      </dsp:nvSpPr>
      <dsp:spPr>
        <a:xfrm>
          <a:off x="1771826" y="4002673"/>
          <a:ext cx="49969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9389" y="45720"/>
              </a:lnTo>
              <a:lnTo>
                <a:pt x="4969389" y="101337"/>
              </a:lnTo>
              <a:lnTo>
                <a:pt x="4996928" y="10133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3B696-7621-4201-831E-6A39C7285BC3}">
      <dsp:nvSpPr>
        <dsp:cNvPr id="0" name=""/>
        <dsp:cNvSpPr/>
      </dsp:nvSpPr>
      <dsp:spPr>
        <a:xfrm>
          <a:off x="1771826" y="3996541"/>
          <a:ext cx="13245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852"/>
              </a:moveTo>
              <a:lnTo>
                <a:pt x="1296979" y="51852"/>
              </a:lnTo>
              <a:lnTo>
                <a:pt x="1296979" y="45720"/>
              </a:lnTo>
              <a:lnTo>
                <a:pt x="1324517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65134-3B60-4BE4-9CCA-84A46C7B416A}">
      <dsp:nvSpPr>
        <dsp:cNvPr id="0" name=""/>
        <dsp:cNvSpPr/>
      </dsp:nvSpPr>
      <dsp:spPr>
        <a:xfrm>
          <a:off x="1937170" y="2553765"/>
          <a:ext cx="16422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394497" y="45720"/>
              </a:lnTo>
              <a:lnTo>
                <a:pt x="16394497" y="53452"/>
              </a:lnTo>
              <a:lnTo>
                <a:pt x="16422036" y="534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35943-CBC5-4D46-9D73-7754088D7C4D}">
      <dsp:nvSpPr>
        <dsp:cNvPr id="0" name=""/>
        <dsp:cNvSpPr/>
      </dsp:nvSpPr>
      <dsp:spPr>
        <a:xfrm>
          <a:off x="1937170" y="2553765"/>
          <a:ext cx="124693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41829" y="45720"/>
              </a:lnTo>
              <a:lnTo>
                <a:pt x="12441829" y="78132"/>
              </a:lnTo>
              <a:lnTo>
                <a:pt x="12469368" y="781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A325C-D425-4ABB-BD78-33D403E9C7D4}">
      <dsp:nvSpPr>
        <dsp:cNvPr id="0" name=""/>
        <dsp:cNvSpPr/>
      </dsp:nvSpPr>
      <dsp:spPr>
        <a:xfrm>
          <a:off x="1937170" y="2553765"/>
          <a:ext cx="83649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337373" y="45720"/>
              </a:lnTo>
              <a:lnTo>
                <a:pt x="8337373" y="78132"/>
              </a:lnTo>
              <a:lnTo>
                <a:pt x="8364912" y="781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5AFD4-A76A-4C6B-B5FB-FB6758F4E5A5}">
      <dsp:nvSpPr>
        <dsp:cNvPr id="0" name=""/>
        <dsp:cNvSpPr/>
      </dsp:nvSpPr>
      <dsp:spPr>
        <a:xfrm>
          <a:off x="1937170" y="2553765"/>
          <a:ext cx="4836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08979" y="45720"/>
              </a:lnTo>
              <a:lnTo>
                <a:pt x="4808979" y="78132"/>
              </a:lnTo>
              <a:lnTo>
                <a:pt x="4836518" y="781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7C6AE-958C-419E-A041-70862E518462}">
      <dsp:nvSpPr>
        <dsp:cNvPr id="0" name=""/>
        <dsp:cNvSpPr/>
      </dsp:nvSpPr>
      <dsp:spPr>
        <a:xfrm>
          <a:off x="1937170" y="2553765"/>
          <a:ext cx="1231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03642" y="45720"/>
              </a:lnTo>
              <a:lnTo>
                <a:pt x="1203642" y="54468"/>
              </a:lnTo>
              <a:lnTo>
                <a:pt x="1231181" y="5446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DA9B2-7DE9-46AE-BB8D-069450DE8ECA}">
      <dsp:nvSpPr>
        <dsp:cNvPr id="0" name=""/>
        <dsp:cNvSpPr/>
      </dsp:nvSpPr>
      <dsp:spPr>
        <a:xfrm>
          <a:off x="2076249" y="1092640"/>
          <a:ext cx="12397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369821" y="45720"/>
              </a:lnTo>
              <a:lnTo>
                <a:pt x="12369821" y="66191"/>
              </a:lnTo>
              <a:lnTo>
                <a:pt x="12397360" y="6619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DF02F-D9D1-4550-A8BC-940BECC54938}">
      <dsp:nvSpPr>
        <dsp:cNvPr id="0" name=""/>
        <dsp:cNvSpPr/>
      </dsp:nvSpPr>
      <dsp:spPr>
        <a:xfrm>
          <a:off x="2076249" y="1092640"/>
          <a:ext cx="829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265365" y="45720"/>
              </a:lnTo>
              <a:lnTo>
                <a:pt x="8265365" y="90871"/>
              </a:lnTo>
              <a:lnTo>
                <a:pt x="8292904" y="9087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18F56-087C-4AC4-92C7-BCB3457ABFC0}">
      <dsp:nvSpPr>
        <dsp:cNvPr id="0" name=""/>
        <dsp:cNvSpPr/>
      </dsp:nvSpPr>
      <dsp:spPr>
        <a:xfrm>
          <a:off x="2076249" y="1092640"/>
          <a:ext cx="46204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2955" y="45720"/>
              </a:lnTo>
              <a:lnTo>
                <a:pt x="4592955" y="90871"/>
              </a:lnTo>
              <a:lnTo>
                <a:pt x="4620494" y="9087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140F5-9E13-4799-96D7-C00799232BF7}">
      <dsp:nvSpPr>
        <dsp:cNvPr id="0" name=""/>
        <dsp:cNvSpPr/>
      </dsp:nvSpPr>
      <dsp:spPr>
        <a:xfrm>
          <a:off x="2076249" y="1092640"/>
          <a:ext cx="1087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59626" y="45720"/>
              </a:lnTo>
              <a:lnTo>
                <a:pt x="1059626" y="76449"/>
              </a:lnTo>
              <a:lnTo>
                <a:pt x="1087165" y="7644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08770-A85E-42DC-B3B8-4D6B4F0143AA}">
      <dsp:nvSpPr>
        <dsp:cNvPr id="0" name=""/>
        <dsp:cNvSpPr/>
      </dsp:nvSpPr>
      <dsp:spPr>
        <a:xfrm>
          <a:off x="25372" y="881711"/>
          <a:ext cx="2050877" cy="513298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7. </a:t>
          </a:r>
          <a:r>
            <a:rPr lang="ko-KR" altLang="en-US" sz="2400" kern="1200" dirty="0" err="1" smtClean="0"/>
            <a:t>마이페이지</a:t>
          </a:r>
          <a:endParaRPr lang="ko-KR" altLang="en-US" sz="2400" kern="1200" dirty="0"/>
        </a:p>
      </dsp:txBody>
      <dsp:txXfrm>
        <a:off x="25372" y="881711"/>
        <a:ext cx="2050877" cy="513298"/>
      </dsp:txXfrm>
    </dsp:sp>
    <dsp:sp modelId="{1185C581-E4AD-405C-945C-FC1F2F02FA3E}">
      <dsp:nvSpPr>
        <dsp:cNvPr id="0" name=""/>
        <dsp:cNvSpPr/>
      </dsp:nvSpPr>
      <dsp:spPr>
        <a:xfrm>
          <a:off x="3163414" y="912440"/>
          <a:ext cx="2392262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7_1. </a:t>
          </a:r>
          <a:r>
            <a:rPr lang="ko-KR" altLang="en-US" sz="2400" kern="1200" dirty="0" smtClean="0"/>
            <a:t>주문 내역</a:t>
          </a:r>
          <a:endParaRPr lang="ko-KR" altLang="en-US" sz="2400" kern="1200" dirty="0"/>
        </a:p>
      </dsp:txBody>
      <dsp:txXfrm>
        <a:off x="3163414" y="912440"/>
        <a:ext cx="2392262" cy="513298"/>
      </dsp:txXfrm>
    </dsp:sp>
    <dsp:sp modelId="{A4B1A230-0D3E-42CB-A294-D8E82A616549}">
      <dsp:nvSpPr>
        <dsp:cNvPr id="0" name=""/>
        <dsp:cNvSpPr/>
      </dsp:nvSpPr>
      <dsp:spPr>
        <a:xfrm>
          <a:off x="6696743" y="926862"/>
          <a:ext cx="2528050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7_2. </a:t>
          </a:r>
          <a:r>
            <a:rPr lang="ko-KR" altLang="en-US" sz="2400" kern="1200" dirty="0" smtClean="0"/>
            <a:t>회원 정보</a:t>
          </a:r>
          <a:endParaRPr lang="ko-KR" altLang="en-US" sz="2400" kern="1200" dirty="0"/>
        </a:p>
      </dsp:txBody>
      <dsp:txXfrm>
        <a:off x="6696743" y="926862"/>
        <a:ext cx="2528050" cy="513298"/>
      </dsp:txXfrm>
    </dsp:sp>
    <dsp:sp modelId="{C030F701-47FD-4724-9F51-D781A8916552}">
      <dsp:nvSpPr>
        <dsp:cNvPr id="0" name=""/>
        <dsp:cNvSpPr/>
      </dsp:nvSpPr>
      <dsp:spPr>
        <a:xfrm>
          <a:off x="10369153" y="926862"/>
          <a:ext cx="2528050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7_3. </a:t>
          </a:r>
          <a:r>
            <a:rPr lang="ko-KR" altLang="en-US" sz="2400" kern="1200" dirty="0" smtClean="0"/>
            <a:t>관심 상품</a:t>
          </a:r>
          <a:endParaRPr lang="ko-KR" altLang="en-US" sz="2400" kern="1200" dirty="0"/>
        </a:p>
      </dsp:txBody>
      <dsp:txXfrm>
        <a:off x="10369153" y="926862"/>
        <a:ext cx="2528050" cy="513298"/>
      </dsp:txXfrm>
    </dsp:sp>
    <dsp:sp modelId="{32B4AA5C-C514-4C8C-AF32-7A9C4BF5ECA2}">
      <dsp:nvSpPr>
        <dsp:cNvPr id="0" name=""/>
        <dsp:cNvSpPr/>
      </dsp:nvSpPr>
      <dsp:spPr>
        <a:xfrm>
          <a:off x="14473609" y="902182"/>
          <a:ext cx="2080459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7_4. </a:t>
          </a:r>
          <a:r>
            <a:rPr lang="ko-KR" altLang="en-US" sz="2400" kern="1200" dirty="0" smtClean="0"/>
            <a:t>적립금</a:t>
          </a:r>
          <a:endParaRPr lang="ko-KR" altLang="en-US" sz="2400" kern="1200" dirty="0"/>
        </a:p>
      </dsp:txBody>
      <dsp:txXfrm>
        <a:off x="14473609" y="902182"/>
        <a:ext cx="2080459" cy="513298"/>
      </dsp:txXfrm>
    </dsp:sp>
    <dsp:sp modelId="{426F9AFD-16AC-45D5-90F4-47202C93ABB4}">
      <dsp:nvSpPr>
        <dsp:cNvPr id="0" name=""/>
        <dsp:cNvSpPr/>
      </dsp:nvSpPr>
      <dsp:spPr>
        <a:xfrm>
          <a:off x="30309" y="2342835"/>
          <a:ext cx="1906861" cy="513298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8. </a:t>
          </a:r>
          <a:r>
            <a:rPr lang="ko-KR" altLang="en-US" sz="2400" kern="1200" dirty="0" smtClean="0"/>
            <a:t>장바구니</a:t>
          </a:r>
          <a:endParaRPr lang="ko-KR" altLang="en-US" sz="2400" kern="1200" dirty="0"/>
        </a:p>
      </dsp:txBody>
      <dsp:txXfrm>
        <a:off x="30309" y="2342835"/>
        <a:ext cx="1906861" cy="513298"/>
      </dsp:txXfrm>
    </dsp:sp>
    <dsp:sp modelId="{21CF1461-15C9-4F69-B37F-6E64359A5648}">
      <dsp:nvSpPr>
        <dsp:cNvPr id="0" name=""/>
        <dsp:cNvSpPr/>
      </dsp:nvSpPr>
      <dsp:spPr>
        <a:xfrm>
          <a:off x="3168351" y="2351584"/>
          <a:ext cx="2394121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8_1. </a:t>
          </a:r>
          <a:r>
            <a:rPr lang="ko-KR" altLang="en-US" sz="2400" kern="1200" dirty="0" smtClean="0"/>
            <a:t>상품 선택</a:t>
          </a:r>
          <a:endParaRPr lang="ko-KR" altLang="en-US" sz="2400" kern="1200" dirty="0"/>
        </a:p>
      </dsp:txBody>
      <dsp:txXfrm>
        <a:off x="3168351" y="2351584"/>
        <a:ext cx="2394121" cy="513298"/>
      </dsp:txXfrm>
    </dsp:sp>
    <dsp:sp modelId="{4AF5BEE8-3FE7-41BD-B0C3-DB3425C67DC0}">
      <dsp:nvSpPr>
        <dsp:cNvPr id="0" name=""/>
        <dsp:cNvSpPr/>
      </dsp:nvSpPr>
      <dsp:spPr>
        <a:xfrm>
          <a:off x="6773689" y="2375248"/>
          <a:ext cx="2528050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8_2. </a:t>
          </a:r>
          <a:r>
            <a:rPr lang="ko-KR" altLang="en-US" sz="2400" kern="1200" dirty="0" smtClean="0"/>
            <a:t>상품 삭제</a:t>
          </a:r>
          <a:endParaRPr lang="ko-KR" altLang="en-US" sz="2400" kern="1200" dirty="0"/>
        </a:p>
      </dsp:txBody>
      <dsp:txXfrm>
        <a:off x="6773689" y="2375248"/>
        <a:ext cx="2528050" cy="513298"/>
      </dsp:txXfrm>
    </dsp:sp>
    <dsp:sp modelId="{BF03995C-DD8D-4B56-A736-475C3343E8A1}">
      <dsp:nvSpPr>
        <dsp:cNvPr id="0" name=""/>
        <dsp:cNvSpPr/>
      </dsp:nvSpPr>
      <dsp:spPr>
        <a:xfrm>
          <a:off x="10302083" y="2375247"/>
          <a:ext cx="3232378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8_3. </a:t>
          </a:r>
          <a:r>
            <a:rPr lang="ko-KR" altLang="en-US" sz="2400" kern="1200" dirty="0" smtClean="0"/>
            <a:t>장바구니 비우기</a:t>
          </a:r>
          <a:endParaRPr lang="ko-KR" altLang="en-US" sz="2400" kern="1200" dirty="0"/>
        </a:p>
      </dsp:txBody>
      <dsp:txXfrm>
        <a:off x="10302083" y="2375247"/>
        <a:ext cx="3232378" cy="513298"/>
      </dsp:txXfrm>
    </dsp:sp>
    <dsp:sp modelId="{C1B2EB77-7C5E-4258-8C45-D4FF3C4AA6D2}">
      <dsp:nvSpPr>
        <dsp:cNvPr id="0" name=""/>
        <dsp:cNvSpPr/>
      </dsp:nvSpPr>
      <dsp:spPr>
        <a:xfrm>
          <a:off x="14406538" y="2375248"/>
          <a:ext cx="2962744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8_4. </a:t>
          </a:r>
          <a:r>
            <a:rPr lang="ko-KR" altLang="en-US" sz="2400" kern="1200" dirty="0" smtClean="0"/>
            <a:t>관심 상품 등록</a:t>
          </a:r>
          <a:endParaRPr lang="ko-KR" altLang="en-US" sz="2400" kern="1200" dirty="0"/>
        </a:p>
      </dsp:txBody>
      <dsp:txXfrm>
        <a:off x="14406538" y="2375248"/>
        <a:ext cx="2962744" cy="513298"/>
      </dsp:txXfrm>
    </dsp:sp>
    <dsp:sp modelId="{C73A8732-0DA9-462A-A3E6-8BFAE13376A2}">
      <dsp:nvSpPr>
        <dsp:cNvPr id="0" name=""/>
        <dsp:cNvSpPr/>
      </dsp:nvSpPr>
      <dsp:spPr>
        <a:xfrm>
          <a:off x="18359207" y="2350568"/>
          <a:ext cx="2528050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8_5. </a:t>
          </a:r>
          <a:r>
            <a:rPr lang="ko-KR" altLang="en-US" sz="2400" kern="1200" dirty="0" smtClean="0"/>
            <a:t>상품 주문</a:t>
          </a:r>
          <a:endParaRPr lang="ko-KR" altLang="en-US" sz="2400" kern="1200" dirty="0"/>
        </a:p>
      </dsp:txBody>
      <dsp:txXfrm>
        <a:off x="18359207" y="2350568"/>
        <a:ext cx="2528050" cy="513298"/>
      </dsp:txXfrm>
    </dsp:sp>
    <dsp:sp modelId="{76E6A979-945A-4847-BA75-CFE822182714}">
      <dsp:nvSpPr>
        <dsp:cNvPr id="0" name=""/>
        <dsp:cNvSpPr/>
      </dsp:nvSpPr>
      <dsp:spPr>
        <a:xfrm>
          <a:off x="8981" y="3791744"/>
          <a:ext cx="1762844" cy="513298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9. </a:t>
          </a:r>
          <a:r>
            <a:rPr lang="ko-KR" altLang="en-US" sz="2400" kern="1200" dirty="0" smtClean="0"/>
            <a:t>고객지원</a:t>
          </a:r>
          <a:endParaRPr lang="ko-KR" altLang="en-US" sz="2400" kern="1200" dirty="0"/>
        </a:p>
      </dsp:txBody>
      <dsp:txXfrm>
        <a:off x="8981" y="3791744"/>
        <a:ext cx="1762844" cy="513298"/>
      </dsp:txXfrm>
    </dsp:sp>
    <dsp:sp modelId="{42D03FC1-7CDE-4E79-9DE8-060E0ABC0AA3}">
      <dsp:nvSpPr>
        <dsp:cNvPr id="0" name=""/>
        <dsp:cNvSpPr/>
      </dsp:nvSpPr>
      <dsp:spPr>
        <a:xfrm>
          <a:off x="3096343" y="3785612"/>
          <a:ext cx="2687562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9_1. </a:t>
          </a:r>
          <a:r>
            <a:rPr lang="ko-KR" altLang="en-US" sz="2400" kern="1200" dirty="0" err="1" smtClean="0"/>
            <a:t>고객지원실</a:t>
          </a:r>
          <a:endParaRPr lang="ko-KR" altLang="en-US" sz="2400" kern="1200" dirty="0"/>
        </a:p>
      </dsp:txBody>
      <dsp:txXfrm>
        <a:off x="3096343" y="3785612"/>
        <a:ext cx="2687562" cy="513298"/>
      </dsp:txXfrm>
    </dsp:sp>
    <dsp:sp modelId="{EE940F43-1865-4365-AB9E-A05DF3A9D5D3}">
      <dsp:nvSpPr>
        <dsp:cNvPr id="0" name=""/>
        <dsp:cNvSpPr/>
      </dsp:nvSpPr>
      <dsp:spPr>
        <a:xfrm>
          <a:off x="6768754" y="3847361"/>
          <a:ext cx="2990099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9_2. 1:1 </a:t>
          </a:r>
          <a:r>
            <a:rPr lang="ko-KR" altLang="en-US" sz="2400" kern="1200" dirty="0" err="1" smtClean="0"/>
            <a:t>채팅하기</a:t>
          </a:r>
          <a:endParaRPr lang="ko-KR" altLang="en-US" sz="2400" kern="1200" dirty="0"/>
        </a:p>
      </dsp:txBody>
      <dsp:txXfrm>
        <a:off x="6768754" y="3847361"/>
        <a:ext cx="2990099" cy="513298"/>
      </dsp:txXfrm>
    </dsp:sp>
    <dsp:sp modelId="{9FD7D39B-F7D4-486F-9AE3-442DE343201F}">
      <dsp:nvSpPr>
        <dsp:cNvPr id="0" name=""/>
        <dsp:cNvSpPr/>
      </dsp:nvSpPr>
      <dsp:spPr>
        <a:xfrm>
          <a:off x="8981" y="5136234"/>
          <a:ext cx="1981573" cy="513298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10. </a:t>
          </a:r>
          <a:r>
            <a:rPr lang="ko-KR" altLang="en-US" sz="2400" kern="1200" dirty="0" smtClean="0"/>
            <a:t>회원가입</a:t>
          </a:r>
          <a:endParaRPr lang="ko-KR" altLang="en-US" sz="2400" kern="1200" dirty="0"/>
        </a:p>
      </dsp:txBody>
      <dsp:txXfrm>
        <a:off x="8981" y="5136234"/>
        <a:ext cx="1981573" cy="513298"/>
      </dsp:txXfrm>
    </dsp:sp>
    <dsp:sp modelId="{BE1EB142-1D97-46BD-ADBF-4472AE45B4D2}">
      <dsp:nvSpPr>
        <dsp:cNvPr id="0" name=""/>
        <dsp:cNvSpPr/>
      </dsp:nvSpPr>
      <dsp:spPr>
        <a:xfrm>
          <a:off x="3024335" y="5160912"/>
          <a:ext cx="3063968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10_1. </a:t>
          </a:r>
          <a:r>
            <a:rPr lang="ko-KR" altLang="en-US" sz="2400" kern="1200" dirty="0" smtClean="0"/>
            <a:t>회원가입약관</a:t>
          </a:r>
          <a:endParaRPr lang="ko-KR" altLang="en-US" sz="2400" kern="1200" dirty="0"/>
        </a:p>
      </dsp:txBody>
      <dsp:txXfrm>
        <a:off x="3024335" y="5160912"/>
        <a:ext cx="3063968" cy="513298"/>
      </dsp:txXfrm>
    </dsp:sp>
    <dsp:sp modelId="{5B8B9727-AF79-4E23-BFC4-E730A48E7151}">
      <dsp:nvSpPr>
        <dsp:cNvPr id="0" name=""/>
        <dsp:cNvSpPr/>
      </dsp:nvSpPr>
      <dsp:spPr>
        <a:xfrm>
          <a:off x="6768751" y="5160912"/>
          <a:ext cx="2480879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10_2. </a:t>
          </a:r>
          <a:r>
            <a:rPr lang="ko-KR" altLang="en-US" sz="2400" kern="1200" dirty="0" smtClean="0"/>
            <a:t>정보 입력</a:t>
          </a:r>
          <a:endParaRPr lang="ko-KR" altLang="en-US" sz="2400" kern="1200" dirty="0"/>
        </a:p>
      </dsp:txBody>
      <dsp:txXfrm>
        <a:off x="6768751" y="5160912"/>
        <a:ext cx="2480879" cy="513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775485" y="812800"/>
            <a:ext cx="6003900" cy="400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24845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>
  <p:cSld name="TAB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40168" y="787402"/>
            <a:ext cx="12296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tbl" idx="2"/>
          </p:nvPr>
        </p:nvSpPr>
        <p:spPr>
          <a:xfrm>
            <a:off x="1371600" y="4267202"/>
            <a:ext cx="24688800" cy="120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00" marR="0" lvl="1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05000" marR="0" lvl="2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70200" marR="0" lvl="3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22700" marR="0" lvl="4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775200" marR="0" lvl="5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27700" marR="0" lvl="6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80200" marR="0" lvl="7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7645400" marR="0" lvl="8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ctrTitle"/>
          </p:nvPr>
        </p:nvSpPr>
        <p:spPr>
          <a:xfrm>
            <a:off x="2057400" y="5680076"/>
            <a:ext cx="23317200" cy="3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4114800" y="10363200"/>
            <a:ext cx="19202700" cy="46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00" marR="0" lvl="1" indent="0" algn="ctr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05000" marR="0" lvl="2" indent="0" algn="ctr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70200" marR="0" lvl="3" indent="0" algn="ctr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22700" marR="0" lvl="4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775200" marR="0" lvl="5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27700" marR="0" lvl="6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80200" marR="0" lvl="7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7645400" marR="0" lvl="8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 rot="5400000">
            <a:off x="15890900" y="4721150"/>
            <a:ext cx="14147700" cy="6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 rot="5400000">
            <a:off x="3248202" y="-1146100"/>
            <a:ext cx="14147700" cy="179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65405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461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53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53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378452" y="12801600"/>
            <a:ext cx="164592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>
            <a:spLocks noGrp="1"/>
          </p:cNvSpPr>
          <p:nvPr>
            <p:ph type="pic" idx="2"/>
          </p:nvPr>
        </p:nvSpPr>
        <p:spPr>
          <a:xfrm>
            <a:off x="5378452" y="1635126"/>
            <a:ext cx="164592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00" marR="0" lvl="1" indent="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05000" marR="0" lvl="2" indent="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70200" marR="0" lvl="3" indent="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22700" marR="0" lvl="4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775200" marR="0" lvl="5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27700" marR="0" lvl="6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80200" marR="0" lvl="7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7645400" marR="0" lvl="8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5378452" y="14312900"/>
            <a:ext cx="164592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371600" y="727076"/>
            <a:ext cx="9024000" cy="3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0725152" y="727076"/>
            <a:ext cx="15335700" cy="15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65405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461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53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53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1371600" y="3825876"/>
            <a:ext cx="9024000" cy="12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371600" y="733426"/>
            <a:ext cx="246888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71600" y="4092576"/>
            <a:ext cx="12121800" cy="17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5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3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71600" y="5800726"/>
            <a:ext cx="12121800" cy="10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5461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953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99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•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815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–"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815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»"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13938252" y="4092576"/>
            <a:ext cx="12121800" cy="17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5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3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4"/>
          </p:nvPr>
        </p:nvSpPr>
        <p:spPr>
          <a:xfrm>
            <a:off x="13938252" y="5800726"/>
            <a:ext cx="12121800" cy="10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5461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953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99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•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815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–"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815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»"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371600" y="4279900"/>
            <a:ext cx="12033000" cy="10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5969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•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61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–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953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•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99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–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99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»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14014452" y="4279900"/>
            <a:ext cx="12033000" cy="10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5969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•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61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–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953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•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99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–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99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»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2165352" y="11750676"/>
            <a:ext cx="233172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8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2165352" y="7750176"/>
            <a:ext cx="233172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1371600" y="4279900"/>
            <a:ext cx="24676200" cy="10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65405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461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53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53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71600" y="4279900"/>
            <a:ext cx="24676200" cy="10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65405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461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53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53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정보구조도</a:t>
            </a:r>
            <a:endParaRPr lang="ko-KR" altLang="en-US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76187199"/>
              </p:ext>
            </p:extLst>
          </p:nvPr>
        </p:nvGraphicFramePr>
        <p:xfrm>
          <a:off x="1330624" y="5615608"/>
          <a:ext cx="24482720" cy="712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224885445"/>
              </p:ext>
            </p:extLst>
          </p:nvPr>
        </p:nvGraphicFramePr>
        <p:xfrm>
          <a:off x="1258616" y="11040888"/>
          <a:ext cx="24554728" cy="710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6945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137</Words>
  <Application>Microsoft Office PowerPoint</Application>
  <PresentationFormat>사용자 지정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정보구조도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Windows 사용자</cp:lastModifiedBy>
  <cp:revision>9</cp:revision>
  <dcterms:modified xsi:type="dcterms:W3CDTF">2020-01-28T07:15:41Z</dcterms:modified>
</cp:coreProperties>
</file>