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4"/>
  </p:notesMasterIdLst>
  <p:handoutMasterIdLst>
    <p:handoutMasterId r:id="rId15"/>
  </p:handoutMasterIdLst>
  <p:sldIdLst>
    <p:sldId id="288" r:id="rId4"/>
    <p:sldId id="257" r:id="rId5"/>
    <p:sldId id="258" r:id="rId6"/>
    <p:sldId id="259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57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텍스트 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3_1</a:t>
            </a:r>
            <a:r>
              <a:rPr lang="en-US" altLang="ko-KR" dirty="0"/>
              <a:t>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 smtClean="0"/>
              <a:t>3_2</a:t>
            </a:r>
            <a:r>
              <a:rPr lang="en-US" altLang="ko-KR" dirty="0"/>
              <a:t>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(transition 0.5s)</a:t>
            </a:r>
          </a:p>
          <a:p>
            <a:r>
              <a:rPr lang="en-US" altLang="ko-KR" dirty="0" smtClean="0"/>
              <a:t>3_3</a:t>
            </a:r>
            <a:r>
              <a:rPr lang="en-US" altLang="ko-KR" dirty="0"/>
              <a:t>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(transition 0.5s)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4_1. </a:t>
            </a:r>
            <a:r>
              <a:rPr lang="ko-KR" altLang="en-US" dirty="0" smtClean="0"/>
              <a:t>텍스트 투명도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r>
              <a:rPr lang="en-US" altLang="ko-KR" dirty="0" smtClean="0"/>
              <a:t>4_2.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scale 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1.2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 smtClean="0"/>
              <a:t>버튼에 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r>
              <a:rPr lang="en-US" altLang="ko-KR" dirty="0" smtClean="0"/>
              <a:t>       scale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1.2</a:t>
            </a:r>
          </a:p>
          <a:p>
            <a:r>
              <a:rPr lang="en-US" altLang="ko-KR" dirty="0" smtClean="0"/>
              <a:t>5_2. </a:t>
            </a:r>
            <a:r>
              <a:rPr lang="ko-KR" altLang="en-US" dirty="0" smtClean="0"/>
              <a:t>버튼 클릭할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취향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8;p15"/>
          <p:cNvSpPr/>
          <p:nvPr/>
        </p:nvSpPr>
        <p:spPr>
          <a:xfrm>
            <a:off x="3168663" y="1241141"/>
            <a:ext cx="288399" cy="26371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3033755" y="1072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나의 취향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나에게 맞는 스타일</a:t>
            </a:r>
            <a:endParaRPr lang="en-US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642658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2790086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4571090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>
            <a:stCxn id="125" idx="2"/>
            <a:endCxn id="119" idx="0"/>
          </p:cNvCxnSpPr>
          <p:nvPr/>
        </p:nvCxnSpPr>
        <p:spPr>
          <a:xfrm>
            <a:off x="8143462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08067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841608159"/>
              </p:ext>
            </p:extLst>
          </p:nvPr>
        </p:nvGraphicFramePr>
        <p:xfrm>
          <a:off x="36067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843755329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3596138430"/>
              </p:ext>
            </p:extLst>
          </p:nvPr>
        </p:nvGraphicFramePr>
        <p:xfrm>
          <a:off x="36067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42658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790086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4571090" y="139988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110;p13"/>
          <p:cNvCxnSpPr>
            <a:endCxn id="125" idx="0"/>
          </p:cNvCxnSpPr>
          <p:nvPr/>
        </p:nvCxnSpPr>
        <p:spPr>
          <a:xfrm>
            <a:off x="8134458" y="1395013"/>
            <a:ext cx="9004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08067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071150" y="1389317"/>
            <a:ext cx="7062788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/>
          <p:nvPr/>
        </p:nvCxnSpPr>
        <p:spPr>
          <a:xfrm rot="5400000">
            <a:off x="4391911" y="1214507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852760977"/>
              </p:ext>
            </p:extLst>
          </p:nvPr>
        </p:nvGraphicFramePr>
        <p:xfrm>
          <a:off x="2070086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69542476"/>
              </p:ext>
            </p:extLst>
          </p:nvPr>
        </p:nvGraphicFramePr>
        <p:xfrm>
          <a:off x="3851090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531896884"/>
              </p:ext>
            </p:extLst>
          </p:nvPr>
        </p:nvGraphicFramePr>
        <p:xfrm>
          <a:off x="570658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4;p13"/>
          <p:cNvGraphicFramePr/>
          <p:nvPr>
            <p:extLst>
              <p:ext uri="{D42A27DB-BD31-4B8C-83A1-F6EECF244321}">
                <p14:modId xmlns:p14="http://schemas.microsoft.com/office/powerpoint/2010/main" val="2328663128"/>
              </p:ext>
            </p:extLst>
          </p:nvPr>
        </p:nvGraphicFramePr>
        <p:xfrm>
          <a:off x="7423462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602996094"/>
              </p:ext>
            </p:extLst>
          </p:nvPr>
        </p:nvGraphicFramePr>
        <p:xfrm>
          <a:off x="2070086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3011349358"/>
              </p:ext>
            </p:extLst>
          </p:nvPr>
        </p:nvGraphicFramePr>
        <p:xfrm>
          <a:off x="3851090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1024242349"/>
              </p:ext>
            </p:extLst>
          </p:nvPr>
        </p:nvGraphicFramePr>
        <p:xfrm>
          <a:off x="570658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92;p13"/>
          <p:cNvGraphicFramePr/>
          <p:nvPr>
            <p:extLst>
              <p:ext uri="{D42A27DB-BD31-4B8C-83A1-F6EECF244321}">
                <p14:modId xmlns:p14="http://schemas.microsoft.com/office/powerpoint/2010/main" val="3497980718"/>
              </p:ext>
            </p:extLst>
          </p:nvPr>
        </p:nvGraphicFramePr>
        <p:xfrm>
          <a:off x="7423462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921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34200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603" y="649605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6851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43541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7947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</a:t>
            </a:r>
            <a:r>
              <a:rPr lang="en-US" altLang="ko-KR" dirty="0" smtClean="0"/>
              <a:t>transition </a:t>
            </a:r>
            <a:r>
              <a:rPr lang="en-US" altLang="ko-KR" dirty="0"/>
              <a:t>.</a:t>
            </a:r>
            <a:r>
              <a:rPr lang="en-US" altLang="ko-KR" dirty="0" smtClean="0"/>
              <a:t>5s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/>
              <a:t>link</a:t>
            </a:r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3783" y="2565364"/>
            <a:ext cx="381835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661043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en-US" altLang="ko-KR" dirty="0" smtClean="0"/>
              <a:t>transition </a:t>
            </a:r>
            <a:r>
              <a:rPr lang="en-US" altLang="ko-KR" dirty="0" smtClean="0"/>
              <a:t>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</a:t>
            </a:r>
            <a:r>
              <a:rPr lang="en-US" altLang="ko-KR" dirty="0" smtClean="0"/>
              <a:t>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133" y="2791583"/>
            <a:ext cx="49084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20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784</Words>
  <Application>Microsoft Office PowerPoint</Application>
  <PresentationFormat>화면 슬라이드 쇼(16:9)</PresentationFormat>
  <Paragraphs>234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Main</vt:lpstr>
      <vt:lpstr>키워드 #1. 쇼츠</vt:lpstr>
      <vt:lpstr>키워드 #2. 시선강탈, 프린트</vt:lpstr>
      <vt:lpstr>키워드 #1. 무심한듯 시크하게, 올-블랙</vt:lpstr>
      <vt:lpstr>나의 취향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100</cp:revision>
  <dcterms:modified xsi:type="dcterms:W3CDTF">2020-02-14T03:16:58Z</dcterms:modified>
</cp:coreProperties>
</file>