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86" r:id="rId2"/>
    <p:sldId id="287" r:id="rId3"/>
    <p:sldId id="288" r:id="rId4"/>
  </p:sldIdLst>
  <p:sldSz cx="27432000" cy="1828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028288C-1603-412B-BBE6-CB78F314DB08}">
  <a:tblStyle styleId="{B028288C-1603-412B-BBE6-CB78F314D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2B8333-95AE-4A13-9099-F6BD6C4F55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26" y="-37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775485" y="812800"/>
            <a:ext cx="6003900" cy="400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653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2057400" y="5680076"/>
            <a:ext cx="233172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4114800" y="10363200"/>
            <a:ext cx="19202700" cy="4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ctr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ctr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ctr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40168" y="787402"/>
            <a:ext cx="12296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tbl" idx="2"/>
          </p:nvPr>
        </p:nvSpPr>
        <p:spPr>
          <a:xfrm>
            <a:off x="1371600" y="4267202"/>
            <a:ext cx="24688800" cy="12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15890900" y="4721150"/>
            <a:ext cx="14147700" cy="6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3248202" y="-1146100"/>
            <a:ext cx="14147700" cy="17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 rot="5400000">
            <a:off x="8410550" y="-2759150"/>
            <a:ext cx="10598100" cy="24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378452" y="12801600"/>
            <a:ext cx="164592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5378452" y="1635126"/>
            <a:ext cx="164592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378452" y="14312900"/>
            <a:ext cx="164592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371600" y="727076"/>
            <a:ext cx="90240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725152" y="727076"/>
            <a:ext cx="15335700" cy="15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371600" y="3825876"/>
            <a:ext cx="9024000" cy="12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371600" y="733426"/>
            <a:ext cx="2468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71600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71600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13938252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13938252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4014452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2165352" y="11750676"/>
            <a:ext cx="23317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8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2165352" y="7750176"/>
            <a:ext cx="233172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>
            <a:stCxn id="11" idx="2"/>
            <a:endCxn id="5" idx="0"/>
          </p:cNvCxnSpPr>
          <p:nvPr/>
        </p:nvCxnSpPr>
        <p:spPr>
          <a:xfrm flipH="1">
            <a:off x="17165296" y="4316165"/>
            <a:ext cx="3328658" cy="179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6" idx="0"/>
          </p:cNvCxnSpPr>
          <p:nvPr/>
        </p:nvCxnSpPr>
        <p:spPr>
          <a:xfrm>
            <a:off x="20493954" y="4316165"/>
            <a:ext cx="3353515" cy="1743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  <a:endCxn id="14" idx="0"/>
          </p:cNvCxnSpPr>
          <p:nvPr/>
        </p:nvCxnSpPr>
        <p:spPr>
          <a:xfrm flipH="1">
            <a:off x="17165295" y="7138936"/>
            <a:ext cx="1" cy="6901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20" idx="0"/>
          </p:cNvCxnSpPr>
          <p:nvPr/>
        </p:nvCxnSpPr>
        <p:spPr>
          <a:xfrm>
            <a:off x="23847469" y="7084866"/>
            <a:ext cx="0" cy="6955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33144"/>
              </p:ext>
            </p:extLst>
          </p:nvPr>
        </p:nvGraphicFramePr>
        <p:xfrm>
          <a:off x="898576" y="2519264"/>
          <a:ext cx="12729677" cy="14468740"/>
        </p:xfrm>
        <a:graphic>
          <a:graphicData uri="http://schemas.openxmlformats.org/drawingml/2006/table">
            <a:tbl>
              <a:tblPr firstRow="1" bandRow="1">
                <a:tableStyleId>{B028288C-1603-412B-BBE6-CB78F314DB08}</a:tableStyleId>
              </a:tblPr>
              <a:tblGrid>
                <a:gridCol w="3008597"/>
                <a:gridCol w="9721080"/>
              </a:tblGrid>
              <a:tr h="1129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유스케이스명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관련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액터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6211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공인인증서를 이용하고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메일 주소 및 비밀번호를 이용하여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사전에 회원 가입이 되어있어야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읽고 쓰기 권한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읽기 권한만 부여되어야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50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정상 흐름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1_1.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회원 </a:t>
                      </a:r>
                      <a:r>
                        <a:rPr lang="ko-KR" altLang="en-US" sz="28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로그인을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선택한다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1_2.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공인인증서 비밀번호를 입력한다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1_3. </a:t>
                      </a:r>
                      <a:r>
                        <a:rPr lang="ko-KR" altLang="en-US" sz="28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1_4.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읽고 쓰기 권한을 부여 받는다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endParaRPr lang="en-US" altLang="ko-KR" sz="28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lang="en-US" altLang="ko-KR" sz="28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2_1.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 </a:t>
                      </a:r>
                      <a:r>
                        <a:rPr lang="ko-KR" altLang="en-US" sz="28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로그인을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선택한다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2_2.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메일 주소 및 비밀번호를 입력한다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2_3. </a:t>
                      </a:r>
                      <a:r>
                        <a:rPr lang="ko-KR" altLang="en-US" sz="28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lvl="2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2_4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읽기 권한을 부여 받는다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418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비기능적 요구사항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사용자가 가장 많은 피크 타임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시에도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초 이내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로그인이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완료되어야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0544" y="359024"/>
            <a:ext cx="10613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err="1" smtClean="0"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6000" dirty="0" smtClean="0">
                <a:latin typeface="나눔고딕" pitchFamily="50" charset="-127"/>
                <a:ea typeface="나눔고딕" pitchFamily="50" charset="-127"/>
              </a:rPr>
              <a:t> 다이어그램</a:t>
            </a:r>
            <a:r>
              <a:rPr lang="en-US" altLang="ko-KR" sz="6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800" dirty="0" smtClean="0">
                <a:latin typeface="나눔고딕" pitchFamily="50" charset="-127"/>
                <a:ea typeface="나눔고딕" pitchFamily="50" charset="-127"/>
              </a:rPr>
              <a:t>정상흐름</a:t>
            </a:r>
            <a:endParaRPr lang="en-US" altLang="ko-KR" sz="4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Google Shape;277;p36"/>
          <p:cNvSpPr/>
          <p:nvPr/>
        </p:nvSpPr>
        <p:spPr>
          <a:xfrm>
            <a:off x="15751246" y="611383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Google Shape;278;p36"/>
          <p:cNvSpPr/>
          <p:nvPr/>
        </p:nvSpPr>
        <p:spPr>
          <a:xfrm>
            <a:off x="22317319" y="6059766"/>
            <a:ext cx="30603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smtClean="0">
                <a:latin typeface="나눔고딕" pitchFamily="50" charset="-127"/>
                <a:ea typeface="나눔고딕" pitchFamily="50" charset="-127"/>
              </a:rPr>
              <a:t>비회원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Google Shape;279;p36"/>
          <p:cNvSpPr/>
          <p:nvPr/>
        </p:nvSpPr>
        <p:spPr>
          <a:xfrm>
            <a:off x="14793941" y="8077325"/>
            <a:ext cx="4742709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공인인증서 비밀번호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Google Shape;298;p37"/>
          <p:cNvSpPr/>
          <p:nvPr/>
        </p:nvSpPr>
        <p:spPr>
          <a:xfrm>
            <a:off x="19079904" y="3291065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 smtClean="0"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sz="3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화면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Google Shape;280;p36"/>
          <p:cNvSpPr/>
          <p:nvPr/>
        </p:nvSpPr>
        <p:spPr>
          <a:xfrm>
            <a:off x="15751246" y="1004018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Google Shape;281;p36"/>
          <p:cNvSpPr/>
          <p:nvPr/>
        </p:nvSpPr>
        <p:spPr>
          <a:xfrm>
            <a:off x="14932312" y="12028270"/>
            <a:ext cx="446596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부여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읽기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쓰기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Google Shape;282;p36"/>
          <p:cNvSpPr/>
          <p:nvPr/>
        </p:nvSpPr>
        <p:spPr>
          <a:xfrm>
            <a:off x="15751245" y="1404054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Google Shape;280;p36"/>
          <p:cNvSpPr/>
          <p:nvPr/>
        </p:nvSpPr>
        <p:spPr>
          <a:xfrm>
            <a:off x="22433419" y="1004018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Google Shape;281;p36"/>
          <p:cNvSpPr/>
          <p:nvPr/>
        </p:nvSpPr>
        <p:spPr>
          <a:xfrm>
            <a:off x="22433419" y="12028270"/>
            <a:ext cx="29442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부여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읽기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Google Shape;282;p36"/>
          <p:cNvSpPr/>
          <p:nvPr/>
        </p:nvSpPr>
        <p:spPr>
          <a:xfrm>
            <a:off x="22433419" y="1404054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Google Shape;279;p36"/>
          <p:cNvSpPr/>
          <p:nvPr/>
        </p:nvSpPr>
        <p:spPr>
          <a:xfrm>
            <a:off x="21558050" y="8077325"/>
            <a:ext cx="4578838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메일 주소 및 비밀번호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1" idx="2"/>
            <a:endCxn id="12" idx="0"/>
          </p:cNvCxnSpPr>
          <p:nvPr/>
        </p:nvCxnSpPr>
        <p:spPr>
          <a:xfrm>
            <a:off x="20102251" y="3378402"/>
            <a:ext cx="48289" cy="488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7165296" y="9286235"/>
            <a:ext cx="2985244" cy="2742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89349"/>
              </p:ext>
            </p:extLst>
          </p:nvPr>
        </p:nvGraphicFramePr>
        <p:xfrm>
          <a:off x="826568" y="3068474"/>
          <a:ext cx="13033448" cy="12435522"/>
        </p:xfrm>
        <a:graphic>
          <a:graphicData uri="http://schemas.openxmlformats.org/drawingml/2006/table">
            <a:tbl>
              <a:tblPr firstRow="1" bandRow="1">
                <a:tableStyleId>{B028288C-1603-412B-BBE6-CB78F314DB08}</a:tableStyleId>
              </a:tblPr>
              <a:tblGrid>
                <a:gridCol w="3080392"/>
                <a:gridCol w="9953056"/>
              </a:tblGrid>
              <a:tr h="1129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유스케이스명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관련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액터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6211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공인인증서를 이용하고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메일 주소 및 비밀번호를 이용하여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사전에 회원 가입이 되어있어야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읽고 쓰기 권한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읽기 권한만 부여되어야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50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대안 흐름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 가입이 되어있지 않다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  1_1.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공인인증서 비밀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번호를 입력한다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1_2.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회원 가입을 하지 않았다고 안내한다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1_3.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회원 가입 또는 비회원 로그인 중 원하는 방식을 선택한다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1_4.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선택에 따라 해당 화면으로 이동한다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418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비기능적 요구사항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사용자가 가장 많은 피크 타임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시에도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초 이내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로그인이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완료되어야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0544" y="359024"/>
            <a:ext cx="10786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err="1" smtClean="0"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6000" dirty="0" smtClean="0">
                <a:latin typeface="나눔고딕" pitchFamily="50" charset="-127"/>
                <a:ea typeface="나눔고딕" pitchFamily="50" charset="-127"/>
              </a:rPr>
              <a:t> 다이어그램</a:t>
            </a:r>
            <a:r>
              <a:rPr lang="en-US" altLang="ko-KR" sz="6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800" dirty="0" smtClean="0">
                <a:latin typeface="나눔고딕" pitchFamily="50" charset="-127"/>
                <a:ea typeface="나눔고딕" pitchFamily="50" charset="-127"/>
              </a:rPr>
              <a:t>대안 흐름</a:t>
            </a:r>
            <a:endParaRPr lang="en-US" altLang="ko-KR" sz="4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Google Shape;277;p36"/>
          <p:cNvSpPr/>
          <p:nvPr/>
        </p:nvSpPr>
        <p:spPr>
          <a:xfrm>
            <a:off x="18712346" y="433478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Google Shape;279;p36"/>
          <p:cNvSpPr/>
          <p:nvPr/>
        </p:nvSpPr>
        <p:spPr>
          <a:xfrm>
            <a:off x="17755041" y="6298272"/>
            <a:ext cx="4742709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공인인증서 비밀번호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Google Shape;298;p37"/>
          <p:cNvSpPr/>
          <p:nvPr/>
        </p:nvSpPr>
        <p:spPr>
          <a:xfrm>
            <a:off x="18688201" y="235330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 smtClean="0"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sz="3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화면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Google Shape;280;p36"/>
          <p:cNvSpPr/>
          <p:nvPr/>
        </p:nvSpPr>
        <p:spPr>
          <a:xfrm>
            <a:off x="17803330" y="8261135"/>
            <a:ext cx="469442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 가입 여부 안내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err="1" smtClean="0">
                <a:latin typeface="나눔고딕" pitchFamily="50" charset="-127"/>
                <a:ea typeface="나눔고딕" pitchFamily="50" charset="-127"/>
              </a:rPr>
              <a:t>미가</a:t>
            </a:r>
            <a:r>
              <a:rPr lang="ko-KR" altLang="en-US" sz="3000" dirty="0" err="1">
                <a:latin typeface="나눔고딕" pitchFamily="50" charset="-127"/>
                <a:ea typeface="나눔고딕" pitchFamily="50" charset="-127"/>
              </a:rPr>
              <a:t>입</a:t>
            </a:r>
            <a:endParaRPr lang="en-US" altLang="ko-KR" sz="3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Google Shape;281;p36"/>
          <p:cNvSpPr/>
          <p:nvPr/>
        </p:nvSpPr>
        <p:spPr>
          <a:xfrm>
            <a:off x="15187422" y="11515720"/>
            <a:ext cx="446596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 가입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Google Shape;282;p36"/>
          <p:cNvSpPr/>
          <p:nvPr/>
        </p:nvSpPr>
        <p:spPr>
          <a:xfrm>
            <a:off x="16006355" y="1324845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Google Shape;281;p36"/>
          <p:cNvSpPr/>
          <p:nvPr/>
        </p:nvSpPr>
        <p:spPr>
          <a:xfrm>
            <a:off x="20700776" y="11515720"/>
            <a:ext cx="446596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비회원 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/>
          <p:cNvCxnSpPr>
            <a:stCxn id="12" idx="2"/>
            <a:endCxn id="21" idx="0"/>
          </p:cNvCxnSpPr>
          <p:nvPr/>
        </p:nvCxnSpPr>
        <p:spPr>
          <a:xfrm>
            <a:off x="20150540" y="9286235"/>
            <a:ext cx="2783219" cy="222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82;p36"/>
          <p:cNvSpPr/>
          <p:nvPr/>
        </p:nvSpPr>
        <p:spPr>
          <a:xfrm>
            <a:off x="21572292" y="13246821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>
            <a:stCxn id="13" idx="2"/>
            <a:endCxn id="14" idx="0"/>
          </p:cNvCxnSpPr>
          <p:nvPr/>
        </p:nvCxnSpPr>
        <p:spPr>
          <a:xfrm>
            <a:off x="17420405" y="12540820"/>
            <a:ext cx="0" cy="70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2"/>
          </p:cNvCxnSpPr>
          <p:nvPr/>
        </p:nvCxnSpPr>
        <p:spPr>
          <a:xfrm>
            <a:off x="22933759" y="12540820"/>
            <a:ext cx="0" cy="706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>
            <a:stCxn id="11" idx="2"/>
            <a:endCxn id="5" idx="0"/>
          </p:cNvCxnSpPr>
          <p:nvPr/>
        </p:nvCxnSpPr>
        <p:spPr>
          <a:xfrm flipH="1">
            <a:off x="18040665" y="1704071"/>
            <a:ext cx="3328658" cy="179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6" idx="0"/>
          </p:cNvCxnSpPr>
          <p:nvPr/>
        </p:nvCxnSpPr>
        <p:spPr>
          <a:xfrm>
            <a:off x="21369323" y="1704071"/>
            <a:ext cx="3353515" cy="1743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</p:cNvCxnSpPr>
          <p:nvPr/>
        </p:nvCxnSpPr>
        <p:spPr>
          <a:xfrm>
            <a:off x="18040665" y="4526842"/>
            <a:ext cx="0" cy="12177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</p:cNvCxnSpPr>
          <p:nvPr/>
        </p:nvCxnSpPr>
        <p:spPr>
          <a:xfrm>
            <a:off x="24722838" y="4472772"/>
            <a:ext cx="0" cy="1223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46782"/>
              </p:ext>
            </p:extLst>
          </p:nvPr>
        </p:nvGraphicFramePr>
        <p:xfrm>
          <a:off x="632653" y="1583160"/>
          <a:ext cx="14689632" cy="16463656"/>
        </p:xfrm>
        <a:graphic>
          <a:graphicData uri="http://schemas.openxmlformats.org/drawingml/2006/table">
            <a:tbl>
              <a:tblPr firstRow="1" bandRow="1">
                <a:tableStyleId>{B028288C-1603-412B-BBE6-CB78F314DB08}</a:tableStyleId>
              </a:tblPr>
              <a:tblGrid>
                <a:gridCol w="3471822"/>
                <a:gridCol w="11217810"/>
              </a:tblGrid>
              <a:tr h="1129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유스케이스명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관련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액터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6211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공인인증서를 이용하고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메일 주소 및 비밀번호를 이용하여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사전에 회원 가입이 되어있어야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080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사후 조건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회원은 읽고 쓰기 권한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비회원은 읽기 권한만 부여되어야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50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예외 흐름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1_1.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공인인증서 비밀번호를 잘못 입력한다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1_2.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공인인증서 비밀번호를 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 이상 잘못 입력할 경우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회원의 모든 권한을 박탈한다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1_3.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권환 회복을 원할 경우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회원은 관리자에게 회원 정보를 추가로 제공한다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1_4.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두 정보가 일치할 경우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회원 권한을 회복한다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  2_1.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메일 주소 또는 비밀번호를 잘못 입력한다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  2_2.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메일 주소 또는 비밀번호를 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회 이상 잘못 입력할 경우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비회원의 권한을 박탈한다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2_3. 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권환 회복을 원할 경우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비회원은 관리자에게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실명인증 정보를 제공한다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  2_4.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실명이 확인되는 경우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비회원</a:t>
                      </a:r>
                      <a:r>
                        <a:rPr lang="ko-KR" altLang="en-US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권한을 회복한다</a:t>
                      </a:r>
                      <a:r>
                        <a:rPr lang="en-US" altLang="ko-KR" sz="2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418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비기능적 요구사항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사용자가 가장 많은 피크 타임 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시에도</a:t>
                      </a:r>
                      <a:endParaRPr lang="en-US" altLang="ko-KR" sz="2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초 이내 </a:t>
                      </a:r>
                      <a:r>
                        <a:rPr lang="ko-KR" altLang="en-US" sz="28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로그인이</a:t>
                      </a:r>
                      <a:r>
                        <a:rPr lang="ko-KR" altLang="en-US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 완료되어야 한다</a:t>
                      </a:r>
                      <a:r>
                        <a:rPr lang="en-US" altLang="ko-KR" sz="2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2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0544" y="143000"/>
            <a:ext cx="10786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err="1" smtClean="0"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6000" dirty="0" smtClean="0">
                <a:latin typeface="나눔고딕" pitchFamily="50" charset="-127"/>
                <a:ea typeface="나눔고딕" pitchFamily="50" charset="-127"/>
              </a:rPr>
              <a:t> 다이어그램</a:t>
            </a:r>
            <a:r>
              <a:rPr lang="en-US" altLang="ko-KR" sz="6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800" dirty="0" smtClean="0">
                <a:latin typeface="나눔고딕" pitchFamily="50" charset="-127"/>
                <a:ea typeface="나눔고딕" pitchFamily="50" charset="-127"/>
              </a:rPr>
              <a:t>예외 흐름</a:t>
            </a:r>
            <a:endParaRPr lang="en-US" altLang="ko-KR" sz="4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Google Shape;277;p36"/>
          <p:cNvSpPr/>
          <p:nvPr/>
        </p:nvSpPr>
        <p:spPr>
          <a:xfrm>
            <a:off x="16626615" y="350174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Google Shape;278;p36"/>
          <p:cNvSpPr/>
          <p:nvPr/>
        </p:nvSpPr>
        <p:spPr>
          <a:xfrm>
            <a:off x="23192688" y="3447672"/>
            <a:ext cx="30603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smtClean="0">
                <a:latin typeface="나눔고딕" pitchFamily="50" charset="-127"/>
                <a:ea typeface="나눔고딕" pitchFamily="50" charset="-127"/>
              </a:rPr>
              <a:t>비회원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Google Shape;279;p36"/>
          <p:cNvSpPr/>
          <p:nvPr/>
        </p:nvSpPr>
        <p:spPr>
          <a:xfrm>
            <a:off x="15669310" y="4937709"/>
            <a:ext cx="4742709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공인인증서 비밀번호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Google Shape;298;p37"/>
          <p:cNvSpPr/>
          <p:nvPr/>
        </p:nvSpPr>
        <p:spPr>
          <a:xfrm>
            <a:off x="19955273" y="678971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 smtClean="0"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sz="3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화면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Google Shape;280;p36"/>
          <p:cNvSpPr/>
          <p:nvPr/>
        </p:nvSpPr>
        <p:spPr>
          <a:xfrm>
            <a:off x="16626615" y="6391457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 이상 잘못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Google Shape;281;p36"/>
          <p:cNvSpPr/>
          <p:nvPr/>
        </p:nvSpPr>
        <p:spPr>
          <a:xfrm>
            <a:off x="15807681" y="7950611"/>
            <a:ext cx="446596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박탈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Google Shape;282;p36"/>
          <p:cNvSpPr/>
          <p:nvPr/>
        </p:nvSpPr>
        <p:spPr>
          <a:xfrm>
            <a:off x="16626614" y="957604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추가 정보 제공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Google Shape;280;p36"/>
          <p:cNvSpPr/>
          <p:nvPr/>
        </p:nvSpPr>
        <p:spPr>
          <a:xfrm>
            <a:off x="23308788" y="6391457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 이상 잘못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Google Shape;281;p36"/>
          <p:cNvSpPr/>
          <p:nvPr/>
        </p:nvSpPr>
        <p:spPr>
          <a:xfrm>
            <a:off x="23308788" y="7950611"/>
            <a:ext cx="29442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박탈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Google Shape;282;p36"/>
          <p:cNvSpPr/>
          <p:nvPr/>
        </p:nvSpPr>
        <p:spPr>
          <a:xfrm>
            <a:off x="23308788" y="957604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실명인증</a:t>
            </a:r>
            <a:endParaRPr lang="en-US" altLang="ko-KR" sz="3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Google Shape;279;p36"/>
          <p:cNvSpPr/>
          <p:nvPr/>
        </p:nvSpPr>
        <p:spPr>
          <a:xfrm>
            <a:off x="22433419" y="4937709"/>
            <a:ext cx="4578838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메일 주소 및 비밀번호 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Google Shape;282;p36"/>
          <p:cNvSpPr/>
          <p:nvPr/>
        </p:nvSpPr>
        <p:spPr>
          <a:xfrm>
            <a:off x="16779014" y="1108821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정보 일치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Google Shape;282;p36"/>
          <p:cNvSpPr/>
          <p:nvPr/>
        </p:nvSpPr>
        <p:spPr>
          <a:xfrm>
            <a:off x="23461188" y="1108821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실명확인</a:t>
            </a:r>
            <a:endParaRPr lang="en-US" altLang="ko-KR" sz="3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Google Shape;282;p36"/>
          <p:cNvSpPr/>
          <p:nvPr/>
        </p:nvSpPr>
        <p:spPr>
          <a:xfrm>
            <a:off x="16779014" y="1245636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회복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Google Shape;282;p36"/>
          <p:cNvSpPr/>
          <p:nvPr/>
        </p:nvSpPr>
        <p:spPr>
          <a:xfrm>
            <a:off x="23461188" y="1245636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회복</a:t>
            </a:r>
            <a:endParaRPr lang="en-US" altLang="ko-KR" sz="3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Google Shape;282;p36"/>
          <p:cNvSpPr/>
          <p:nvPr/>
        </p:nvSpPr>
        <p:spPr>
          <a:xfrm>
            <a:off x="16742714" y="1389652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Google Shape;282;p36"/>
          <p:cNvSpPr/>
          <p:nvPr/>
        </p:nvSpPr>
        <p:spPr>
          <a:xfrm>
            <a:off x="23424888" y="1389652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3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Google Shape;281;p36"/>
          <p:cNvSpPr/>
          <p:nvPr/>
        </p:nvSpPr>
        <p:spPr>
          <a:xfrm>
            <a:off x="15960081" y="15336688"/>
            <a:ext cx="446596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부여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읽기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쓰기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Google Shape;282;p36"/>
          <p:cNvSpPr/>
          <p:nvPr/>
        </p:nvSpPr>
        <p:spPr>
          <a:xfrm>
            <a:off x="16920816" y="16704840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Google Shape;281;p36"/>
          <p:cNvSpPr/>
          <p:nvPr/>
        </p:nvSpPr>
        <p:spPr>
          <a:xfrm>
            <a:off x="23461188" y="15336688"/>
            <a:ext cx="29442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권한 부여</a:t>
            </a:r>
            <a:r>
              <a:rPr lang="en-US" altLang="ko-KR" sz="3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읽기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Google Shape;282;p36"/>
          <p:cNvSpPr/>
          <p:nvPr/>
        </p:nvSpPr>
        <p:spPr>
          <a:xfrm>
            <a:off x="23602990" y="16704840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2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501</Words>
  <Application>Microsoft Office PowerPoint</Application>
  <PresentationFormat>사용자 지정</PresentationFormat>
  <Paragraphs>115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17</cp:revision>
  <dcterms:modified xsi:type="dcterms:W3CDTF">2020-01-30T04:17:34Z</dcterms:modified>
</cp:coreProperties>
</file>