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 varScale="1">
        <p:scale>
          <a:sx n="114" d="100"/>
          <a:sy n="114" d="100"/>
        </p:scale>
        <p:origin x="209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1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7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3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204000" y="2531978"/>
            <a:ext cx="2663999" cy="1794044"/>
          </a:xfrm>
        </p:spPr>
        <p:txBody>
          <a:bodyPr>
            <a:noAutofit/>
          </a:bodyPr>
          <a:lstStyle/>
          <a:p>
            <a:pPr algn="ctr"/>
            <a:r>
              <a:rPr lang="ko-KR" altLang="en-US" dirty="0"/>
              <a:t>알고리즘</a:t>
            </a:r>
            <a:endParaRPr lang="en-US" altLang="ko-KR" dirty="0"/>
          </a:p>
          <a:p>
            <a:pPr algn="ctr"/>
            <a:r>
              <a:rPr lang="ko-KR" altLang="en-US" dirty="0"/>
              <a:t>문제출제</a:t>
            </a:r>
            <a:endParaRPr lang="en-US" altLang="ko-KR" dirty="0"/>
          </a:p>
          <a:p>
            <a:pPr algn="ctr"/>
            <a:r>
              <a:rPr lang="ko-KR" altLang="en-US" dirty="0"/>
              <a:t>대회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172000" y="5373000"/>
            <a:ext cx="1112997" cy="1143811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25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조 </a:t>
            </a:r>
            <a:endParaRPr lang="en-US" altLang="ko-KR" sz="25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5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엄성현 </a:t>
            </a:r>
            <a:endParaRPr lang="en-US" altLang="ko-KR" sz="25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5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최지상 </a:t>
            </a:r>
            <a:endParaRPr lang="en-US" altLang="ko-KR" sz="25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5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채민지 </a:t>
            </a:r>
            <a:endParaRPr lang="en-US" altLang="ko-KR" sz="25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500" dirty="0" err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임소연</a:t>
            </a:r>
            <a:endParaRPr lang="ko" altLang="ko-KR" sz="25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di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69507" y="2144059"/>
            <a:ext cx="1804986" cy="3916362"/>
          </a:xfrm>
        </p:spPr>
        <p:txBody>
          <a:bodyPr/>
          <a:lstStyle/>
          <a:p>
            <a:pPr lvl="0" algn="dist"/>
            <a:endParaRPr lang="en-US" altLang="ko-KR" b="1" dirty="0"/>
          </a:p>
          <a:p>
            <a:pPr lvl="0" algn="dist"/>
            <a:r>
              <a:rPr lang="en-US" altLang="ko-KR" dirty="0">
                <a:solidFill>
                  <a:srgbClr val="FFFA8F"/>
                </a:solidFill>
              </a:rPr>
              <a:t>01. </a:t>
            </a:r>
            <a:r>
              <a:rPr lang="ko-KR" altLang="en-US" dirty="0">
                <a:solidFill>
                  <a:srgbClr val="FFFA8F"/>
                </a:solidFill>
              </a:rPr>
              <a:t>문제 지문</a:t>
            </a:r>
            <a:endParaRPr lang="en-US" altLang="ko-KR" dirty="0">
              <a:solidFill>
                <a:srgbClr val="FFFA8F"/>
              </a:solidFill>
            </a:endParaRPr>
          </a:p>
          <a:p>
            <a:pPr marL="342900" lvl="0" indent="-342900" algn="dist">
              <a:buAutoNum type="arabicPeriod"/>
            </a:pP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1ABCE2"/>
                </a:solidFill>
              </a:rPr>
              <a:t>02. </a:t>
            </a:r>
            <a:r>
              <a:rPr lang="ko-KR" altLang="en-US" dirty="0">
                <a:solidFill>
                  <a:srgbClr val="1ABCE2"/>
                </a:solidFill>
              </a:rPr>
              <a:t>문제 해설</a:t>
            </a:r>
            <a:endParaRPr lang="en-US" altLang="ko-KR" dirty="0">
              <a:solidFill>
                <a:srgbClr val="1ABCE2"/>
              </a:solidFill>
            </a:endParaRP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71FE50"/>
                </a:solidFill>
              </a:rPr>
              <a:t>03.</a:t>
            </a:r>
            <a:r>
              <a:rPr lang="ko-KR" altLang="en-US" dirty="0">
                <a:solidFill>
                  <a:srgbClr val="71FE50"/>
                </a:solidFill>
              </a:rPr>
              <a:t>출제 의도</a:t>
            </a:r>
            <a:endParaRPr lang="en-US" altLang="ko-KR" dirty="0">
              <a:solidFill>
                <a:srgbClr val="71FE50"/>
              </a:solidFill>
            </a:endParaRP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>
                <a:solidFill>
                  <a:schemeClr val="bg1"/>
                </a:solidFill>
              </a:rPr>
              <a:t>04. </a:t>
            </a:r>
            <a:r>
              <a:rPr lang="ko-KR" altLang="en-US" dirty="0">
                <a:solidFill>
                  <a:schemeClr val="bg1"/>
                </a:solidFill>
              </a:rPr>
              <a:t>풀이 과정</a:t>
            </a:r>
            <a:endParaRPr lang="en-US" altLang="ko-KR" dirty="0"/>
          </a:p>
          <a:p>
            <a:pPr lvl="0" algn="dist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지문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35550" y="1590676"/>
            <a:ext cx="8595300" cy="5041074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8BIT VIDEO GAME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468000" y="2205001"/>
            <a:ext cx="7923288" cy="37985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1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SSAFY 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교육생들은 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학기 수료를 위해 마지막 월말평가 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1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싸트리스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통과해야 한다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교육생 </a:t>
            </a:r>
            <a:r>
              <a:rPr lang="ko-KR" altLang="ko-KR" sz="11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이싸피는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이번 과목평가를 통과 못하면 </a:t>
            </a:r>
            <a:r>
              <a:rPr lang="ko-KR" altLang="ko-KR" sz="11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퇴소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조치를 당하기 때문에 수료를 위해서는 반드시 통과해야 한다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교육생에게는 그림과 같이 블록배열이 주어진다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교육생은 주어진 시도 횟수 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안에 모든 블록을 제거할 수 있다면 최소 횟수가 몇 회인지 응답해야 하고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불가능하다면 불가능하다고 응답해야 한다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블록을 제거하는 방법은 </a:t>
            </a:r>
            <a:r>
              <a:rPr lang="ko-KR" altLang="ko-KR" sz="11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테트리스와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동일한데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블록사이의 빈공간을 채우면 그 줄의 모든 블록이 제거된다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삽입할 수 있는 블록은 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(■■■■), (■■■), (■■), (■)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총 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종류이고 블록은 회전시킬 수 없다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1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이싸피</a:t>
            </a: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교육생이 마지막 월말평가를 통과할 수 있도록 올바른 응답을 구하는 프로그램을 </a:t>
            </a:r>
            <a:r>
              <a:rPr lang="ko-KR" altLang="ko-KR" sz="11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만드시오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1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2500" y="2925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해설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077950" y="2063333"/>
            <a:ext cx="2752899" cy="458105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예를 들어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algn="l"/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최대 횟수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주어지고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블록배열의 세로길이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12, </a:t>
            </a:r>
          </a:p>
          <a:p>
            <a:pPr algn="l"/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블록배열의 높이정보가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0 1 0 2 1 0 1 3 2 1 2 1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주어진 경우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algn="l"/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최소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번의 횟수로 모든 블록을 제거할 수 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응답으로 출력한다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8BIT VIDEO GAME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7380000" y="1783821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9BB476-CD3E-DC28-2E74-1AB9E9BB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5" y="2014068"/>
            <a:ext cx="5391150" cy="1924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16B317-1469-AB0B-D801-14844A7E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5" y="4267875"/>
            <a:ext cx="5391150" cy="2000250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A8CF1C5B-7F52-9B16-B93E-8C5449356277}"/>
              </a:ext>
            </a:extLst>
          </p:cNvPr>
          <p:cNvSpPr/>
          <p:nvPr/>
        </p:nvSpPr>
        <p:spPr>
          <a:xfrm>
            <a:off x="5976930" y="2063333"/>
            <a:ext cx="2853919" cy="4204792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출제 의도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498776"/>
            <a:ext cx="8595300" cy="5041074"/>
          </a:xfrm>
        </p:spPr>
        <p:txBody>
          <a:bodyPr/>
          <a:lstStyle/>
          <a:p>
            <a:r>
              <a:rPr lang="ko-KR" altLang="en-US" dirty="0"/>
              <a:t>주어진 조건에 맞게 정확하게 </a:t>
            </a:r>
            <a:endParaRPr lang="en-US" altLang="ko-KR" dirty="0"/>
          </a:p>
          <a:p>
            <a:r>
              <a:rPr lang="ko-KR" altLang="en-US" dirty="0"/>
              <a:t>코드를 작성할 수 있는지 파악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8BIT VIDEO GAME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597500" y="3319750"/>
            <a:ext cx="594900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411361" y="2637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과정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383977" y="1700999"/>
            <a:ext cx="3034328" cy="4680001"/>
          </a:xfrm>
        </p:spPr>
        <p:txBody>
          <a:bodyPr/>
          <a:lstStyle/>
          <a:p>
            <a:pPr algn="l"/>
            <a:r>
              <a:rPr lang="ko-KR" altLang="en-US" sz="1200" dirty="0"/>
              <a:t>아랫줄부터 가장 높은 줄까지 한 줄 씩 고려한다</a:t>
            </a:r>
            <a:r>
              <a:rPr lang="en-US" altLang="ko-KR" sz="1200" dirty="0"/>
              <a:t>.</a:t>
            </a:r>
          </a:p>
          <a:p>
            <a:pPr algn="l"/>
            <a:r>
              <a:rPr lang="ko-KR" altLang="en-US" sz="1200" dirty="0"/>
              <a:t>각 줄에서 차례대로 빈 공간인지 아닌지 현재 줄의 높이와 현재 인덱스에서 높이 값을 비교하여 판단한다</a:t>
            </a:r>
            <a:r>
              <a:rPr lang="en-US" altLang="ko-KR" sz="1200" dirty="0"/>
              <a:t>. </a:t>
            </a:r>
          </a:p>
          <a:p>
            <a:pPr algn="l"/>
            <a:r>
              <a:rPr lang="ko-KR" altLang="en-US" sz="1200" dirty="0"/>
              <a:t>빈 공간인 경우에는 블록을 넣을 수 있으므로 </a:t>
            </a:r>
            <a:r>
              <a:rPr lang="en-US" altLang="ko-KR" sz="1200" dirty="0"/>
              <a:t>flag</a:t>
            </a:r>
            <a:r>
              <a:rPr lang="ko-KR" altLang="en-US" sz="1200" dirty="0"/>
              <a:t>를 설정한다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때 블록의 최대 길이가 </a:t>
            </a:r>
            <a:r>
              <a:rPr lang="en-US" altLang="ko-KR" sz="1200" dirty="0"/>
              <a:t>4</a:t>
            </a:r>
            <a:r>
              <a:rPr lang="ko-KR" altLang="en-US" sz="1200" dirty="0"/>
              <a:t>임을 고려해서 넣을 수 있는 블록의 개수를 센다</a:t>
            </a:r>
            <a:r>
              <a:rPr lang="en-US" altLang="ko-KR" sz="1200" dirty="0"/>
              <a:t>. M</a:t>
            </a:r>
            <a:r>
              <a:rPr lang="ko-KR" altLang="en-US" sz="1200" dirty="0"/>
              <a:t>번 이내로 성공하지 못하면 </a:t>
            </a:r>
            <a:r>
              <a:rPr lang="en-US" altLang="ko-KR" sz="1200" dirty="0"/>
              <a:t>FAIL</a:t>
            </a:r>
            <a:r>
              <a:rPr lang="ko-KR" altLang="en-US" sz="1200" dirty="0"/>
              <a:t>을 출력하고</a:t>
            </a:r>
            <a:r>
              <a:rPr lang="en-US" altLang="ko-KR" sz="1200" dirty="0"/>
              <a:t>, </a:t>
            </a:r>
            <a:r>
              <a:rPr lang="ko-KR" altLang="en-US" sz="1200" dirty="0"/>
              <a:t>성공한다면 계산된 블록의 개수를 출력한다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8BIT VIDEO GAME CHALLENGER!!!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6901141" y="2061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871557-D74E-98D9-246B-5F9146BD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12" y="1690513"/>
            <a:ext cx="373586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969500" y="3288891"/>
            <a:ext cx="5201250" cy="1152001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THANK YOU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VIDEO GAME IN REAL LIFE</a:t>
            </a:r>
            <a:endParaRPr lang="ko-KR" altLang="en-US" dirty="0"/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4520625" y="2667806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08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340</Words>
  <Application>Microsoft Office PowerPoint</Application>
  <PresentationFormat>화면 슬라이드 쇼(4:3)</PresentationFormat>
  <Paragraphs>67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Malgun Gothic</vt:lpstr>
      <vt:lpstr>배달의민족 한나</vt:lpstr>
      <vt:lpstr>Arial</vt:lpstr>
      <vt:lpstr>Office 테마</vt:lpstr>
      <vt:lpstr>ADSTORE</vt:lpstr>
      <vt:lpstr>PowerPoint 프레젠테이션</vt:lpstr>
      <vt:lpstr>문제 지문</vt:lpstr>
      <vt:lpstr>문제 해설</vt:lpstr>
      <vt:lpstr>출제 의도</vt:lpstr>
      <vt:lpstr>풀이 과정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최지상</cp:lastModifiedBy>
  <cp:revision>58</cp:revision>
  <dcterms:created xsi:type="dcterms:W3CDTF">2015-06-25T00:21:41Z</dcterms:created>
  <dcterms:modified xsi:type="dcterms:W3CDTF">2022-05-31T02:45:25Z</dcterms:modified>
</cp:coreProperties>
</file>