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A599-76F1-4726-8A15-4C3040B1F33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D025-F02E-447B-8271-9D56D0159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6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A599-76F1-4726-8A15-4C3040B1F33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D025-F02E-447B-8271-9D56D0159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4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A599-76F1-4726-8A15-4C3040B1F33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D025-F02E-447B-8271-9D56D0159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1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A599-76F1-4726-8A15-4C3040B1F33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D025-F02E-447B-8271-9D56D0159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3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A599-76F1-4726-8A15-4C3040B1F33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D025-F02E-447B-8271-9D56D0159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00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A599-76F1-4726-8A15-4C3040B1F33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D025-F02E-447B-8271-9D56D0159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5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A599-76F1-4726-8A15-4C3040B1F33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D025-F02E-447B-8271-9D56D0159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8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A599-76F1-4726-8A15-4C3040B1F33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D025-F02E-447B-8271-9D56D0159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5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A599-76F1-4726-8A15-4C3040B1F33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D025-F02E-447B-8271-9D56D0159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59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A599-76F1-4726-8A15-4C3040B1F33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D025-F02E-447B-8271-9D56D0159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67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A599-76F1-4726-8A15-4C3040B1F33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D025-F02E-447B-8271-9D56D0159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6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CA599-76F1-4726-8A15-4C3040B1F336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8D025-F02E-447B-8271-9D56D0159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146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136165" y="1292251"/>
            <a:ext cx="1435835" cy="702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Charlie’s 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1537" y="2714231"/>
            <a:ext cx="1435835" cy="702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Diana’s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74495" y="2714231"/>
            <a:ext cx="1435835" cy="702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Alice’s </a:t>
            </a:r>
            <a:r>
              <a:rPr lang="en-US" altLang="ko-KR" smtClean="0">
                <a:solidFill>
                  <a:schemeClr val="tx1"/>
                </a:solidFill>
              </a:rPr>
              <a:t>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74495" y="4136211"/>
            <a:ext cx="1435835" cy="702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Bob’s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Database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module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2"/>
            <a:endCxn id="5" idx="0"/>
          </p:cNvCxnSpPr>
          <p:nvPr/>
        </p:nvCxnSpPr>
        <p:spPr>
          <a:xfrm flipH="1">
            <a:off x="2909455" y="1995055"/>
            <a:ext cx="944628" cy="719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4" idx="2"/>
            <a:endCxn id="6" idx="0"/>
          </p:cNvCxnSpPr>
          <p:nvPr/>
        </p:nvCxnSpPr>
        <p:spPr>
          <a:xfrm>
            <a:off x="3854083" y="1995055"/>
            <a:ext cx="938330" cy="719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>
            <a:off x="4792413" y="3417035"/>
            <a:ext cx="0" cy="719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/오른쪽 화살표 15"/>
          <p:cNvSpPr/>
          <p:nvPr/>
        </p:nvSpPr>
        <p:spPr>
          <a:xfrm rot="2443616">
            <a:off x="2940571" y="3922505"/>
            <a:ext cx="1107588" cy="255679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516658" y="4110276"/>
            <a:ext cx="97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dirty="0" smtClean="0"/>
              <a:t>onflict!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833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12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Kwanghoon</dc:creator>
  <cp:lastModifiedBy>Choi Kwanghoon</cp:lastModifiedBy>
  <cp:revision>6</cp:revision>
  <dcterms:created xsi:type="dcterms:W3CDTF">2018-12-10T02:06:34Z</dcterms:created>
  <dcterms:modified xsi:type="dcterms:W3CDTF">2018-12-10T03:16:17Z</dcterms:modified>
</cp:coreProperties>
</file>