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1046" y="53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7C1E8-02EC-4B7E-B3B5-77184720D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F2D74D-A93F-4776-B36F-57CC7EB85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24F08-90AA-4967-9101-4728DB24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FD7C2-197A-4827-8F39-ABA93BD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2E15F-A28A-4619-AD2F-D16D347B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5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C01F6-738C-4804-84CF-EBB88A32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4E1B6C-54FB-401A-ACAF-82D4D8E88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F11A0-02DE-4B01-BFCA-CFA681AD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ED266-5D1C-45FD-9FD1-8826CFC9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C8FD-E3FB-478F-817E-3C29E71D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5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6AC40-3799-4C4B-9348-E131BC30D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333BA-70AD-4FAD-8967-9B736D47A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DC503-D9ED-4CBA-B0FA-3BEAFCE3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5E52A-67B3-47BB-B67A-B403D7E3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17BF4-AA46-4764-912B-CB3D7A20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7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7C22-E20B-4A87-B511-455806DF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DE01F-6EA6-47E9-B40A-B5182570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6B5AC-F099-4DF9-9806-D43CDADF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672B4-7CAD-4F78-A2D1-4D7FB3F7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C3791-78AE-4282-9999-BEAD8DA7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4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29B6-29F9-4D8D-BD9E-39219EE6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0E203-D1BC-4D08-B299-F6A8BB95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3A1909-C175-458D-87EB-0333D663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26FAF-E946-4A0C-B690-90DFF8E4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98CB2-3778-4137-8475-D5A058B1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0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52D9D-2028-4B8D-AB34-E61DA20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CE6F6-2AE5-4371-B1F2-C920BE151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902526-79F7-424D-B92C-496C65DCB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4CF1E8-9D34-4CC0-95A2-AFC6C0AB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CF7A3-0CBB-4C8C-B730-2FA57802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8770A-65DA-4DC0-BAFE-8A1D0EF8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6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A4177-521D-47CB-9C09-4A0969D5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4CD3E-8E63-438E-AA41-A51D0209B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F224E2-35AA-4947-AD64-C386E97D3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F80664-D472-4C02-8C73-37D65709E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1F43D-3E8F-463C-BE3A-01D8D37D0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449E4F-F5C8-4DE9-9E77-48A293D6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2AFA6-3A9A-4E0E-8149-7DA7DCC6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110D99-69A4-4697-B6DE-8F683DDA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0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6723C-8750-4350-916D-E403121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ED573D-57E3-4BDC-8061-B5256B11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58C6C-DAD9-40DB-BC0B-184A9E62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16E9B3-88DE-4D5C-AA85-A43172E0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51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160EC0-F187-44ED-9ADD-087B818E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DB98AC-9364-4669-9519-615AD1B5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19B80-EF03-4CCC-A491-8EF7BE2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9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AF49-7847-41A4-BBB2-390BF0A8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7B6CB-7C52-4490-BC7D-760A8D75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07130-7594-4135-91B3-86CC7531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353E0-E293-4141-BDA2-17A0825E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56E3F-4F7A-4FE8-B575-09D60939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A264CB-845B-4EFF-9565-2430D114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0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A8A-841F-4AA7-8397-ED8A5DFB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77DFFF-9811-43D1-8BEE-596EBCAF2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1E25A-A1D8-43C1-B6C9-9A215AF93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244649-C8B5-4F44-BAE5-9350F96D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C680F-98DB-4CBF-990B-5A7F11C6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B3048-F3CA-4FAC-ADDC-E4703756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69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E4C1E8-F798-4A20-8870-3774428A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A77C3E-2C54-4E5E-8D03-4190AAC1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2E7EC-3AE1-410C-B961-B8804B9A5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1C04C-35D5-436D-BE18-97E313F8CCC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CABC-A9FF-4ED7-AD9E-B5B4288F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D22A7-263E-4CAB-A265-D96EBCE0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77D4A-D390-4F75-B68E-A3B372049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34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363DF2B-EF6A-45B5-8AAA-DE8943E7B818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37897C-580F-4F6F-AF0F-435838E7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19A273A-15DD-4BC8-B4C8-5707F714665D}"/>
                </a:ext>
              </a:extLst>
            </p:cNvPr>
            <p:cNvSpPr/>
            <p:nvPr/>
          </p:nvSpPr>
          <p:spPr>
            <a:xfrm>
              <a:off x="116381" y="2706335"/>
              <a:ext cx="1911924" cy="18649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E4D495-386E-4914-AA94-6328443ACE18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2028305" y="1463040"/>
              <a:ext cx="2485506" cy="13365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8211D1-316C-4111-8180-94B81944082B}"/>
                </a:ext>
              </a:extLst>
            </p:cNvPr>
            <p:cNvSpPr txBox="1"/>
            <p:nvPr/>
          </p:nvSpPr>
          <p:spPr>
            <a:xfrm>
              <a:off x="4513811" y="1113905"/>
              <a:ext cx="2028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Master’s repository</a:t>
              </a:r>
              <a:r>
                <a:rPr lang="ko-KR" altLang="en-US" dirty="0"/>
                <a:t>로 입장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8070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2ECA922-03B0-405E-8A54-8A8AA8FF803C}"/>
              </a:ext>
            </a:extLst>
          </p:cNvPr>
          <p:cNvGrpSpPr/>
          <p:nvPr/>
        </p:nvGrpSpPr>
        <p:grpSpPr>
          <a:xfrm>
            <a:off x="0" y="0"/>
            <a:ext cx="11996057" cy="5236029"/>
            <a:chOff x="0" y="0"/>
            <a:chExt cx="11996057" cy="52360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881D2A-5FD9-4196-A952-9E2FCCF0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841843" cy="523602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76030D-5A93-4B4B-AC3A-4A6AB51B4A5C}"/>
                </a:ext>
              </a:extLst>
            </p:cNvPr>
            <p:cNvSpPr/>
            <p:nvPr/>
          </p:nvSpPr>
          <p:spPr>
            <a:xfrm>
              <a:off x="7794171" y="1164771"/>
              <a:ext cx="859972" cy="23948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1EC8BFB-851E-4085-BB4D-D0A5D8D207CF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8654143" y="1001486"/>
              <a:ext cx="576943" cy="28302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FA758A-187F-4BF3-B0FB-704B503EAFE0}"/>
                </a:ext>
              </a:extLst>
            </p:cNvPr>
            <p:cNvSpPr txBox="1"/>
            <p:nvPr/>
          </p:nvSpPr>
          <p:spPr>
            <a:xfrm>
              <a:off x="9339943" y="674914"/>
              <a:ext cx="26561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내용 작성 </a:t>
              </a:r>
              <a:r>
                <a:rPr lang="ko-KR" altLang="en-US" dirty="0" err="1"/>
                <a:t>완료후</a:t>
              </a:r>
              <a:r>
                <a:rPr lang="ko-KR" altLang="en-US" dirty="0"/>
                <a:t> </a:t>
              </a:r>
              <a:r>
                <a:rPr lang="en-US" altLang="ko-KR" dirty="0"/>
                <a:t>Commit changes,, </a:t>
              </a:r>
              <a:r>
                <a:rPr lang="ko-KR" altLang="en-US" dirty="0"/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16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EC398A9-2B04-4DDF-BD6C-4689C254F591}"/>
              </a:ext>
            </a:extLst>
          </p:cNvPr>
          <p:cNvGrpSpPr/>
          <p:nvPr/>
        </p:nvGrpSpPr>
        <p:grpSpPr>
          <a:xfrm>
            <a:off x="0" y="0"/>
            <a:ext cx="12213771" cy="5018314"/>
            <a:chOff x="0" y="0"/>
            <a:chExt cx="12213771" cy="501831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4DAB017-3D19-4059-87DC-7392B95D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474197" cy="5018314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FCA715-025A-4E7D-81DD-FC6276D8359D}"/>
                </a:ext>
              </a:extLst>
            </p:cNvPr>
            <p:cNvSpPr/>
            <p:nvPr/>
          </p:nvSpPr>
          <p:spPr>
            <a:xfrm>
              <a:off x="4713514" y="3831771"/>
              <a:ext cx="762000" cy="2286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CE75A0D-9F72-4DCE-8FAD-9EB1D04D2F00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5475514" y="3831771"/>
              <a:ext cx="3211286" cy="114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E34A94-E56F-4182-9918-FBC3FB658413}"/>
                </a:ext>
              </a:extLst>
            </p:cNvPr>
            <p:cNvSpPr txBox="1"/>
            <p:nvPr/>
          </p:nvSpPr>
          <p:spPr>
            <a:xfrm>
              <a:off x="8686801" y="3429000"/>
              <a:ext cx="35269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앞서 </a:t>
              </a:r>
              <a:r>
                <a:rPr lang="ko-KR" altLang="en-US" dirty="0" err="1"/>
                <a:t>한것과</a:t>
              </a:r>
              <a:r>
                <a:rPr lang="ko-KR" altLang="en-US" dirty="0"/>
                <a:t> 같이 </a:t>
              </a:r>
              <a:r>
                <a:rPr lang="en-US" altLang="ko-KR" dirty="0"/>
                <a:t>Commit changes </a:t>
              </a:r>
              <a:r>
                <a:rPr lang="ko-KR" altLang="en-US" dirty="0"/>
                <a:t>클릭하여 해당내용 </a:t>
              </a:r>
              <a:r>
                <a:rPr lang="en-US" altLang="ko-KR" dirty="0"/>
                <a:t>Save </a:t>
              </a:r>
              <a:r>
                <a:rPr lang="ko-KR" altLang="en-US" dirty="0"/>
                <a:t>및 </a:t>
              </a:r>
              <a:r>
                <a:rPr lang="en-US" altLang="ko-KR" dirty="0"/>
                <a:t>Commit </a:t>
              </a:r>
              <a:r>
                <a:rPr lang="ko-KR" altLang="en-US" dirty="0"/>
                <a:t>진행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010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4BC288A-B73F-4891-8493-4DB4DBA243F0}"/>
              </a:ext>
            </a:extLst>
          </p:cNvPr>
          <p:cNvGrpSpPr/>
          <p:nvPr/>
        </p:nvGrpSpPr>
        <p:grpSpPr>
          <a:xfrm>
            <a:off x="-1" y="0"/>
            <a:ext cx="12072258" cy="5148943"/>
            <a:chOff x="-1" y="0"/>
            <a:chExt cx="12072258" cy="514894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7638441-079C-4B54-AC99-0EE483B1E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8687145" cy="514894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6D7EFAB-CA9B-4E7C-8BFD-09466319C142}"/>
                </a:ext>
              </a:extLst>
            </p:cNvPr>
            <p:cNvSpPr/>
            <p:nvPr/>
          </p:nvSpPr>
          <p:spPr>
            <a:xfrm>
              <a:off x="119743" y="2862943"/>
              <a:ext cx="8392886" cy="2612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5776818-A7E8-486E-939B-C03629FC0C15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8512629" y="2862943"/>
              <a:ext cx="435428" cy="13062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CEE0CD-9B81-42F7-9521-D65AE676E79D}"/>
                </a:ext>
              </a:extLst>
            </p:cNvPr>
            <p:cNvSpPr txBox="1"/>
            <p:nvPr/>
          </p:nvSpPr>
          <p:spPr>
            <a:xfrm>
              <a:off x="8948057" y="2405743"/>
              <a:ext cx="3124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Commit</a:t>
              </a:r>
              <a:r>
                <a:rPr lang="ko-KR" altLang="en-US" dirty="0"/>
                <a:t>한 파일이 새롭게 생성됨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88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4337C6-2D82-4BC1-972A-65297FE0E4FE}"/>
              </a:ext>
            </a:extLst>
          </p:cNvPr>
          <p:cNvGrpSpPr/>
          <p:nvPr/>
        </p:nvGrpSpPr>
        <p:grpSpPr>
          <a:xfrm>
            <a:off x="-3" y="0"/>
            <a:ext cx="12192003" cy="5926300"/>
            <a:chOff x="-3" y="-6225"/>
            <a:chExt cx="12192003" cy="59263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9576849-2399-4CB9-BB9A-A006A2F8853D}"/>
                </a:ext>
              </a:extLst>
            </p:cNvPr>
            <p:cNvGrpSpPr/>
            <p:nvPr/>
          </p:nvGrpSpPr>
          <p:grpSpPr>
            <a:xfrm>
              <a:off x="-3" y="-6225"/>
              <a:ext cx="12192000" cy="5119007"/>
              <a:chOff x="0" y="0"/>
              <a:chExt cx="12192000" cy="511900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AD8522C-4B5E-4840-9DFB-ACE455A72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8621486" cy="5119007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63A9D25-AE0F-4AD5-84B2-D01A253B43A8}"/>
                  </a:ext>
                </a:extLst>
              </p:cNvPr>
              <p:cNvSpPr/>
              <p:nvPr/>
            </p:nvSpPr>
            <p:spPr>
              <a:xfrm>
                <a:off x="827314" y="1230086"/>
                <a:ext cx="6977743" cy="165462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75D28A76-2895-45F7-AC20-95D5686933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5057" y="1436914"/>
                <a:ext cx="1393372" cy="19594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A3AD07-09A4-4246-AA83-44ACFD83BEB6}"/>
                  </a:ext>
                </a:extLst>
              </p:cNvPr>
              <p:cNvSpPr txBox="1"/>
              <p:nvPr/>
            </p:nvSpPr>
            <p:spPr>
              <a:xfrm>
                <a:off x="9198429" y="925288"/>
                <a:ext cx="29935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/>
                  <a:t>파일업로드는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Drag and Drop</a:t>
                </a:r>
                <a:r>
                  <a:rPr lang="ko-KR" altLang="en-US" dirty="0"/>
                  <a:t>으로 </a:t>
                </a:r>
                <a:r>
                  <a:rPr lang="en-US" altLang="ko-KR" dirty="0"/>
                  <a:t>Researcher’s Branch</a:t>
                </a:r>
                <a:r>
                  <a:rPr lang="ko-KR" altLang="en-US" dirty="0"/>
                  <a:t>에 업로드 가능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03DFC7E-7F81-4004-A6EF-AB960A065F0A}"/>
                </a:ext>
              </a:extLst>
            </p:cNvPr>
            <p:cNvSpPr/>
            <p:nvPr/>
          </p:nvSpPr>
          <p:spPr>
            <a:xfrm>
              <a:off x="827314" y="2960914"/>
              <a:ext cx="6977743" cy="32657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56CA08D-F43E-4D26-AEB7-3D9FE76DC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5057" y="2928256"/>
              <a:ext cx="1393372" cy="1959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63CAFE-342E-43FD-9010-79B7A1279898}"/>
                </a:ext>
              </a:extLst>
            </p:cNvPr>
            <p:cNvSpPr txBox="1"/>
            <p:nvPr/>
          </p:nvSpPr>
          <p:spPr>
            <a:xfrm>
              <a:off x="9198429" y="2721819"/>
              <a:ext cx="29935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Test.md</a:t>
              </a:r>
              <a:r>
                <a:rPr lang="ko-KR" altLang="en-US" dirty="0"/>
                <a:t> </a:t>
              </a:r>
              <a:r>
                <a:rPr lang="ko-KR" altLang="en-US" dirty="0" err="1"/>
                <a:t>라는파일을</a:t>
              </a:r>
              <a:r>
                <a:rPr lang="ko-KR" altLang="en-US" dirty="0"/>
                <a:t> 업로드하기위해 </a:t>
              </a:r>
              <a:r>
                <a:rPr lang="en-US" altLang="ko-KR" dirty="0"/>
                <a:t>Drag and Drop</a:t>
              </a:r>
              <a:r>
                <a:rPr lang="ko-KR" altLang="en-US" dirty="0"/>
                <a:t>으로 추가해둔 상태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72904B-5F89-4336-AA51-E08E0CDD6FFA}"/>
                </a:ext>
              </a:extLst>
            </p:cNvPr>
            <p:cNvSpPr/>
            <p:nvPr/>
          </p:nvSpPr>
          <p:spPr>
            <a:xfrm>
              <a:off x="1175658" y="4889623"/>
              <a:ext cx="838200" cy="26204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2E3D420-FDC1-434C-8A67-98D40F1954FF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1594758" y="5151665"/>
              <a:ext cx="1366156" cy="4762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115E68-BDD6-4847-8DBF-61151941D7F8}"/>
                </a:ext>
              </a:extLst>
            </p:cNvPr>
            <p:cNvSpPr txBox="1"/>
            <p:nvPr/>
          </p:nvSpPr>
          <p:spPr>
            <a:xfrm>
              <a:off x="2960914" y="5273744"/>
              <a:ext cx="2993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업로드 </a:t>
              </a:r>
              <a:r>
                <a:rPr lang="ko-KR" altLang="en-US" dirty="0" err="1"/>
                <a:t>하고자하는파일을</a:t>
              </a:r>
              <a:r>
                <a:rPr lang="ko-KR" altLang="en-US" dirty="0"/>
                <a:t> </a:t>
              </a:r>
              <a:r>
                <a:rPr lang="en-US" altLang="ko-KR" dirty="0"/>
                <a:t>Saving </a:t>
              </a:r>
              <a:r>
                <a:rPr lang="ko-KR" altLang="en-US" dirty="0"/>
                <a:t>및 </a:t>
              </a:r>
              <a:r>
                <a:rPr lang="en-US" altLang="ko-KR" dirty="0"/>
                <a:t>Commit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669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FEB31D-FB3E-48F3-ACB4-9757061F9AF9}"/>
              </a:ext>
            </a:extLst>
          </p:cNvPr>
          <p:cNvGrpSpPr/>
          <p:nvPr/>
        </p:nvGrpSpPr>
        <p:grpSpPr>
          <a:xfrm>
            <a:off x="0" y="0"/>
            <a:ext cx="12279086" cy="5468167"/>
            <a:chOff x="0" y="0"/>
            <a:chExt cx="12279086" cy="546816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664CC1E-02A8-4460-9E46-C8729B13B9E1}"/>
                </a:ext>
              </a:extLst>
            </p:cNvPr>
            <p:cNvGrpSpPr/>
            <p:nvPr/>
          </p:nvGrpSpPr>
          <p:grpSpPr>
            <a:xfrm>
              <a:off x="0" y="0"/>
              <a:ext cx="12279086" cy="5468167"/>
              <a:chOff x="0" y="0"/>
              <a:chExt cx="12279086" cy="546816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258FD870-0F5E-4DD1-AFCC-7EDCE4F4E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9241971" cy="5468167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51A2183-1A18-4799-834B-F360A105E9A8}"/>
                  </a:ext>
                </a:extLst>
              </p:cNvPr>
              <p:cNvSpPr/>
              <p:nvPr/>
            </p:nvSpPr>
            <p:spPr>
              <a:xfrm>
                <a:off x="914400" y="1661976"/>
                <a:ext cx="5366657" cy="39542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28BAC0A-816F-4037-AFAA-96EB8E5E51D7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6281057" y="1859688"/>
                <a:ext cx="3048000" cy="19771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7633CE-7B65-4075-8F20-C9E4547C5B40}"/>
                  </a:ext>
                </a:extLst>
              </p:cNvPr>
              <p:cNvSpPr txBox="1"/>
              <p:nvPr/>
            </p:nvSpPr>
            <p:spPr>
              <a:xfrm>
                <a:off x="9241972" y="1429970"/>
                <a:ext cx="30371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Commit</a:t>
                </a:r>
                <a:r>
                  <a:rPr lang="ko-KR" altLang="en-US" dirty="0"/>
                  <a:t>을 </a:t>
                </a:r>
                <a:r>
                  <a:rPr lang="ko-KR" altLang="en-US" dirty="0" err="1"/>
                  <a:t>진행하다보면</a:t>
                </a:r>
                <a:r>
                  <a:rPr lang="ko-KR" altLang="en-US" dirty="0"/>
                  <a:t> 최근에 몇 개의 </a:t>
                </a:r>
                <a:r>
                  <a:rPr lang="en-US" altLang="ko-KR" dirty="0"/>
                  <a:t>Push</a:t>
                </a:r>
                <a:r>
                  <a:rPr lang="ko-KR" altLang="en-US" dirty="0"/>
                  <a:t>가 어느 </a:t>
                </a:r>
                <a:r>
                  <a:rPr lang="en-US" altLang="ko-KR" dirty="0"/>
                  <a:t>Branch</a:t>
                </a:r>
                <a:r>
                  <a:rPr lang="ko-KR" altLang="en-US" dirty="0"/>
                  <a:t>에서 발생했다는 문구의 알림이 뜬다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4370081-7032-4B23-BA25-411B5D5CB420}"/>
                  </a:ext>
                </a:extLst>
              </p:cNvPr>
              <p:cNvSpPr/>
              <p:nvPr/>
            </p:nvSpPr>
            <p:spPr>
              <a:xfrm>
                <a:off x="5138057" y="1715520"/>
                <a:ext cx="1066800" cy="26568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2674A473-346F-43BE-B707-B88F43E44DE8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>
                <a:off x="5671457" y="1981200"/>
                <a:ext cx="3853543" cy="107768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D6E7CB-6A42-4523-AC6C-6DCE19A0C191}"/>
                </a:ext>
              </a:extLst>
            </p:cNvPr>
            <p:cNvSpPr txBox="1"/>
            <p:nvPr/>
          </p:nvSpPr>
          <p:spPr>
            <a:xfrm>
              <a:off x="9492343" y="2874220"/>
              <a:ext cx="664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10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04E990D7-1B15-4B48-9154-2E6619A840BE}"/>
              </a:ext>
            </a:extLst>
          </p:cNvPr>
          <p:cNvGrpSpPr/>
          <p:nvPr/>
        </p:nvGrpSpPr>
        <p:grpSpPr>
          <a:xfrm>
            <a:off x="0" y="163286"/>
            <a:ext cx="13476515" cy="5317435"/>
            <a:chOff x="0" y="163286"/>
            <a:chExt cx="13476515" cy="531743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B717F92-5F48-4A3A-82F7-13F25E583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3286"/>
              <a:ext cx="8979309" cy="531743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AB7CB5C-FEA4-4216-B983-0900F3C8349D}"/>
                </a:ext>
              </a:extLst>
            </p:cNvPr>
            <p:cNvSpPr/>
            <p:nvPr/>
          </p:nvSpPr>
          <p:spPr>
            <a:xfrm>
              <a:off x="4887686" y="4953237"/>
              <a:ext cx="1208314" cy="2936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21DE311-F067-4A47-A6FD-00B8110E71C8}"/>
                </a:ext>
              </a:extLst>
            </p:cNvPr>
            <p:cNvSpPr/>
            <p:nvPr/>
          </p:nvSpPr>
          <p:spPr>
            <a:xfrm>
              <a:off x="1164771" y="2781299"/>
              <a:ext cx="4931229" cy="21719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2CF54E-3355-4650-A61C-86552C915244}"/>
                </a:ext>
              </a:extLst>
            </p:cNvPr>
            <p:cNvSpPr/>
            <p:nvPr/>
          </p:nvSpPr>
          <p:spPr>
            <a:xfrm>
              <a:off x="892629" y="1829762"/>
              <a:ext cx="4267200" cy="3473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7AFD518-93A4-4E01-8BF4-A683DE997700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159829" y="1197429"/>
              <a:ext cx="4299857" cy="80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0745FA-93FE-455C-8FF4-49B06F7811B1}"/>
                </a:ext>
              </a:extLst>
            </p:cNvPr>
            <p:cNvSpPr txBox="1"/>
            <p:nvPr/>
          </p:nvSpPr>
          <p:spPr>
            <a:xfrm>
              <a:off x="9523595" y="1040303"/>
              <a:ext cx="3952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Compare</a:t>
              </a:r>
              <a:r>
                <a:rPr lang="en-US" altLang="ko-KR" dirty="0"/>
                <a:t> : Researcher’s</a:t>
              </a:r>
              <a:r>
                <a:rPr lang="ko-KR" altLang="en-US" dirty="0"/>
                <a:t> </a:t>
              </a:r>
              <a:r>
                <a:rPr lang="en-US" altLang="ko-KR" dirty="0"/>
                <a:t>Branch</a:t>
              </a:r>
              <a:r>
                <a:rPr lang="ko-KR" altLang="en-US" dirty="0"/>
                <a:t>명</a:t>
              </a:r>
              <a:endParaRPr lang="en-US" altLang="ko-KR" dirty="0"/>
            </a:p>
            <a:p>
              <a:pPr marL="719138" indent="-719138"/>
              <a:r>
                <a:rPr lang="en-US" altLang="ko-KR" b="1" dirty="0"/>
                <a:t>Base</a:t>
              </a:r>
              <a:r>
                <a:rPr lang="ko-KR" altLang="en-US" dirty="0"/>
                <a:t> </a:t>
              </a:r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  <a:r>
                <a:rPr lang="en-US" altLang="ko-KR" dirty="0"/>
                <a:t>Master</a:t>
              </a:r>
              <a:r>
                <a:rPr lang="ko-KR" altLang="en-US" dirty="0"/>
                <a:t>을 의미하는 </a:t>
              </a:r>
              <a:r>
                <a:rPr lang="en-US" altLang="ko-KR" dirty="0"/>
                <a:t>main</a:t>
              </a:r>
              <a:r>
                <a:rPr lang="ko-KR" altLang="en-US" dirty="0"/>
                <a:t>으로 설정 되어져 있어야한다</a:t>
              </a:r>
              <a:r>
                <a:rPr lang="en-US" altLang="ko-KR" dirty="0"/>
                <a:t>.</a:t>
              </a:r>
              <a:r>
                <a:rPr lang="ko-KR" altLang="en-US" dirty="0"/>
                <a:t> 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27D97F0-9855-44B9-81B7-D9833E4A5D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97776"/>
              <a:ext cx="3156857" cy="80602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57C337-83EB-4B44-A8E2-B9FF06926AA3}"/>
                </a:ext>
              </a:extLst>
            </p:cNvPr>
            <p:cNvSpPr txBox="1"/>
            <p:nvPr/>
          </p:nvSpPr>
          <p:spPr>
            <a:xfrm>
              <a:off x="9403853" y="2575931"/>
              <a:ext cx="3952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Researcher</a:t>
              </a:r>
              <a:r>
                <a:rPr lang="ko-KR" altLang="en-US" dirty="0"/>
                <a:t>가 </a:t>
              </a:r>
              <a:r>
                <a:rPr lang="en-US" altLang="ko-KR" dirty="0"/>
                <a:t>Master</a:t>
              </a:r>
              <a:r>
                <a:rPr lang="ko-KR" altLang="en-US" dirty="0"/>
                <a:t>에게 </a:t>
              </a:r>
              <a:r>
                <a:rPr lang="ko-KR" altLang="en-US" dirty="0" err="1"/>
                <a:t>어떤내용이</a:t>
              </a:r>
              <a:r>
                <a:rPr lang="ko-KR" altLang="en-US" dirty="0"/>
                <a:t> 변경되었는지 간략히 </a:t>
              </a:r>
              <a:r>
                <a:rPr lang="ko-KR" altLang="en-US" dirty="0" err="1"/>
                <a:t>보고할수있는</a:t>
              </a:r>
              <a:r>
                <a:rPr lang="ko-KR" altLang="en-US" dirty="0"/>
                <a:t> 창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4F5F2C1-5288-4DC0-A762-ABBABDB91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512" y="4376057"/>
              <a:ext cx="3130345" cy="71561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E4614C-A5B0-4322-B976-31C744E7DFA5}"/>
                </a:ext>
              </a:extLst>
            </p:cNvPr>
            <p:cNvSpPr txBox="1"/>
            <p:nvPr/>
          </p:nvSpPr>
          <p:spPr>
            <a:xfrm>
              <a:off x="9279369" y="4052891"/>
              <a:ext cx="40774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위의 항목이 알맞게 잘 설정 되었으면 클릭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CEB8678-A4AE-4D15-B796-E3EC0221A586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3336471" y="1357305"/>
              <a:ext cx="1249137" cy="5945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4BC7373-B28C-4889-8C28-87EF9CACE6F5}"/>
                </a:ext>
              </a:extLst>
            </p:cNvPr>
            <p:cNvSpPr/>
            <p:nvPr/>
          </p:nvSpPr>
          <p:spPr>
            <a:xfrm>
              <a:off x="2732314" y="1951861"/>
              <a:ext cx="1208314" cy="29367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96B3BD-C839-4276-93B6-D698FC7D8F92}"/>
                </a:ext>
              </a:extLst>
            </p:cNvPr>
            <p:cNvSpPr txBox="1"/>
            <p:nvPr/>
          </p:nvSpPr>
          <p:spPr>
            <a:xfrm>
              <a:off x="4489654" y="792716"/>
              <a:ext cx="40467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‘Able to merge’ </a:t>
              </a:r>
              <a:r>
                <a:rPr lang="ko-KR" altLang="en-US" b="1" dirty="0"/>
                <a:t>인지 확인</a:t>
              </a:r>
              <a:r>
                <a:rPr lang="en-US" altLang="ko-KR" b="1" dirty="0"/>
                <a:t>. </a:t>
              </a:r>
              <a:r>
                <a:rPr lang="ko-KR" altLang="en-US" b="1" dirty="0"/>
                <a:t>아니라면 </a:t>
              </a:r>
              <a:r>
                <a:rPr lang="en-US" altLang="ko-KR" b="1" dirty="0"/>
                <a:t>master’s repository</a:t>
              </a:r>
              <a:r>
                <a:rPr lang="ko-KR" altLang="en-US" b="1" dirty="0"/>
                <a:t>에 업로드 불가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41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B4299B1-A1FD-4AAE-89C1-8B26A84F5ED8}"/>
              </a:ext>
            </a:extLst>
          </p:cNvPr>
          <p:cNvGrpSpPr/>
          <p:nvPr/>
        </p:nvGrpSpPr>
        <p:grpSpPr>
          <a:xfrm>
            <a:off x="0" y="0"/>
            <a:ext cx="9655629" cy="7065412"/>
            <a:chOff x="0" y="0"/>
            <a:chExt cx="9655629" cy="70654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BB123A6-7F21-4867-B44A-6C8E8AED3E8C}"/>
                </a:ext>
              </a:extLst>
            </p:cNvPr>
            <p:cNvGrpSpPr/>
            <p:nvPr/>
          </p:nvGrpSpPr>
          <p:grpSpPr>
            <a:xfrm>
              <a:off x="0" y="0"/>
              <a:ext cx="7482906" cy="7065412"/>
              <a:chOff x="0" y="0"/>
              <a:chExt cx="7482906" cy="706541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65BB61B-B313-4441-A184-C1DE95E6A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257" y="0"/>
                <a:ext cx="7443649" cy="421419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646F49B-2FEF-4918-A4F9-C047CE9BD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271014"/>
                <a:ext cx="7482906" cy="2794398"/>
              </a:xfrm>
              <a:prstGeom prst="rect">
                <a:avLst/>
              </a:prstGeom>
            </p:spPr>
          </p:pic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88723679-4F38-44A3-B1FD-434F3D83A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14" y="5236029"/>
              <a:ext cx="1382486" cy="1066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A12B0-1270-4854-A6A9-D05C02F400CF}"/>
                </a:ext>
              </a:extLst>
            </p:cNvPr>
            <p:cNvSpPr txBox="1"/>
            <p:nvPr/>
          </p:nvSpPr>
          <p:spPr>
            <a:xfrm>
              <a:off x="8001000" y="5051363"/>
              <a:ext cx="165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변경내용 확인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04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202F0B2-293B-4937-A44C-5000450268F1}"/>
              </a:ext>
            </a:extLst>
          </p:cNvPr>
          <p:cNvGrpSpPr/>
          <p:nvPr/>
        </p:nvGrpSpPr>
        <p:grpSpPr>
          <a:xfrm>
            <a:off x="0" y="0"/>
            <a:ext cx="7328056" cy="5071961"/>
            <a:chOff x="0" y="0"/>
            <a:chExt cx="7328056" cy="507196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9CE5376-0EB3-41BB-BCA3-0A395F81D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328056" cy="43434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25715F4-971B-4396-B0E8-812E5D76B6C4}"/>
                </a:ext>
              </a:extLst>
            </p:cNvPr>
            <p:cNvSpPr/>
            <p:nvPr/>
          </p:nvSpPr>
          <p:spPr>
            <a:xfrm>
              <a:off x="1055914" y="4169229"/>
              <a:ext cx="947057" cy="17417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2709BA3-C32B-4C1A-A292-4595608B9871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1529443" y="4343400"/>
              <a:ext cx="789214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6EB8A-F751-4FCA-BCFA-3D4D4A010C88}"/>
                </a:ext>
              </a:extLst>
            </p:cNvPr>
            <p:cNvSpPr txBox="1"/>
            <p:nvPr/>
          </p:nvSpPr>
          <p:spPr>
            <a:xfrm>
              <a:off x="2476500" y="4702629"/>
              <a:ext cx="6912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클릭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345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5863759-6270-4A58-B720-93F36EF7ECC0}"/>
              </a:ext>
            </a:extLst>
          </p:cNvPr>
          <p:cNvGrpSpPr/>
          <p:nvPr/>
        </p:nvGrpSpPr>
        <p:grpSpPr>
          <a:xfrm>
            <a:off x="0" y="0"/>
            <a:ext cx="11200623" cy="4754263"/>
            <a:chOff x="0" y="0"/>
            <a:chExt cx="11200623" cy="475426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E3A4AD-E316-440E-9EA7-1736B21EC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1200623" cy="475426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E97EEF-AEB0-4771-ADA3-48ED8C7E01A9}"/>
                </a:ext>
              </a:extLst>
            </p:cNvPr>
            <p:cNvSpPr/>
            <p:nvPr/>
          </p:nvSpPr>
          <p:spPr>
            <a:xfrm>
              <a:off x="1480457" y="3635829"/>
              <a:ext cx="6183086" cy="106680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774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53400B9-12B1-4EC7-9289-A6A7B283DC51}"/>
              </a:ext>
            </a:extLst>
          </p:cNvPr>
          <p:cNvGrpSpPr/>
          <p:nvPr/>
        </p:nvGrpSpPr>
        <p:grpSpPr>
          <a:xfrm>
            <a:off x="0" y="76180"/>
            <a:ext cx="9521687" cy="6839149"/>
            <a:chOff x="0" y="76180"/>
            <a:chExt cx="9521687" cy="683914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0BA5F2A-DF6C-47AD-8B24-80859BC7AF55}"/>
                </a:ext>
              </a:extLst>
            </p:cNvPr>
            <p:cNvGrpSpPr/>
            <p:nvPr/>
          </p:nvGrpSpPr>
          <p:grpSpPr>
            <a:xfrm>
              <a:off x="0" y="76180"/>
              <a:ext cx="9521687" cy="5147662"/>
              <a:chOff x="0" y="76180"/>
              <a:chExt cx="9521687" cy="5147662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3A52EDF-8045-4C72-9F5C-368787872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76180"/>
                <a:ext cx="9521687" cy="5147662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5E9F686-674A-4D01-B8C3-0801ACA15428}"/>
                  </a:ext>
                </a:extLst>
              </p:cNvPr>
              <p:cNvSpPr/>
              <p:nvPr/>
            </p:nvSpPr>
            <p:spPr>
              <a:xfrm>
                <a:off x="881743" y="1698171"/>
                <a:ext cx="674914" cy="21771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8EE3C83-B121-40F3-B668-2E76B6E9DE2E}"/>
                  </a:ext>
                </a:extLst>
              </p:cNvPr>
              <p:cNvSpPr/>
              <p:nvPr/>
            </p:nvSpPr>
            <p:spPr>
              <a:xfrm>
                <a:off x="881742" y="4593770"/>
                <a:ext cx="5660571" cy="63007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F8399F4-0223-4F0B-B8DA-C309D1CA300E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712028" y="5223841"/>
              <a:ext cx="239486" cy="49115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1215E1-7F27-4C80-B2D9-E7C4176B3E23}"/>
                </a:ext>
              </a:extLst>
            </p:cNvPr>
            <p:cNvSpPr txBox="1"/>
            <p:nvPr/>
          </p:nvSpPr>
          <p:spPr>
            <a:xfrm>
              <a:off x="3026229" y="5715000"/>
              <a:ext cx="49638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Merge</a:t>
              </a:r>
              <a:r>
                <a:rPr lang="ko-KR" altLang="en-US" dirty="0"/>
                <a:t>가 정상적으로 완료되었음을 알려준다</a:t>
              </a:r>
              <a:r>
                <a:rPr lang="en-US" altLang="ko-KR" dirty="0"/>
                <a:t>. </a:t>
              </a:r>
              <a:r>
                <a:rPr lang="ko-KR" altLang="en-US" dirty="0"/>
                <a:t>여기서 </a:t>
              </a:r>
              <a:r>
                <a:rPr lang="en-US" altLang="ko-KR" dirty="0"/>
                <a:t>Delete </a:t>
              </a:r>
              <a:r>
                <a:rPr lang="en-US" altLang="ko-KR" dirty="0" err="1"/>
                <a:t>branc</a:t>
              </a:r>
              <a:r>
                <a:rPr lang="ko-KR" altLang="en-US" dirty="0"/>
                <a:t>를 누르면 연구자의 해당 </a:t>
              </a:r>
              <a:r>
                <a:rPr lang="en-US" altLang="ko-KR" dirty="0"/>
                <a:t>Branch</a:t>
              </a:r>
              <a:r>
                <a:rPr lang="ko-KR" altLang="en-US" dirty="0"/>
                <a:t>는 삭제되며 </a:t>
              </a:r>
              <a:r>
                <a:rPr lang="en-US" altLang="ko-KR" dirty="0"/>
                <a:t>Master’s main branch</a:t>
              </a:r>
              <a:r>
                <a:rPr lang="ko-KR" altLang="en-US" dirty="0"/>
                <a:t>만 </a:t>
              </a:r>
              <a:r>
                <a:rPr lang="ko-KR" altLang="en-US" dirty="0" err="1"/>
                <a:t>남게된다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60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F076046-9389-4012-89FE-B345DF8B065D}"/>
              </a:ext>
            </a:extLst>
          </p:cNvPr>
          <p:cNvGrpSpPr/>
          <p:nvPr/>
        </p:nvGrpSpPr>
        <p:grpSpPr>
          <a:xfrm>
            <a:off x="0" y="0"/>
            <a:ext cx="12192000" cy="6856514"/>
            <a:chOff x="0" y="0"/>
            <a:chExt cx="12192000" cy="685651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205DE35-DABD-4A31-A833-DEA49A20818E}"/>
                </a:ext>
              </a:extLst>
            </p:cNvPr>
            <p:cNvGrpSpPr/>
            <p:nvPr/>
          </p:nvGrpSpPr>
          <p:grpSpPr>
            <a:xfrm>
              <a:off x="0" y="0"/>
              <a:ext cx="12192000" cy="6856514"/>
              <a:chOff x="0" y="1486"/>
              <a:chExt cx="12192000" cy="6856514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B5B28A9-45B1-4960-A26E-046EA2B08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486"/>
                <a:ext cx="12192000" cy="6856514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C9289FC-D673-4090-A4F8-8047366893D4}"/>
                  </a:ext>
                </a:extLst>
              </p:cNvPr>
              <p:cNvSpPr/>
              <p:nvPr/>
            </p:nvSpPr>
            <p:spPr>
              <a:xfrm>
                <a:off x="447261" y="725557"/>
                <a:ext cx="2365513" cy="33793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D0758361-7B8D-4E19-A4D7-DEC866877AE6}"/>
                  </a:ext>
                </a:extLst>
              </p:cNvPr>
              <p:cNvCxnSpPr>
                <a:stCxn id="6" idx="3"/>
              </p:cNvCxnSpPr>
              <p:nvPr/>
            </p:nvCxnSpPr>
            <p:spPr>
              <a:xfrm>
                <a:off x="2812774" y="894522"/>
                <a:ext cx="1077582" cy="1156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C71ACF-970F-40C0-8C69-7D4B39F4D1D3}"/>
                  </a:ext>
                </a:extLst>
              </p:cNvPr>
              <p:cNvSpPr txBox="1"/>
              <p:nvPr/>
            </p:nvSpPr>
            <p:spPr>
              <a:xfrm>
                <a:off x="3965171" y="725557"/>
                <a:ext cx="2432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Master’s repository</a:t>
                </a:r>
                <a:r>
                  <a:rPr lang="ko-KR" altLang="en-US" sz="1400" dirty="0"/>
                  <a:t>에 들어온 모습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D8C458FB-C788-429B-83E1-2C5A77597DBA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 flipV="1">
                <a:off x="2269375" y="987167"/>
                <a:ext cx="1695796" cy="52322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FB5C5C5-42D9-4CD5-B3E1-33A14B6A193F}"/>
                  </a:ext>
                </a:extLst>
              </p:cNvPr>
              <p:cNvSpPr/>
              <p:nvPr/>
            </p:nvSpPr>
            <p:spPr>
              <a:xfrm>
                <a:off x="1188720" y="2078182"/>
                <a:ext cx="1172095" cy="25769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FF3B1D9-1CB1-4F60-B44E-A525B88226F3}"/>
                  </a:ext>
                </a:extLst>
              </p:cNvPr>
              <p:cNvCxnSpPr>
                <a:stCxn id="15" idx="3"/>
              </p:cNvCxnSpPr>
              <p:nvPr/>
            </p:nvCxnSpPr>
            <p:spPr>
              <a:xfrm flipV="1">
                <a:off x="2360815" y="1787558"/>
                <a:ext cx="1812174" cy="41947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A8D415-0ED0-4620-8D04-3B2E01F7C243}"/>
                  </a:ext>
                </a:extLst>
              </p:cNvPr>
              <p:cNvSpPr txBox="1"/>
              <p:nvPr/>
            </p:nvSpPr>
            <p:spPr>
              <a:xfrm>
                <a:off x="4172989" y="1510387"/>
                <a:ext cx="30175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Master’s repository</a:t>
                </a:r>
                <a:r>
                  <a:rPr lang="ko-KR" altLang="en-US" sz="1600" dirty="0"/>
                  <a:t>에서 </a:t>
                </a:r>
                <a:r>
                  <a:rPr lang="en-US" altLang="ko-KR" sz="1600" dirty="0"/>
                  <a:t>Researcher’s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Branch</a:t>
                </a:r>
                <a:r>
                  <a:rPr lang="ko-KR" altLang="en-US" sz="1600" dirty="0"/>
                  <a:t>로 들어온 모습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97D43CC-FD9F-497E-8603-0126A31FD93D}"/>
                  </a:ext>
                </a:extLst>
              </p:cNvPr>
              <p:cNvSpPr/>
              <p:nvPr/>
            </p:nvSpPr>
            <p:spPr>
              <a:xfrm>
                <a:off x="1188720" y="3366655"/>
                <a:ext cx="2294313" cy="257694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71E19F47-B84E-4E48-814F-5E3037829F03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V="1">
                <a:off x="3483033" y="2793076"/>
                <a:ext cx="1088967" cy="7024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5FA684-ABD3-4802-9A01-055C66759C5A}"/>
                  </a:ext>
                </a:extLst>
              </p:cNvPr>
              <p:cNvSpPr txBox="1"/>
              <p:nvPr/>
            </p:nvSpPr>
            <p:spPr>
              <a:xfrm>
                <a:off x="4572000" y="2468880"/>
                <a:ext cx="2194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지금부터 </a:t>
                </a:r>
                <a:r>
                  <a:rPr lang="en-US" altLang="ko-KR" sz="1600" dirty="0"/>
                  <a:t>Researcher</a:t>
                </a:r>
                <a:r>
                  <a:rPr lang="ko-KR" altLang="en-US" sz="1600" dirty="0"/>
                  <a:t>가 작업할 </a:t>
                </a:r>
                <a:r>
                  <a:rPr lang="en-US" altLang="ko-KR" sz="1600" dirty="0"/>
                  <a:t>work space</a:t>
                </a:r>
                <a:endParaRPr lang="ko-KR" altLang="en-US" sz="1600" dirty="0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6A250E-35C3-4227-AEA9-25DEE77F8704}"/>
                </a:ext>
              </a:extLst>
            </p:cNvPr>
            <p:cNvSpPr/>
            <p:nvPr/>
          </p:nvSpPr>
          <p:spPr>
            <a:xfrm>
              <a:off x="1105593" y="1510387"/>
              <a:ext cx="2078182" cy="33793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432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668271-1B13-482E-A0CC-3379EF3B3828}"/>
              </a:ext>
            </a:extLst>
          </p:cNvPr>
          <p:cNvGrpSpPr/>
          <p:nvPr/>
        </p:nvGrpSpPr>
        <p:grpSpPr>
          <a:xfrm>
            <a:off x="0" y="0"/>
            <a:ext cx="12986657" cy="5715000"/>
            <a:chOff x="0" y="0"/>
            <a:chExt cx="12986657" cy="5715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2ACE47-9F1D-4D67-A1CA-3E4CE19D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616828" cy="5715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ED3AE0-00C3-47ED-94CA-98EB9908B8AB}"/>
                </a:ext>
              </a:extLst>
            </p:cNvPr>
            <p:cNvSpPr/>
            <p:nvPr/>
          </p:nvSpPr>
          <p:spPr>
            <a:xfrm>
              <a:off x="936171" y="2383971"/>
              <a:ext cx="664029" cy="23948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6DE625-0ACF-480C-9887-C643F9F60301}"/>
                </a:ext>
              </a:extLst>
            </p:cNvPr>
            <p:cNvSpPr/>
            <p:nvPr/>
          </p:nvSpPr>
          <p:spPr>
            <a:xfrm>
              <a:off x="936171" y="2623457"/>
              <a:ext cx="5627915" cy="145868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006339FF-6046-4597-AC00-C20D50F1459C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1600200" y="1578429"/>
              <a:ext cx="8251371" cy="9252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30F60B6-5EE5-4B40-B0B7-D2F20DA706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086" y="3004457"/>
              <a:ext cx="3211285" cy="2667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60D7FE-A450-4C84-B884-9064381DEC8E}"/>
                </a:ext>
              </a:extLst>
            </p:cNvPr>
            <p:cNvSpPr txBox="1"/>
            <p:nvPr/>
          </p:nvSpPr>
          <p:spPr>
            <a:xfrm>
              <a:off x="9851571" y="1325336"/>
              <a:ext cx="234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Master’s branch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2F6275-AA26-4F1E-9938-77412BB1B578}"/>
                </a:ext>
              </a:extLst>
            </p:cNvPr>
            <p:cNvSpPr txBox="1"/>
            <p:nvPr/>
          </p:nvSpPr>
          <p:spPr>
            <a:xfrm>
              <a:off x="9775371" y="2857500"/>
              <a:ext cx="32112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Master’s branch </a:t>
              </a:r>
              <a:r>
                <a:rPr lang="ko-KR" altLang="en-US" dirty="0"/>
                <a:t>에 해당파일이 업로드 되어있음을 확인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A496A31-A0E6-4140-959B-8E6FF0F961BE}"/>
                </a:ext>
              </a:extLst>
            </p:cNvPr>
            <p:cNvSpPr/>
            <p:nvPr/>
          </p:nvSpPr>
          <p:spPr>
            <a:xfrm>
              <a:off x="990599" y="3503831"/>
              <a:ext cx="5529943" cy="34971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13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277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17BBB6-81A9-45C0-987F-E404E69D4A7F}"/>
              </a:ext>
            </a:extLst>
          </p:cNvPr>
          <p:cNvGrpSpPr/>
          <p:nvPr/>
        </p:nvGrpSpPr>
        <p:grpSpPr>
          <a:xfrm>
            <a:off x="24924" y="-10886"/>
            <a:ext cx="12192000" cy="6858000"/>
            <a:chOff x="24924" y="-10886"/>
            <a:chExt cx="12192000" cy="6858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D0D517-403D-49FE-9682-F6AD889F7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4" y="-10886"/>
              <a:ext cx="12192000" cy="6858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EAC4CF4-D421-4E82-BAB9-BEDECE9F43B8}"/>
                </a:ext>
              </a:extLst>
            </p:cNvPr>
            <p:cNvSpPr/>
            <p:nvPr/>
          </p:nvSpPr>
          <p:spPr>
            <a:xfrm>
              <a:off x="437322" y="695739"/>
              <a:ext cx="2315817" cy="34787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E0F82A-2B32-4F18-A4C6-D40AA91EE86C}"/>
                </a:ext>
              </a:extLst>
            </p:cNvPr>
            <p:cNvSpPr/>
            <p:nvPr/>
          </p:nvSpPr>
          <p:spPr>
            <a:xfrm>
              <a:off x="82646" y="1895152"/>
              <a:ext cx="1779405" cy="2744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10F79DB-3F60-43A1-B096-9FB0BA8F5BB8}"/>
                </a:ext>
              </a:extLst>
            </p:cNvPr>
            <p:cNvSpPr/>
            <p:nvPr/>
          </p:nvSpPr>
          <p:spPr>
            <a:xfrm>
              <a:off x="82646" y="2504752"/>
              <a:ext cx="2211667" cy="27447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E13037-7971-48BE-9F96-233E5384D2EE}"/>
                </a:ext>
              </a:extLst>
            </p:cNvPr>
            <p:cNvSpPr/>
            <p:nvPr/>
          </p:nvSpPr>
          <p:spPr>
            <a:xfrm>
              <a:off x="2612486" y="1577173"/>
              <a:ext cx="3763376" cy="2183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DB3D767D-86E8-4F28-9229-8CE2FC6119E0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2753139" y="869674"/>
              <a:ext cx="1311785" cy="197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9112A8-8761-48E1-9665-5A10BD86381A}"/>
                </a:ext>
              </a:extLst>
            </p:cNvPr>
            <p:cNvSpPr txBox="1"/>
            <p:nvPr/>
          </p:nvSpPr>
          <p:spPr>
            <a:xfrm>
              <a:off x="4172989" y="695739"/>
              <a:ext cx="28013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Master’s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repository</a:t>
              </a:r>
              <a:r>
                <a:rPr lang="ko-KR" altLang="en-US" sz="1600" dirty="0"/>
                <a:t>에 들어온 모습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F1EA10-3E02-4E68-B512-1F165C338642}"/>
                </a:ext>
              </a:extLst>
            </p:cNvPr>
            <p:cNvSpPr txBox="1"/>
            <p:nvPr/>
          </p:nvSpPr>
          <p:spPr>
            <a:xfrm>
              <a:off x="70645" y="3916624"/>
              <a:ext cx="3312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Researcher’s Branch</a:t>
              </a:r>
              <a:r>
                <a:rPr lang="ko-KR" altLang="en-US" sz="1600" dirty="0"/>
                <a:t>에 들어온 모습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56A7DAC-A930-4E34-96B2-BE69DFB2E645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972349" y="2169623"/>
              <a:ext cx="754614" cy="174700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4CBD364-DACC-4AF1-8F08-A2A45FB16E49}"/>
                </a:ext>
              </a:extLst>
            </p:cNvPr>
            <p:cNvCxnSpPr>
              <a:stCxn id="9" idx="3"/>
              <a:endCxn id="10" idx="2"/>
            </p:cNvCxnSpPr>
            <p:nvPr/>
          </p:nvCxnSpPr>
          <p:spPr>
            <a:xfrm flipV="1">
              <a:off x="2294313" y="1795548"/>
              <a:ext cx="2199861" cy="84644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99FDFB9-6306-43DE-AF77-808E628B6769}"/>
                </a:ext>
              </a:extLst>
            </p:cNvPr>
            <p:cNvCxnSpPr>
              <a:cxnSpLocks/>
            </p:cNvCxnSpPr>
            <p:nvPr/>
          </p:nvCxnSpPr>
          <p:spPr>
            <a:xfrm>
              <a:off x="6375862" y="1686360"/>
              <a:ext cx="93102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56BA58-3E28-4670-9A02-E0580E249245}"/>
                </a:ext>
              </a:extLst>
            </p:cNvPr>
            <p:cNvSpPr txBox="1"/>
            <p:nvPr/>
          </p:nvSpPr>
          <p:spPr>
            <a:xfrm>
              <a:off x="7306887" y="576899"/>
              <a:ext cx="3430867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Researcher</a:t>
              </a:r>
              <a:r>
                <a:rPr lang="ko-KR" altLang="en-US" dirty="0"/>
                <a:t>가 작업할 </a:t>
              </a:r>
              <a:r>
                <a:rPr lang="en-US" altLang="ko-KR" dirty="0"/>
                <a:t>work space</a:t>
              </a:r>
              <a:r>
                <a:rPr lang="ko-KR" altLang="en-US" dirty="0"/>
                <a:t>에 들어온 모습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r>
                <a:rPr lang="ko-KR" altLang="en-US" sz="1400" dirty="0">
                  <a:solidFill>
                    <a:srgbClr val="C00000"/>
                  </a:solidFill>
                </a:rPr>
                <a:t>이 모습이 </a:t>
              </a:r>
              <a:r>
                <a:rPr lang="en-US" altLang="ko-KR" sz="1400" dirty="0">
                  <a:solidFill>
                    <a:srgbClr val="C00000"/>
                  </a:solidFill>
                </a:rPr>
                <a:t>Master</a:t>
              </a:r>
              <a:r>
                <a:rPr lang="ko-KR" altLang="en-US" sz="1400" dirty="0">
                  <a:solidFill>
                    <a:srgbClr val="C00000"/>
                  </a:solidFill>
                </a:rPr>
                <a:t>의 </a:t>
              </a:r>
              <a:r>
                <a:rPr lang="en-US" altLang="ko-KR" sz="1400" dirty="0">
                  <a:solidFill>
                    <a:srgbClr val="C00000"/>
                  </a:solidFill>
                </a:rPr>
                <a:t>repository</a:t>
              </a:r>
              <a:r>
                <a:rPr lang="ko-KR" altLang="en-US" sz="1400" dirty="0">
                  <a:solidFill>
                    <a:srgbClr val="C00000"/>
                  </a:solidFill>
                </a:rPr>
                <a:t>에서 </a:t>
              </a:r>
              <a:r>
                <a:rPr lang="en-US" altLang="ko-KR" sz="1400" dirty="0">
                  <a:solidFill>
                    <a:srgbClr val="C00000"/>
                  </a:solidFill>
                </a:rPr>
                <a:t>researcher</a:t>
              </a:r>
              <a:r>
                <a:rPr lang="ko-KR" altLang="en-US" sz="1400" dirty="0">
                  <a:solidFill>
                    <a:srgbClr val="C00000"/>
                  </a:solidFill>
                </a:rPr>
                <a:t>의 </a:t>
              </a:r>
              <a:r>
                <a:rPr lang="en-US" altLang="ko-KR" sz="1400" dirty="0">
                  <a:solidFill>
                    <a:srgbClr val="C00000"/>
                  </a:solidFill>
                </a:rPr>
                <a:t>branch</a:t>
              </a:r>
              <a:r>
                <a:rPr lang="ko-KR" altLang="en-US" sz="1400" dirty="0">
                  <a:solidFill>
                    <a:srgbClr val="C00000"/>
                  </a:solidFill>
                </a:rPr>
                <a:t>에 들어와 </a:t>
              </a:r>
              <a:r>
                <a:rPr lang="en-US" altLang="ko-KR" sz="1400" dirty="0">
                  <a:solidFill>
                    <a:srgbClr val="C00000"/>
                  </a:solidFill>
                </a:rPr>
                <a:t>researcher</a:t>
              </a:r>
              <a:r>
                <a:rPr lang="ko-KR" altLang="en-US" sz="1400" dirty="0">
                  <a:solidFill>
                    <a:srgbClr val="C00000"/>
                  </a:solidFill>
                </a:rPr>
                <a:t>의  </a:t>
              </a:r>
              <a:r>
                <a:rPr lang="en-US" altLang="ko-KR" sz="1400" dirty="0">
                  <a:solidFill>
                    <a:srgbClr val="C00000"/>
                  </a:solidFill>
                </a:rPr>
                <a:t>branch</a:t>
              </a:r>
              <a:r>
                <a:rPr lang="ko-KR" altLang="en-US" sz="1400" dirty="0">
                  <a:solidFill>
                    <a:srgbClr val="C00000"/>
                  </a:solidFill>
                </a:rPr>
                <a:t>의 </a:t>
              </a:r>
              <a:r>
                <a:rPr lang="en-US" altLang="ko-KR" sz="1400" dirty="0">
                  <a:solidFill>
                    <a:srgbClr val="C00000"/>
                  </a:solidFill>
                </a:rPr>
                <a:t>work space</a:t>
              </a:r>
              <a:r>
                <a:rPr lang="ko-KR" altLang="en-US" sz="1400" dirty="0">
                  <a:solidFill>
                    <a:srgbClr val="C00000"/>
                  </a:solidFill>
                </a:rPr>
                <a:t>에 들어온 최종 모습</a:t>
              </a:r>
              <a:r>
                <a:rPr lang="en-US" altLang="ko-KR" sz="1400" dirty="0">
                  <a:solidFill>
                    <a:srgbClr val="C00000"/>
                  </a:solidFill>
                </a:rPr>
                <a:t>. </a:t>
              </a:r>
            </a:p>
            <a:p>
              <a:r>
                <a:rPr lang="ko-KR" altLang="en-US" sz="1400" dirty="0">
                  <a:solidFill>
                    <a:srgbClr val="C00000"/>
                  </a:solidFill>
                </a:rPr>
                <a:t>이게 확인 </a:t>
              </a:r>
              <a:r>
                <a:rPr lang="ko-KR" altLang="en-US" sz="1400" dirty="0" err="1">
                  <a:solidFill>
                    <a:srgbClr val="C00000"/>
                  </a:solidFill>
                </a:rPr>
                <a:t>되어야만</a:t>
              </a:r>
              <a:r>
                <a:rPr lang="ko-KR" altLang="en-US" sz="1400" dirty="0">
                  <a:solidFill>
                    <a:srgbClr val="C00000"/>
                  </a:solidFill>
                </a:rPr>
                <a:t> 작업 가능</a:t>
              </a:r>
              <a:r>
                <a:rPr lang="en-US" altLang="ko-KR" sz="1400" dirty="0">
                  <a:solidFill>
                    <a:srgbClr val="C00000"/>
                  </a:solidFill>
                </a:rPr>
                <a:t>.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54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7393C27-40AC-47E6-9E62-DF0F7D136AC2}"/>
              </a:ext>
            </a:extLst>
          </p:cNvPr>
          <p:cNvGrpSpPr/>
          <p:nvPr/>
        </p:nvGrpSpPr>
        <p:grpSpPr>
          <a:xfrm>
            <a:off x="789709" y="162771"/>
            <a:ext cx="11316919" cy="6684326"/>
            <a:chOff x="789709" y="162771"/>
            <a:chExt cx="11316919" cy="668432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055536E-D626-44E1-B358-7F6A721FB079}"/>
                </a:ext>
              </a:extLst>
            </p:cNvPr>
            <p:cNvGrpSpPr/>
            <p:nvPr/>
          </p:nvGrpSpPr>
          <p:grpSpPr>
            <a:xfrm>
              <a:off x="789709" y="162771"/>
              <a:ext cx="6458988" cy="3429000"/>
              <a:chOff x="0" y="0"/>
              <a:chExt cx="12192000" cy="6858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58A846F-3E2A-493A-8A84-B4F8AD284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A5133BA-4BF0-43FC-A906-025A602F7B68}"/>
                  </a:ext>
                </a:extLst>
              </p:cNvPr>
              <p:cNvSpPr/>
              <p:nvPr/>
            </p:nvSpPr>
            <p:spPr>
              <a:xfrm>
                <a:off x="11090443" y="2435087"/>
                <a:ext cx="198783" cy="238539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C8CD70-1C79-4860-AADB-C34EC471A6BE}"/>
                  </a:ext>
                </a:extLst>
              </p:cNvPr>
              <p:cNvSpPr txBox="1"/>
              <p:nvPr/>
            </p:nvSpPr>
            <p:spPr>
              <a:xfrm>
                <a:off x="6824749" y="1159178"/>
                <a:ext cx="3549535" cy="349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err="1">
                    <a:solidFill>
                      <a:srgbClr val="C00000"/>
                    </a:solidFill>
                  </a:rPr>
                  <a:t>앞에그림처럼</a:t>
                </a:r>
                <a:r>
                  <a:rPr lang="ko-KR" altLang="en-US" sz="1400" dirty="0">
                    <a:solidFill>
                      <a:srgbClr val="C00000"/>
                    </a:solidFill>
                  </a:rPr>
                  <a:t> 확인이 되었다면</a:t>
                </a:r>
                <a:r>
                  <a:rPr lang="en-US" altLang="ko-KR" sz="1400" dirty="0">
                    <a:solidFill>
                      <a:srgbClr val="C00000"/>
                    </a:solidFill>
                  </a:rPr>
                  <a:t>,,,,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B6DE89CA-3F89-489F-8F34-90D8B91AD6F8}"/>
                  </a:ext>
                </a:extLst>
              </p:cNvPr>
              <p:cNvCxnSpPr>
                <a:cxnSpLocks/>
                <a:stCxn id="9" idx="2"/>
                <a:endCxn id="4" idx="0"/>
              </p:cNvCxnSpPr>
              <p:nvPr/>
            </p:nvCxnSpPr>
            <p:spPr>
              <a:xfrm>
                <a:off x="11109419" y="2160690"/>
                <a:ext cx="80416" cy="27439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D12FC3-3CFE-4944-9334-D9C0015A6447}"/>
                  </a:ext>
                </a:extLst>
              </p:cNvPr>
              <p:cNvSpPr txBox="1"/>
              <p:nvPr/>
            </p:nvSpPr>
            <p:spPr>
              <a:xfrm>
                <a:off x="10557172" y="1545136"/>
                <a:ext cx="1104490" cy="615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solidFill>
                      <a:srgbClr val="C00000"/>
                    </a:solidFill>
                  </a:rPr>
                  <a:t>클릭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5EB60AE-1BDD-410A-A906-BDD741DB6599}"/>
                </a:ext>
              </a:extLst>
            </p:cNvPr>
            <p:cNvGrpSpPr/>
            <p:nvPr/>
          </p:nvGrpSpPr>
          <p:grpSpPr>
            <a:xfrm>
              <a:off x="1939213" y="3420848"/>
              <a:ext cx="10167415" cy="3426249"/>
              <a:chOff x="1939213" y="3420848"/>
              <a:chExt cx="10167415" cy="3426249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45822CB-6FE2-4A24-B667-9CD227E42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0100" y="3420848"/>
                <a:ext cx="6096528" cy="3426249"/>
              </a:xfrm>
              <a:prstGeom prst="rect">
                <a:avLst/>
              </a:prstGeom>
            </p:spPr>
          </p:pic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8E707CF6-7192-4A9B-911D-70E89EEF3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775" y="5133972"/>
                <a:ext cx="1700834" cy="39645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FD06BB-1961-4A22-BBA8-9073796E5E55}"/>
                  </a:ext>
                </a:extLst>
              </p:cNvPr>
              <p:cNvSpPr txBox="1"/>
              <p:nvPr/>
            </p:nvSpPr>
            <p:spPr>
              <a:xfrm>
                <a:off x="1939213" y="4841584"/>
                <a:ext cx="35919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편집이 가능한 창이 나온다</a:t>
                </a:r>
                <a:r>
                  <a:rPr lang="en-US" altLang="ko-KR" sz="1600" dirty="0"/>
                  <a:t>. </a:t>
                </a:r>
              </a:p>
              <a:p>
                <a:r>
                  <a:rPr lang="ko-KR" altLang="en-US" sz="1600" dirty="0"/>
                  <a:t>모든 코드정리 및 마크다운 작성 가능</a:t>
                </a: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4295ED7-965C-47AD-977A-F7A42C42A165}"/>
              </a:ext>
            </a:extLst>
          </p:cNvPr>
          <p:cNvSpPr txBox="1"/>
          <p:nvPr/>
        </p:nvSpPr>
        <p:spPr>
          <a:xfrm>
            <a:off x="334131" y="66500"/>
            <a:ext cx="39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18417-8092-4FE2-8E34-887EA6DB2FDA}"/>
              </a:ext>
            </a:extLst>
          </p:cNvPr>
          <p:cNvSpPr txBox="1"/>
          <p:nvPr/>
        </p:nvSpPr>
        <p:spPr>
          <a:xfrm>
            <a:off x="5585961" y="3591771"/>
            <a:ext cx="39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418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08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258BB4-612C-496F-A201-99213F744F2A}"/>
              </a:ext>
            </a:extLst>
          </p:cNvPr>
          <p:cNvSpPr/>
          <p:nvPr/>
        </p:nvSpPr>
        <p:spPr>
          <a:xfrm>
            <a:off x="5307496" y="5138530"/>
            <a:ext cx="1083365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00EB2C-E632-4269-BB5A-0A62EF9E0C06}"/>
              </a:ext>
            </a:extLst>
          </p:cNvPr>
          <p:cNvCxnSpPr>
            <a:stCxn id="15" idx="0"/>
          </p:cNvCxnSpPr>
          <p:nvPr/>
        </p:nvCxnSpPr>
        <p:spPr>
          <a:xfrm flipV="1">
            <a:off x="5849179" y="4131425"/>
            <a:ext cx="3706796" cy="10071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70F3C0-A1EA-4045-A555-14914EB6CE61}"/>
              </a:ext>
            </a:extLst>
          </p:cNvPr>
          <p:cNvGrpSpPr/>
          <p:nvPr/>
        </p:nvGrpSpPr>
        <p:grpSpPr>
          <a:xfrm>
            <a:off x="224802" y="66500"/>
            <a:ext cx="11886841" cy="7647210"/>
            <a:chOff x="224802" y="66500"/>
            <a:chExt cx="11886841" cy="764721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02ABD31-88C0-44FF-9A85-EA9100FAFE57}"/>
                </a:ext>
              </a:extLst>
            </p:cNvPr>
            <p:cNvGrpSpPr/>
            <p:nvPr/>
          </p:nvGrpSpPr>
          <p:grpSpPr>
            <a:xfrm>
              <a:off x="633082" y="136889"/>
              <a:ext cx="10299469" cy="3490984"/>
              <a:chOff x="0" y="0"/>
              <a:chExt cx="12128269" cy="558579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7C40A1B-7130-4344-94E2-BD6298D4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9432470" cy="5585791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57E7A58-F383-4E3F-9131-EC2D7EF4A1DD}"/>
                  </a:ext>
                </a:extLst>
              </p:cNvPr>
              <p:cNvSpPr/>
              <p:nvPr/>
            </p:nvSpPr>
            <p:spPr>
              <a:xfrm>
                <a:off x="5128591" y="1689652"/>
                <a:ext cx="646044" cy="21866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1B1696E-885F-49F3-9E94-F9B80BAE7AF1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V="1">
                <a:off x="5451613" y="698269"/>
                <a:ext cx="4074772" cy="9913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351E58-F300-48C9-8261-5F80F1EFEE5F}"/>
                  </a:ext>
                </a:extLst>
              </p:cNvPr>
              <p:cNvSpPr txBox="1"/>
              <p:nvPr/>
            </p:nvSpPr>
            <p:spPr>
              <a:xfrm>
                <a:off x="9601200" y="479608"/>
                <a:ext cx="25270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Commit</a:t>
                </a:r>
                <a:r>
                  <a:rPr lang="ko-KR" altLang="en-US" dirty="0"/>
                  <a:t>을 시키기 위한 파일을 업로드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혹은 새 파일을 </a:t>
                </a:r>
                <a:r>
                  <a:rPr lang="ko-KR" altLang="en-US" dirty="0" err="1"/>
                  <a:t>만들어야한다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765170B-2F94-4B1A-86C9-DA0A455E7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204" y="3599049"/>
              <a:ext cx="8600369" cy="41146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E6D7B6-0021-4E36-B04D-6A85B0FB2252}"/>
                </a:ext>
              </a:extLst>
            </p:cNvPr>
            <p:cNvSpPr txBox="1"/>
            <p:nvPr/>
          </p:nvSpPr>
          <p:spPr>
            <a:xfrm>
              <a:off x="224802" y="66500"/>
              <a:ext cx="39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817588-CC8A-40BF-B9FE-477AE0387AB0}"/>
                </a:ext>
              </a:extLst>
            </p:cNvPr>
            <p:cNvSpPr txBox="1"/>
            <p:nvPr/>
          </p:nvSpPr>
          <p:spPr>
            <a:xfrm>
              <a:off x="224802" y="3574562"/>
              <a:ext cx="39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E02670-EFDA-44BE-BFCE-0F05248A011E}"/>
                </a:ext>
              </a:extLst>
            </p:cNvPr>
            <p:cNvSpPr txBox="1"/>
            <p:nvPr/>
          </p:nvSpPr>
          <p:spPr>
            <a:xfrm>
              <a:off x="9555974" y="3773978"/>
              <a:ext cx="25556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① </a:t>
              </a:r>
              <a:r>
                <a:rPr lang="ko-KR" altLang="en-US" dirty="0"/>
                <a:t>이미 제작된 파일이 있다면</a:t>
              </a:r>
              <a:r>
                <a:rPr lang="en-US" altLang="ko-KR" dirty="0"/>
                <a:t>, Upload files</a:t>
              </a:r>
              <a:r>
                <a:rPr lang="ko-KR" altLang="en-US" dirty="0"/>
                <a:t>를 선택</a:t>
              </a:r>
              <a:r>
                <a:rPr lang="en-US" altLang="ko-KR" dirty="0"/>
                <a:t>.</a:t>
              </a:r>
            </a:p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</a:t>
              </a:r>
              <a:r>
                <a:rPr lang="ko-KR" altLang="en-US" dirty="0"/>
                <a:t>새로이 </a:t>
              </a:r>
              <a:r>
                <a:rPr lang="ko-KR" altLang="en-US" dirty="0" err="1"/>
                <a:t>만들어야한다면</a:t>
              </a:r>
              <a:r>
                <a:rPr lang="ko-KR" altLang="en-US" dirty="0"/>
                <a:t> </a:t>
              </a:r>
              <a:r>
                <a:rPr lang="en-US" altLang="ko-KR" dirty="0"/>
                <a:t>Create new file</a:t>
              </a:r>
              <a:r>
                <a:rPr lang="ko-KR" altLang="en-US" dirty="0"/>
                <a:t>을 선택하여 파일을 생성하면 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738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7FBD2E5-2D95-4F07-83E7-73CFFA49945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99069" y="1043247"/>
            <a:ext cx="1393711" cy="54094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C8B316-1347-4709-AA8D-C578C73BCA33}"/>
              </a:ext>
            </a:extLst>
          </p:cNvPr>
          <p:cNvGrpSpPr/>
          <p:nvPr/>
        </p:nvGrpSpPr>
        <p:grpSpPr>
          <a:xfrm>
            <a:off x="0" y="-11009"/>
            <a:ext cx="11460424" cy="4300376"/>
            <a:chOff x="0" y="-11009"/>
            <a:chExt cx="11460424" cy="43003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5FF380E-1BAE-469E-8A3A-4E57BB175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236893" cy="4289367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ADEF6D7-A507-407A-BCA1-71582DF9E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1944" y="374689"/>
              <a:ext cx="1609235" cy="4067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7E11DE-AFE6-4DA1-8047-FF4694E4E61D}"/>
                </a:ext>
              </a:extLst>
            </p:cNvPr>
            <p:cNvSpPr txBox="1"/>
            <p:nvPr/>
          </p:nvSpPr>
          <p:spPr>
            <a:xfrm>
              <a:off x="8160922" y="-11009"/>
              <a:ext cx="29676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Create new file</a:t>
              </a:r>
              <a:r>
                <a:rPr lang="ko-KR" altLang="en-US" dirty="0"/>
                <a:t>을 선택하였다면 나타나는 창</a:t>
              </a:r>
              <a:r>
                <a:rPr lang="en-US" altLang="ko-KR" dirty="0"/>
                <a:t>. </a:t>
              </a:r>
              <a:r>
                <a:rPr lang="ko-KR" altLang="en-US" dirty="0"/>
                <a:t>이곳이 </a:t>
              </a:r>
              <a:r>
                <a:rPr lang="en-US" altLang="ko-KR" dirty="0"/>
                <a:t>Work space </a:t>
              </a:r>
              <a:r>
                <a:rPr lang="ko-KR" altLang="en-US" dirty="0"/>
                <a:t>가 된다</a:t>
              </a:r>
              <a:r>
                <a:rPr lang="en-US" altLang="ko-KR" dirty="0"/>
                <a:t>. 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2F0814-9D86-47E7-953A-4AE6B5EBC53A}"/>
                </a:ext>
              </a:extLst>
            </p:cNvPr>
            <p:cNvSpPr/>
            <p:nvPr/>
          </p:nvSpPr>
          <p:spPr>
            <a:xfrm>
              <a:off x="689956" y="955964"/>
              <a:ext cx="881149" cy="17456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2BE70EA-2D2E-4037-8E18-4F41EA1EABFF}"/>
                </a:ext>
              </a:extLst>
            </p:cNvPr>
            <p:cNvSpPr/>
            <p:nvPr/>
          </p:nvSpPr>
          <p:spPr>
            <a:xfrm>
              <a:off x="6431944" y="955963"/>
              <a:ext cx="667125" cy="174567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30E23AE-F803-4198-BE98-43BE705B9BC7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1562792" y="1055716"/>
              <a:ext cx="421123" cy="1830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EF14BD-4FEB-4DEB-B677-3261A2B6244F}"/>
                </a:ext>
              </a:extLst>
            </p:cNvPr>
            <p:cNvSpPr txBox="1"/>
            <p:nvPr/>
          </p:nvSpPr>
          <p:spPr>
            <a:xfrm>
              <a:off x="1983915" y="823235"/>
              <a:ext cx="4112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/>
                <a:t>제작하고자하는</a:t>
              </a:r>
              <a:r>
                <a:rPr lang="ko-KR" altLang="en-US" sz="1600" dirty="0"/>
                <a:t> 파일명을 </a:t>
              </a:r>
              <a:r>
                <a:rPr lang="ko-KR" altLang="en-US" sz="1600" dirty="0" err="1"/>
                <a:t>작성할수</a:t>
              </a:r>
              <a:r>
                <a:rPr lang="ko-KR" altLang="en-US" sz="1600" dirty="0"/>
                <a:t> 있다</a:t>
              </a:r>
              <a:r>
                <a:rPr lang="en-US" altLang="ko-KR" sz="1600" dirty="0"/>
                <a:t>. </a:t>
              </a:r>
              <a:r>
                <a:rPr lang="ko-KR" altLang="en-US" sz="1600" dirty="0"/>
                <a:t>만약 </a:t>
              </a:r>
              <a:r>
                <a:rPr lang="ko-KR" altLang="en-US" sz="1600" u="sng" dirty="0">
                  <a:solidFill>
                    <a:srgbClr val="FF0000"/>
                  </a:solidFill>
                </a:rPr>
                <a:t>마크다운 파일</a:t>
              </a:r>
              <a:r>
                <a:rPr lang="ko-KR" altLang="en-US" sz="1600" dirty="0"/>
                <a:t>을 만들고 싶다면 확장자명을 </a:t>
              </a:r>
              <a:r>
                <a:rPr lang="en-US" altLang="ko-KR" sz="1600" dirty="0"/>
                <a:t>.md</a:t>
              </a:r>
              <a:r>
                <a:rPr lang="ko-KR" altLang="en-US" sz="1600" dirty="0"/>
                <a:t>로 하여 제작하면 됨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3BE36B-B675-4187-B866-BB972FF2CE3B}"/>
                </a:ext>
              </a:extLst>
            </p:cNvPr>
            <p:cNvSpPr txBox="1"/>
            <p:nvPr/>
          </p:nvSpPr>
          <p:spPr>
            <a:xfrm>
              <a:off x="8492780" y="1238733"/>
              <a:ext cx="29676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정리를 </a:t>
              </a:r>
              <a:r>
                <a:rPr lang="ko-KR" altLang="en-US" sz="1600" dirty="0" err="1"/>
                <a:t>마친후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Commit</a:t>
              </a:r>
              <a:r>
                <a:rPr lang="ko-KR" altLang="en-US" sz="1600" dirty="0"/>
                <a:t>을 하여 해당 내용을 </a:t>
              </a:r>
              <a:r>
                <a:rPr lang="ko-KR" altLang="en-US" sz="1600" dirty="0" err="1"/>
                <a:t>저장할수</a:t>
              </a:r>
              <a:r>
                <a:rPr lang="ko-KR" altLang="en-US" sz="1600" dirty="0"/>
                <a:t> 있다</a:t>
              </a:r>
              <a:r>
                <a:rPr lang="en-US" altLang="ko-KR" sz="1600" dirty="0"/>
                <a:t>.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71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65DCA74-7949-48B3-B7F9-4354F72CC9DA}"/>
              </a:ext>
            </a:extLst>
          </p:cNvPr>
          <p:cNvGrpSpPr/>
          <p:nvPr/>
        </p:nvGrpSpPr>
        <p:grpSpPr>
          <a:xfrm>
            <a:off x="321990" y="390438"/>
            <a:ext cx="10238538" cy="4201155"/>
            <a:chOff x="202247" y="96524"/>
            <a:chExt cx="10238538" cy="420115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F6EDBB7-7031-4F5D-ABDC-27A61548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247" y="96524"/>
              <a:ext cx="7069428" cy="420115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028CBFB-0385-48E0-9385-D610276FF6B6}"/>
                </a:ext>
              </a:extLst>
            </p:cNvPr>
            <p:cNvSpPr/>
            <p:nvPr/>
          </p:nvSpPr>
          <p:spPr>
            <a:xfrm>
              <a:off x="6458989" y="1039091"/>
              <a:ext cx="656706" cy="17456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2D3C3EE4-9E8D-4056-B227-171051F1CFC7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 flipV="1">
              <a:off x="7115695" y="630737"/>
              <a:ext cx="656706" cy="49563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D3B636-0D95-4258-9084-965D7BF889E9}"/>
                </a:ext>
              </a:extLst>
            </p:cNvPr>
            <p:cNvSpPr txBox="1"/>
            <p:nvPr/>
          </p:nvSpPr>
          <p:spPr>
            <a:xfrm>
              <a:off x="7772401" y="307571"/>
              <a:ext cx="2668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내용 정리를 마쳤다면</a:t>
              </a:r>
              <a:r>
                <a:rPr lang="en-US" altLang="ko-KR" dirty="0"/>
                <a:t>… Commit changes… </a:t>
              </a:r>
              <a:r>
                <a:rPr lang="ko-KR" altLang="en-US" dirty="0"/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706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45146E97-5104-4858-B53C-3A20DF5A61BD}"/>
              </a:ext>
            </a:extLst>
          </p:cNvPr>
          <p:cNvGrpSpPr/>
          <p:nvPr/>
        </p:nvGrpSpPr>
        <p:grpSpPr>
          <a:xfrm>
            <a:off x="0" y="0"/>
            <a:ext cx="12420007" cy="6286975"/>
            <a:chOff x="0" y="0"/>
            <a:chExt cx="12420007" cy="62869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BD6BD70-B749-4EC7-B606-081FF38ED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404167" cy="4976843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96390B6-47F6-4DA7-83A0-94EA79BB0688}"/>
                </a:ext>
              </a:extLst>
            </p:cNvPr>
            <p:cNvSpPr/>
            <p:nvPr/>
          </p:nvSpPr>
          <p:spPr>
            <a:xfrm>
              <a:off x="4680857" y="3799114"/>
              <a:ext cx="762000" cy="206829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F6C03C0-76C6-40A7-9349-68D8E2F6CA27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5442857" y="3902529"/>
              <a:ext cx="3429000" cy="544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FDF5EE-81A5-4854-9609-A998AB0B2568}"/>
                </a:ext>
              </a:extLst>
            </p:cNvPr>
            <p:cNvSpPr txBox="1"/>
            <p:nvPr/>
          </p:nvSpPr>
          <p:spPr>
            <a:xfrm>
              <a:off x="9013371" y="3592286"/>
              <a:ext cx="24601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누르면 </a:t>
              </a:r>
              <a:r>
                <a:rPr lang="en-US" altLang="ko-KR" dirty="0"/>
                <a:t>Commit</a:t>
              </a:r>
              <a:r>
                <a:rPr lang="ko-KR" altLang="en-US" dirty="0"/>
                <a:t> 완료</a:t>
              </a:r>
              <a:r>
                <a:rPr lang="en-US" altLang="ko-KR" dirty="0"/>
                <a:t>. </a:t>
              </a:r>
            </a:p>
            <a:p>
              <a:r>
                <a:rPr lang="ko-KR" altLang="en-US" dirty="0"/>
                <a:t>동시에 </a:t>
              </a:r>
              <a:r>
                <a:rPr lang="en-US" altLang="ko-KR" dirty="0"/>
                <a:t>Saving </a:t>
              </a:r>
              <a:r>
                <a:rPr lang="ko-KR" altLang="en-US" dirty="0"/>
                <a:t>완료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45C4CC3-84F5-4E6D-9F8C-A4623317CD80}"/>
                </a:ext>
              </a:extLst>
            </p:cNvPr>
            <p:cNvSpPr/>
            <p:nvPr/>
          </p:nvSpPr>
          <p:spPr>
            <a:xfrm>
              <a:off x="2938945" y="3222171"/>
              <a:ext cx="1665712" cy="16873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E8AD462-C4C0-47CE-8EDE-C4BD4E524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4657" y="3058886"/>
              <a:ext cx="4267200" cy="24220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81A969-6F6F-464A-AA57-0EEC2D9EC070}"/>
                </a:ext>
              </a:extLst>
            </p:cNvPr>
            <p:cNvSpPr txBox="1"/>
            <p:nvPr/>
          </p:nvSpPr>
          <p:spPr>
            <a:xfrm>
              <a:off x="8871857" y="2699666"/>
              <a:ext cx="3548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이미 </a:t>
              </a:r>
              <a:r>
                <a:rPr lang="ko-KR" altLang="en-US" dirty="0" err="1"/>
                <a:t>만들어져있는</a:t>
              </a:r>
              <a:r>
                <a:rPr lang="ko-KR" altLang="en-US" dirty="0"/>
                <a:t> </a:t>
              </a:r>
              <a:r>
                <a:rPr lang="en-US" altLang="ko-KR" dirty="0"/>
                <a:t>Researcher’s Branch</a:t>
              </a:r>
              <a:r>
                <a:rPr lang="ko-KR" altLang="en-US" dirty="0"/>
                <a:t>에 </a:t>
              </a:r>
              <a:r>
                <a:rPr lang="en-US" altLang="ko-KR" dirty="0"/>
                <a:t>Commit</a:t>
              </a:r>
              <a:r>
                <a:rPr lang="ko-KR" altLang="en-US" dirty="0"/>
                <a:t>한다는 뜻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B7D1425-0D9C-46CB-B7B1-934C7AA1A123}"/>
                </a:ext>
              </a:extLst>
            </p:cNvPr>
            <p:cNvSpPr/>
            <p:nvPr/>
          </p:nvSpPr>
          <p:spPr>
            <a:xfrm>
              <a:off x="2938945" y="2288720"/>
              <a:ext cx="2503912" cy="84636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55039A5-6AD1-440D-A791-D8423445D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2857" y="2087986"/>
              <a:ext cx="3222172" cy="32183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066DFC-CDE9-4E5B-B6D7-BDB8FF2F7629}"/>
                </a:ext>
              </a:extLst>
            </p:cNvPr>
            <p:cNvSpPr txBox="1"/>
            <p:nvPr/>
          </p:nvSpPr>
          <p:spPr>
            <a:xfrm>
              <a:off x="8665029" y="1581162"/>
              <a:ext cx="35481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Commit</a:t>
              </a:r>
              <a:r>
                <a:rPr lang="ko-KR" altLang="en-US" dirty="0"/>
                <a:t>하는 </a:t>
              </a:r>
              <a:r>
                <a:rPr lang="ko-KR" altLang="en-US" dirty="0" err="1"/>
                <a:t>내용에대한</a:t>
              </a:r>
              <a:r>
                <a:rPr lang="ko-KR" altLang="en-US" dirty="0"/>
                <a:t> 설명</a:t>
              </a:r>
              <a:r>
                <a:rPr lang="en-US" altLang="ko-KR" dirty="0"/>
                <a:t> </a:t>
              </a:r>
              <a:r>
                <a:rPr lang="ko-KR" altLang="en-US" dirty="0" err="1"/>
                <a:t>작성란</a:t>
              </a:r>
              <a:r>
                <a:rPr lang="en-US" altLang="ko-KR" dirty="0"/>
                <a:t>. </a:t>
              </a:r>
              <a:r>
                <a:rPr lang="ko-KR" altLang="en-US" dirty="0"/>
                <a:t>이걸로 </a:t>
              </a:r>
              <a:r>
                <a:rPr lang="en-US" altLang="ko-KR" dirty="0"/>
                <a:t>Master</a:t>
              </a:r>
              <a:r>
                <a:rPr lang="ko-KR" altLang="en-US" dirty="0"/>
                <a:t>는 </a:t>
              </a:r>
              <a:r>
                <a:rPr lang="ko-KR" altLang="en-US" dirty="0" err="1"/>
                <a:t>어떤부분이</a:t>
              </a:r>
              <a:r>
                <a:rPr lang="ko-KR" altLang="en-US" dirty="0"/>
                <a:t> 수정되었는지 </a:t>
              </a:r>
              <a:r>
                <a:rPr lang="ko-KR" altLang="en-US" dirty="0" err="1"/>
                <a:t>알수있다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312740-4BEA-4139-8F92-E7C7CAE55A42}"/>
                </a:ext>
              </a:extLst>
            </p:cNvPr>
            <p:cNvSpPr/>
            <p:nvPr/>
          </p:nvSpPr>
          <p:spPr>
            <a:xfrm>
              <a:off x="2938945" y="1687285"/>
              <a:ext cx="2503912" cy="37212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BA2FF12-F602-460D-813D-A78B71F040E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5442857" y="959034"/>
              <a:ext cx="3222172" cy="914313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ADB4D2-D918-427A-B3DE-9F87EE7EC708}"/>
                </a:ext>
              </a:extLst>
            </p:cNvPr>
            <p:cNvSpPr txBox="1"/>
            <p:nvPr/>
          </p:nvSpPr>
          <p:spPr>
            <a:xfrm>
              <a:off x="8686504" y="774368"/>
              <a:ext cx="3548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Update </a:t>
              </a:r>
              <a:r>
                <a:rPr lang="ko-KR" altLang="en-US" dirty="0"/>
                <a:t>시키는 파일명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EF93ECB-1AC8-4E9F-8660-EF37847FBD5E}"/>
                </a:ext>
              </a:extLst>
            </p:cNvPr>
            <p:cNvSpPr/>
            <p:nvPr/>
          </p:nvSpPr>
          <p:spPr>
            <a:xfrm>
              <a:off x="2938945" y="3422900"/>
              <a:ext cx="2503912" cy="134007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40EC80B-643D-4BC2-B76B-50D61200CC01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352800" y="3556907"/>
              <a:ext cx="838101" cy="17791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0F582-7648-46B0-80EA-5079BDC69DE6}"/>
                </a:ext>
              </a:extLst>
            </p:cNvPr>
            <p:cNvSpPr txBox="1"/>
            <p:nvPr/>
          </p:nvSpPr>
          <p:spPr>
            <a:xfrm>
              <a:off x="2318656" y="5363645"/>
              <a:ext cx="5464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해당란으로</a:t>
              </a:r>
              <a:r>
                <a:rPr lang="ko-KR" altLang="en-US" dirty="0"/>
                <a:t> 선택하게 되면 </a:t>
              </a:r>
              <a:r>
                <a:rPr lang="ko-KR" altLang="en-US" dirty="0" err="1"/>
                <a:t>들어와있는</a:t>
              </a:r>
              <a:r>
                <a:rPr lang="ko-KR" altLang="en-US" dirty="0"/>
                <a:t> </a:t>
              </a:r>
              <a:r>
                <a:rPr lang="en-US" altLang="ko-KR" dirty="0"/>
                <a:t>Researcher</a:t>
              </a:r>
              <a:r>
                <a:rPr lang="ko-KR" altLang="en-US" dirty="0"/>
                <a:t>의 </a:t>
              </a:r>
              <a:r>
                <a:rPr lang="en-US" altLang="ko-KR" dirty="0"/>
                <a:t>Branch</a:t>
              </a:r>
              <a:r>
                <a:rPr lang="ko-KR" altLang="en-US" dirty="0"/>
                <a:t>가 아닌</a:t>
              </a:r>
              <a:r>
                <a:rPr lang="en-US" altLang="ko-KR" dirty="0"/>
                <a:t>, Commit</a:t>
              </a:r>
              <a:r>
                <a:rPr lang="ko-KR" altLang="en-US" dirty="0"/>
                <a:t>을 위해 새로운 </a:t>
              </a:r>
              <a:r>
                <a:rPr lang="en-US" altLang="ko-KR" dirty="0"/>
                <a:t>Branch</a:t>
              </a:r>
              <a:r>
                <a:rPr lang="ko-KR" altLang="en-US" dirty="0"/>
                <a:t>를 생성하여 </a:t>
              </a:r>
              <a:r>
                <a:rPr lang="en-US" altLang="ko-KR" dirty="0"/>
                <a:t>Commit</a:t>
              </a:r>
              <a:r>
                <a:rPr lang="ko-KR" altLang="en-US" dirty="0"/>
                <a:t>을 </a:t>
              </a:r>
              <a:r>
                <a:rPr lang="ko-KR" altLang="en-US" dirty="0" err="1"/>
                <a:t>진행한다는뜻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76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380</Words>
  <Application>Microsoft Office PowerPoint</Application>
  <PresentationFormat>와이드스크린</PresentationFormat>
  <Paragraphs>49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전주민</dc:creator>
  <cp:lastModifiedBy>전주민</cp:lastModifiedBy>
  <cp:revision>3</cp:revision>
  <dcterms:created xsi:type="dcterms:W3CDTF">2024-03-22T01:03:36Z</dcterms:created>
  <dcterms:modified xsi:type="dcterms:W3CDTF">2024-03-24T09:45:09Z</dcterms:modified>
</cp:coreProperties>
</file>