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4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34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2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7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8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4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0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1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3/8/24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9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8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7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A colorful smoke on a white background&#10;&#10;Description automatically generated">
            <a:extLst>
              <a:ext uri="{FF2B5EF4-FFF2-40B4-BE49-F238E27FC236}">
                <a16:creationId xmlns:a16="http://schemas.microsoft.com/office/drawing/2014/main" id="{B2E25E4A-9A77-BCEC-A693-8A15F1C42C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6762" r="-1" b="8964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DF2D02-8B68-A726-69A9-3AF5C6DD4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8708" y="1594044"/>
            <a:ext cx="10190071" cy="3145855"/>
          </a:xfrm>
        </p:spPr>
        <p:txBody>
          <a:bodyPr anchor="ctr" anchorCtr="1">
            <a:normAutofit/>
          </a:bodyPr>
          <a:lstStyle/>
          <a:p>
            <a:r>
              <a:rPr lang="en-US" sz="6000" b="1" i="0" dirty="0">
                <a:solidFill>
                  <a:srgbClr val="FFFFFF"/>
                </a:solidFill>
                <a:effectLst/>
                <a:latin typeface="-apple-system"/>
              </a:rPr>
              <a:t>Hospital </a:t>
            </a:r>
            <a:r>
              <a:rPr lang="en-US" sz="6000" b="1" i="0" dirty="0" err="1">
                <a:solidFill>
                  <a:srgbClr val="FFFFFF"/>
                </a:solidFill>
                <a:effectLst/>
                <a:latin typeface="-apple-system"/>
              </a:rPr>
              <a:t>Accessiblity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50CF5-6DC6-A723-308F-B9771CD8E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 anchorCtr="1">
            <a:normAutofit/>
          </a:bodyPr>
          <a:lstStyle/>
          <a:p>
            <a:r>
              <a:rPr lang="en-US" sz="2200" dirty="0" err="1">
                <a:solidFill>
                  <a:srgbClr val="FFFFFF"/>
                </a:solidFill>
              </a:rPr>
              <a:t>Geog</a:t>
            </a:r>
            <a:r>
              <a:rPr lang="en-US" sz="2200" dirty="0">
                <a:solidFill>
                  <a:srgbClr val="FFFFFF"/>
                </a:solidFill>
              </a:rPr>
              <a:t> 458 - Group AA1</a:t>
            </a:r>
          </a:p>
          <a:p>
            <a:r>
              <a:rPr lang="en-US" sz="2200" b="0" i="0" dirty="0">
                <a:solidFill>
                  <a:srgbClr val="FFFFFF"/>
                </a:solidFill>
                <a:effectLst/>
                <a:latin typeface="-apple-system"/>
              </a:rPr>
              <a:t>Abi Chinn, </a:t>
            </a:r>
            <a:r>
              <a:rPr lang="en-US" sz="2200" b="0" i="0" dirty="0" err="1">
                <a:solidFill>
                  <a:srgbClr val="FFFFFF"/>
                </a:solidFill>
                <a:effectLst/>
                <a:latin typeface="-apple-system"/>
              </a:rPr>
              <a:t>Chaeri</a:t>
            </a:r>
            <a:r>
              <a:rPr lang="en-US" sz="2200" b="0" i="0" dirty="0">
                <a:solidFill>
                  <a:srgbClr val="FFFFFF"/>
                </a:solidFill>
                <a:effectLst/>
                <a:latin typeface="-apple-system"/>
              </a:rPr>
              <a:t> Hong, </a:t>
            </a:r>
            <a:r>
              <a:rPr lang="en-US" sz="2200" b="0" i="0" dirty="0" err="1">
                <a:solidFill>
                  <a:srgbClr val="FFFFFF"/>
                </a:solidFill>
                <a:effectLst/>
                <a:latin typeface="-apple-system"/>
              </a:rPr>
              <a:t>Yezhen</a:t>
            </a:r>
            <a:r>
              <a:rPr lang="en-US" sz="2200" b="0" i="0" dirty="0">
                <a:solidFill>
                  <a:srgbClr val="FFFFFF"/>
                </a:solidFill>
                <a:effectLst/>
                <a:latin typeface="-apple-system"/>
              </a:rPr>
              <a:t> Chen, Wyatt Stanley, Elijah Price</a:t>
            </a:r>
          </a:p>
        </p:txBody>
      </p:sp>
    </p:spTree>
    <p:extLst>
      <p:ext uri="{BB962C8B-B14F-4D97-AF65-F5344CB8AC3E}">
        <p14:creationId xmlns:p14="http://schemas.microsoft.com/office/powerpoint/2010/main" val="92560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89234-37C4-AB3D-244E-8D4DCB59F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428506" cy="1325563"/>
          </a:xfrm>
        </p:spPr>
        <p:txBody>
          <a:bodyPr>
            <a:noAutofit/>
          </a:bodyPr>
          <a:lstStyle/>
          <a:p>
            <a:r>
              <a:rPr lang="en-US" dirty="0">
                <a:effectLst/>
              </a:rPr>
              <a:t>Pathways to Improved Healthcare Accessibility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D4896-04E0-EC3B-E41C-6A6E53CCD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2296477"/>
            <a:ext cx="11274612" cy="41957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Policy recommendations for equitable healthcare infrastructure development.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Investment in mobile health clinics and telehealth services for underserved areas.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Community-based health initiatives to support minority populations.</a:t>
            </a:r>
          </a:p>
        </p:txBody>
      </p:sp>
    </p:spTree>
    <p:extLst>
      <p:ext uri="{BB962C8B-B14F-4D97-AF65-F5344CB8AC3E}">
        <p14:creationId xmlns:p14="http://schemas.microsoft.com/office/powerpoint/2010/main" val="4193050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2D1D6-8788-D1FB-ADBE-02789F8A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Concluding 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32782-D2D2-A4A1-818E-251BB965F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Hospital accessibility is a multifaceted issue with significant impacts on community health.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Our analysis highlights the need for targeted interventions to ensure equitable healthcare access.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Call to action: Engage with policymakers, healthcare providers, and community organizations to implement suggested improvements.</a:t>
            </a:r>
          </a:p>
        </p:txBody>
      </p:sp>
    </p:spTree>
    <p:extLst>
      <p:ext uri="{BB962C8B-B14F-4D97-AF65-F5344CB8AC3E}">
        <p14:creationId xmlns:p14="http://schemas.microsoft.com/office/powerpoint/2010/main" val="1560154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2C343-8805-2862-FE57-CB79FA5A6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2C1E4-77D4-940D-FE7D-A7E9D0A9F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6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4AB0A-9C02-0EA5-B549-BB4C325F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Hospital Accessibility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DFBB8-7251-BCF9-5A27-DE94F464E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807936"/>
            <a:ext cx="11274612" cy="41957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effectLst/>
              </a:rPr>
              <a:t>Understanding Healthcare Distribution in Washington State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effectLst/>
              </a:rPr>
              <a:t> 	- The importance of accessible healthcare for community well-	being.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effectLst/>
              </a:rPr>
              <a:t>	- An overview of our analysis on hospital distribution, bed 	availability, and accessibility for minority populations in 	Washington, with a focus on Seattle.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213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6BBD1-747E-FD3F-C906-4509F3F62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2243366"/>
            <a:ext cx="11274612" cy="264432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>
                <a:effectLst/>
              </a:rPr>
              <a:t>Geographic Focus: State of Washington, with a detailed analysis of Seattle.</a:t>
            </a:r>
          </a:p>
          <a:p>
            <a:pPr>
              <a:lnSpc>
                <a:spcPct val="170000"/>
              </a:lnSpc>
            </a:pPr>
            <a:r>
              <a:rPr lang="en-US" dirty="0">
                <a:effectLst/>
              </a:rPr>
              <a:t>Data Sources: Hospital locations, bed counts, county population data, and demographics.</a:t>
            </a:r>
          </a:p>
          <a:p>
            <a:pPr>
              <a:lnSpc>
                <a:spcPct val="170000"/>
              </a:lnSpc>
            </a:pPr>
            <a:r>
              <a:rPr lang="en-US" dirty="0">
                <a:effectLst/>
              </a:rPr>
              <a:t>Objective: To identify disparities in hospital accessibility and suggest improvements.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1E2CA4-B859-71E2-B01A-27D054D9C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 dirty="0"/>
              <a:t>Overview of the Study</a:t>
            </a:r>
          </a:p>
        </p:txBody>
      </p:sp>
    </p:spTree>
    <p:extLst>
      <p:ext uri="{BB962C8B-B14F-4D97-AF65-F5344CB8AC3E}">
        <p14:creationId xmlns:p14="http://schemas.microsoft.com/office/powerpoint/2010/main" val="62637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CEB7-7FA1-5770-57B8-7A172CD8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Nationwide Hospital Distribution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1DD73-FA50-4C03-9F77-65DC06604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effectLst/>
              </a:rPr>
              <a:t>Hospitals are predominantly located in urban areas with significant disparities in rural regions.</a:t>
            </a:r>
          </a:p>
          <a:p>
            <a:pPr>
              <a:lnSpc>
                <a:spcPct val="150000"/>
              </a:lnSpc>
            </a:pPr>
            <a:r>
              <a:rPr lang="en-US" dirty="0">
                <a:effectLst/>
              </a:rPr>
              <a:t>Visualization of hospital clusters around major cities.</a:t>
            </a:r>
          </a:p>
          <a:p>
            <a:pPr>
              <a:lnSpc>
                <a:spcPct val="150000"/>
              </a:lnSpc>
            </a:pPr>
            <a:r>
              <a:rPr lang="en-US" dirty="0">
                <a:effectLst/>
              </a:rPr>
              <a:t>The impact of hospital distribution on rural healthcare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44147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AEC2F-05A6-4A4D-A144-5E6F84129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2286907"/>
            <a:ext cx="11274612" cy="41957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effectLst/>
              </a:rPr>
              <a:t>Map visualization showing the correlation between population density and hospital locations across Washington counties.</a:t>
            </a:r>
          </a:p>
          <a:p>
            <a:pPr>
              <a:lnSpc>
                <a:spcPct val="150000"/>
              </a:lnSpc>
            </a:pPr>
            <a:r>
              <a:rPr lang="en-US" dirty="0">
                <a:effectLst/>
              </a:rPr>
              <a:t>Highlighted findings: Several densely populated counties are underserved by the current hospital infrastructure.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C9F86D-DBE4-BF66-F44A-B72558CAE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77" y="365760"/>
            <a:ext cx="11842163" cy="1325563"/>
          </a:xfrm>
        </p:spPr>
        <p:txBody>
          <a:bodyPr>
            <a:noAutofit/>
          </a:bodyPr>
          <a:lstStyle/>
          <a:p>
            <a:r>
              <a:rPr lang="en-US" dirty="0">
                <a:effectLst/>
              </a:rPr>
              <a:t>Population vs. Hospital Locations in Washington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90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C686-C3EB-925D-5192-FD24BF06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Hospital Beds Availability Across Counties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42061-E87B-3AB2-8005-84D7B7619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effectLst/>
              </a:rPr>
              <a:t>Analysis of hospital bed availability in relation to population size.</a:t>
            </a:r>
          </a:p>
          <a:p>
            <a:pPr>
              <a:lnSpc>
                <a:spcPct val="150000"/>
              </a:lnSpc>
            </a:pPr>
            <a:r>
              <a:rPr lang="en-US" dirty="0">
                <a:effectLst/>
              </a:rPr>
              <a:t>Visual data representation showing counties with the highest and lowest bed-per-capita ratios.</a:t>
            </a:r>
          </a:p>
          <a:p>
            <a:pPr>
              <a:lnSpc>
                <a:spcPct val="150000"/>
              </a:lnSpc>
            </a:pPr>
            <a:r>
              <a:rPr lang="en-US" dirty="0">
                <a:effectLst/>
              </a:rPr>
              <a:t>Discussion on how bed availability affects healthcare access.</a:t>
            </a:r>
          </a:p>
        </p:txBody>
      </p:sp>
    </p:spTree>
    <p:extLst>
      <p:ext uri="{BB962C8B-B14F-4D97-AF65-F5344CB8AC3E}">
        <p14:creationId xmlns:p14="http://schemas.microsoft.com/office/powerpoint/2010/main" val="246988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BEBED-269A-42B7-9DB3-C48C1A74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Equity in Healthcare Accessibility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4DD25-E393-2693-ACD2-3A745E7E1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2297793"/>
            <a:ext cx="11274612" cy="29491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effectLst/>
              </a:rPr>
              <a:t>In-depth analysis of Seattle's hospital accessibility for minority populations.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effectLst/>
              </a:rPr>
              <a:t>Map showing hospital distribution and minority population density.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effectLst/>
              </a:rPr>
              <a:t>Findings indicate significant disparities in accessibility for minority communities.</a:t>
            </a:r>
          </a:p>
        </p:txBody>
      </p:sp>
    </p:spTree>
    <p:extLst>
      <p:ext uri="{BB962C8B-B14F-4D97-AF65-F5344CB8AC3E}">
        <p14:creationId xmlns:p14="http://schemas.microsoft.com/office/powerpoint/2010/main" val="2712896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AB4C-CF9B-E4A6-B2E5-20377B24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Key Challenges in Healthcare Accessibility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20310-D4AC-90DC-817F-AF4158140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2276022"/>
            <a:ext cx="11274612" cy="25898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Distance to nearest hospital in rural areas creates significant access issues.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Urban areas with high population density but insufficient hospital coverage.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Minority populations in Seattle face barriers to accessing healthcare services.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7826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D959-809A-CCE7-456D-01963831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Impactful Case Studies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D896A-7749-9480-E1CF-108FAE194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Case study 1: A rural county's struggle with emergency services due to distance from hospitals.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Case study 2: An urban area in Seattle where minority populations lack nearby hospital access.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These stories illustrate the human impact of data findings.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488639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272</TotalTime>
  <Words>432</Words>
  <Application>Microsoft Macintosh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AvenirNext LT Pro Medium</vt:lpstr>
      <vt:lpstr>Arial</vt:lpstr>
      <vt:lpstr>Avenir Next LT Pro</vt:lpstr>
      <vt:lpstr>Sabon Next LT</vt:lpstr>
      <vt:lpstr>DappledVTI</vt:lpstr>
      <vt:lpstr>Hospital Accessiblity</vt:lpstr>
      <vt:lpstr>Hospital Accessibility Analysis</vt:lpstr>
      <vt:lpstr>Overview of the Study</vt:lpstr>
      <vt:lpstr>Nationwide Hospital Distribution Insights</vt:lpstr>
      <vt:lpstr>Population vs. Hospital Locations in Washington</vt:lpstr>
      <vt:lpstr>Hospital Beds Availability Across Counties</vt:lpstr>
      <vt:lpstr>Equity in Healthcare Accessibility</vt:lpstr>
      <vt:lpstr>Key Challenges in Healthcare Accessibility</vt:lpstr>
      <vt:lpstr>Impactful Case Studies</vt:lpstr>
      <vt:lpstr>Pathways to Improved Healthcare Accessibility</vt:lpstr>
      <vt:lpstr>Concluding Insights</vt:lpstr>
      <vt:lpstr>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Accessiblity</dc:title>
  <dc:creator>Chaeri Hong</dc:creator>
  <cp:lastModifiedBy>Chaeri Hong</cp:lastModifiedBy>
  <cp:revision>6</cp:revision>
  <dcterms:created xsi:type="dcterms:W3CDTF">2024-03-08T03:56:22Z</dcterms:created>
  <dcterms:modified xsi:type="dcterms:W3CDTF">2024-03-08T16:02:22Z</dcterms:modified>
</cp:coreProperties>
</file>