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89" r:id="rId2"/>
    <p:sldId id="288" r:id="rId3"/>
    <p:sldId id="290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F9261A-5DB2-441C-BCF7-771F0A53CA65}">
  <a:tblStyle styleId="{EBF9261A-5DB2-441C-BCF7-771F0A53CA6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7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9042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7302882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-35373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8817949" y="34396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742975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360956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-77078" y="1488019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430900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8749727" y="4950126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 rot="-2426120">
            <a:off x="7110133" y="4877012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659647" y="4370197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8797589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782422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346878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45011" y="355962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-7" y="1013367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8699358" y="179112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-35015" y="4075594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721257" y="4998019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403777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955989" y="-57165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91624" y="4552928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525678" y="4911344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703" y="4900231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 rot="1920548">
            <a:off x="8225552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46867" y="4064143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8801760" y="790271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58964" y="4957958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8699347" y="1151407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6" name="Shape 6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ctrTitle" idx="4294967295"/>
          </p:nvPr>
        </p:nvSpPr>
        <p:spPr>
          <a:xfrm>
            <a:off x="179512" y="267494"/>
            <a:ext cx="5256584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6000" dirty="0" smtClean="0">
                <a:solidFill>
                  <a:srgbClr val="7030A0"/>
                </a:solidFill>
              </a:rPr>
              <a:t>미니프로젝트</a:t>
            </a:r>
            <a:endParaRPr lang="en" sz="6000" dirty="0">
              <a:solidFill>
                <a:srgbClr val="7030A0"/>
              </a:solidFill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ubTitle" idx="4294967295"/>
          </p:nvPr>
        </p:nvSpPr>
        <p:spPr>
          <a:xfrm>
            <a:off x="2123728" y="2264600"/>
            <a:ext cx="6624736" cy="2364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ko-KR" altLang="en-US" sz="2000" dirty="0" err="1" smtClean="0"/>
              <a:t>그동안</a:t>
            </a:r>
            <a:r>
              <a:rPr lang="ko-KR" altLang="en-US" sz="2000" dirty="0" smtClean="0"/>
              <a:t> 배운 내용을 종합한 프로젝트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1~2</a:t>
            </a:r>
            <a:r>
              <a:rPr lang="ko-KR" altLang="en-US" sz="2000" dirty="0" smtClean="0"/>
              <a:t>명 팀 구성 프로젝트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다음 수업 </a:t>
            </a:r>
            <a:r>
              <a:rPr lang="ko-KR" altLang="en-US" sz="2000" dirty="0" smtClean="0"/>
              <a:t>전날까지 </a:t>
            </a:r>
            <a:r>
              <a:rPr lang="en-US" altLang="ko-KR" sz="2000" dirty="0" err="1" smtClean="0"/>
              <a:t>eClass</a:t>
            </a:r>
            <a:r>
              <a:rPr lang="ko-KR" altLang="en-US" sz="2000" dirty="0" smtClean="0"/>
              <a:t>에 개발계획서 제출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파일명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작품명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개발계획서</a:t>
            </a:r>
            <a:r>
              <a:rPr lang="en-US" altLang="ko-KR" sz="2000" dirty="0" smtClean="0"/>
              <a:t>)</a:t>
            </a:r>
          </a:p>
          <a:p>
            <a:pPr algn="ctr">
              <a:buNone/>
            </a:pPr>
            <a:r>
              <a:rPr lang="ko-KR" altLang="en-US" sz="2000" dirty="0" smtClean="0"/>
              <a:t>수행 시 하드웨어 제약 사항 느낄 것</a:t>
            </a:r>
            <a:endParaRPr lang="en-US" altLang="ko-KR" sz="2000" dirty="0" smtClean="0"/>
          </a:p>
          <a:p>
            <a:pPr algn="ctr">
              <a:buNone/>
            </a:pPr>
            <a:r>
              <a:rPr lang="en-US" sz="2000" dirty="0" smtClean="0"/>
              <a:t>=&gt; </a:t>
            </a:r>
            <a:r>
              <a:rPr lang="en-US" altLang="ko-KR" sz="2000" smtClean="0"/>
              <a:t>IoT</a:t>
            </a:r>
            <a:r>
              <a:rPr lang="ko-KR" altLang="en-US" sz="2000" smtClean="0"/>
              <a:t>의 </a:t>
            </a:r>
            <a:r>
              <a:rPr lang="ko-KR" altLang="en-US" sz="2000" dirty="0" smtClean="0"/>
              <a:t>특징</a:t>
            </a:r>
            <a:endParaRPr lang="en" sz="2000" dirty="0"/>
          </a:p>
        </p:txBody>
      </p:sp>
      <p:sp>
        <p:nvSpPr>
          <p:cNvPr id="552" name="Shape 552"/>
          <p:cNvSpPr/>
          <p:nvPr/>
        </p:nvSpPr>
        <p:spPr>
          <a:xfrm>
            <a:off x="4572755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316768" y="518958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ctrTitle" idx="4294967295"/>
          </p:nvPr>
        </p:nvSpPr>
        <p:spPr>
          <a:xfrm>
            <a:off x="179512" y="267494"/>
            <a:ext cx="5256584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6000" dirty="0" smtClean="0"/>
              <a:t>미니프로젝트</a:t>
            </a:r>
            <a:endParaRPr lang="en" sz="6000" dirty="0"/>
          </a:p>
        </p:txBody>
      </p:sp>
      <p:sp>
        <p:nvSpPr>
          <p:cNvPr id="551" name="Shape 551"/>
          <p:cNvSpPr txBox="1">
            <a:spLocks noGrp="1"/>
          </p:cNvSpPr>
          <p:nvPr>
            <p:ph type="subTitle" idx="4294967295"/>
          </p:nvPr>
        </p:nvSpPr>
        <p:spPr>
          <a:xfrm>
            <a:off x="2123728" y="2192592"/>
            <a:ext cx="6624736" cy="2755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ko-KR" altLang="en-US" sz="2000" dirty="0" smtClean="0"/>
              <a:t>주제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청소 로봇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저작권 문제 없을 주제</a:t>
            </a:r>
            <a:r>
              <a:rPr lang="en-US" altLang="ko-KR" sz="2000" dirty="0" smtClean="0"/>
              <a:t>)</a:t>
            </a:r>
          </a:p>
          <a:p>
            <a:pPr algn="ctr">
              <a:buNone/>
            </a:pPr>
            <a:r>
              <a:rPr lang="ko-KR" altLang="en-US" sz="2000" dirty="0" smtClean="0"/>
              <a:t>주어진 기자재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부품 활용 </a:t>
            </a:r>
            <a:r>
              <a:rPr lang="en-US" altLang="ko-KR" sz="2000" dirty="0" smtClean="0"/>
              <a:t>(Neo</a:t>
            </a:r>
            <a:r>
              <a:rPr lang="ko-KR" altLang="en-US" sz="2000" dirty="0" smtClean="0"/>
              <a:t>카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키트</a:t>
            </a:r>
            <a:r>
              <a:rPr lang="en-US" altLang="ko-KR" sz="2000" dirty="0" smtClean="0"/>
              <a:t>)</a:t>
            </a:r>
          </a:p>
          <a:p>
            <a:pPr algn="ctr">
              <a:buNone/>
            </a:pPr>
            <a:r>
              <a:rPr lang="ko-KR" altLang="en-US" sz="2000" dirty="0" smtClean="0"/>
              <a:t>외부에서 시스템 구매 안됨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틀은 직접 제작 허용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외주 안됨</a:t>
            </a:r>
            <a:r>
              <a:rPr lang="en-US" altLang="ko-KR" sz="2000" dirty="0" smtClean="0"/>
              <a:t>)</a:t>
            </a:r>
          </a:p>
          <a:p>
            <a:pPr algn="ctr">
              <a:buNone/>
            </a:pPr>
            <a:r>
              <a:rPr lang="ko-KR" altLang="en-US" sz="2000" dirty="0" smtClean="0"/>
              <a:t>다른 센서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부품 구입은 교수의 허가를 받을 것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평가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요소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작품성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기술성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완성도</a:t>
            </a:r>
            <a:endParaRPr lang="en" sz="2000" dirty="0"/>
          </a:p>
        </p:txBody>
      </p:sp>
      <p:sp>
        <p:nvSpPr>
          <p:cNvPr id="552" name="Shape 552"/>
          <p:cNvSpPr/>
          <p:nvPr/>
        </p:nvSpPr>
        <p:spPr>
          <a:xfrm>
            <a:off x="4572755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316768" y="518958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ctrTitle" idx="4294967295"/>
          </p:nvPr>
        </p:nvSpPr>
        <p:spPr>
          <a:xfrm>
            <a:off x="179512" y="267494"/>
            <a:ext cx="5256584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6000" dirty="0" smtClean="0"/>
              <a:t>미니프로젝트</a:t>
            </a:r>
            <a:endParaRPr lang="en" sz="6000" dirty="0"/>
          </a:p>
        </p:txBody>
      </p:sp>
      <p:sp>
        <p:nvSpPr>
          <p:cNvPr id="551" name="Shape 551"/>
          <p:cNvSpPr txBox="1">
            <a:spLocks noGrp="1"/>
          </p:cNvSpPr>
          <p:nvPr>
            <p:ph type="subTitle" idx="4294967295"/>
          </p:nvPr>
        </p:nvSpPr>
        <p:spPr>
          <a:xfrm>
            <a:off x="1619672" y="2192592"/>
            <a:ext cx="7128792" cy="2755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ko-KR" altLang="en-US" sz="2000" dirty="0" smtClean="0"/>
              <a:t>이후 일정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11</a:t>
            </a:r>
            <a:r>
              <a:rPr lang="ko-KR" altLang="en-US" sz="2000" dirty="0" smtClean="0"/>
              <a:t>주차</a:t>
            </a:r>
            <a:r>
              <a:rPr lang="en-US" altLang="ko-KR" sz="2000" dirty="0" smtClean="0"/>
              <a:t>(11/10~16) </a:t>
            </a:r>
            <a:r>
              <a:rPr lang="ko-KR" altLang="en-US" sz="2000" dirty="0" smtClean="0"/>
              <a:t>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개인별 </a:t>
            </a:r>
            <a:r>
              <a:rPr lang="ko-KR" altLang="en-US" sz="2000" dirty="0" smtClean="0"/>
              <a:t>개발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주간진행보고서 제출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12</a:t>
            </a:r>
            <a:r>
              <a:rPr lang="ko-KR" altLang="en-US" sz="2000" dirty="0" smtClean="0"/>
              <a:t>주차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11/17~23) </a:t>
            </a:r>
            <a:r>
              <a:rPr lang="ko-KR" altLang="en-US" sz="2000" dirty="0" smtClean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개인별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주간진행보고서 제출</a:t>
            </a:r>
            <a:endParaRPr lang="en" altLang="ko-KR" sz="2000" dirty="0"/>
          </a:p>
          <a:p>
            <a:pPr algn="ctr">
              <a:buNone/>
            </a:pPr>
            <a:r>
              <a:rPr lang="en-US" altLang="ko-KR" sz="2000" dirty="0" smtClean="0"/>
              <a:t>13</a:t>
            </a:r>
            <a:r>
              <a:rPr lang="ko-KR" altLang="en-US" sz="2000" dirty="0" smtClean="0"/>
              <a:t>주차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11/24~30) </a:t>
            </a:r>
            <a:r>
              <a:rPr lang="ko-KR" altLang="en-US" sz="2000" dirty="0" smtClean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개인별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주간진행보고서 제출</a:t>
            </a:r>
            <a:endParaRPr lang="en" altLang="ko-KR" sz="2000" dirty="0"/>
          </a:p>
          <a:p>
            <a:pPr algn="ctr">
              <a:buNone/>
            </a:pPr>
            <a:r>
              <a:rPr lang="en-US" altLang="ko-KR" sz="2000" dirty="0" smtClean="0"/>
              <a:t>14</a:t>
            </a:r>
            <a:r>
              <a:rPr lang="ko-KR" altLang="en-US" sz="2000" dirty="0" smtClean="0"/>
              <a:t>주차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12/1~7) </a:t>
            </a:r>
            <a:r>
              <a:rPr lang="ko-KR" altLang="en-US" sz="2000" dirty="0" smtClean="0"/>
              <a:t>프로젝트 완료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검사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설명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시연 </a:t>
            </a:r>
            <a:r>
              <a:rPr lang="ko-KR" altLang="en-US" sz="2000" dirty="0" err="1" smtClean="0"/>
              <a:t>동영상제출</a:t>
            </a:r>
            <a:r>
              <a:rPr lang="en-US" altLang="ko-KR" sz="2000" dirty="0" smtClean="0"/>
              <a:t>)</a:t>
            </a:r>
            <a:endParaRPr lang="en" altLang="ko-KR" sz="2000" dirty="0"/>
          </a:p>
          <a:p>
            <a:pPr algn="ctr">
              <a:buNone/>
            </a:pPr>
            <a:r>
              <a:rPr lang="en-US" altLang="ko-KR" sz="2000" dirty="0" smtClean="0"/>
              <a:t>15</a:t>
            </a:r>
            <a:r>
              <a:rPr lang="ko-KR" altLang="en-US" sz="2000" dirty="0" smtClean="0"/>
              <a:t>주차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기말고사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개발완료보고서 </a:t>
            </a:r>
            <a:r>
              <a:rPr lang="ko-KR" altLang="en-US" sz="2000" dirty="0" smtClean="0"/>
              <a:t>제출</a:t>
            </a:r>
            <a:endParaRPr lang="en" altLang="ko-KR" sz="2000" dirty="0"/>
          </a:p>
        </p:txBody>
      </p:sp>
      <p:sp>
        <p:nvSpPr>
          <p:cNvPr id="552" name="Shape 552"/>
          <p:cNvSpPr/>
          <p:nvPr/>
        </p:nvSpPr>
        <p:spPr>
          <a:xfrm>
            <a:off x="4572755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316768" y="518958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6190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151</Words>
  <Application>Microsoft Office PowerPoint</Application>
  <PresentationFormat>화면 슬라이드 쇼(16:9)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Dosis</vt:lpstr>
      <vt:lpstr>Sniglet</vt:lpstr>
      <vt:lpstr>Arial</vt:lpstr>
      <vt:lpstr>Friar template</vt:lpstr>
      <vt:lpstr>미니프로젝트</vt:lpstr>
      <vt:lpstr>미니프로젝트</vt:lpstr>
      <vt:lpstr>미니프로젝트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Hoon ki Kim</dc:creator>
  <cp:lastModifiedBy>bini</cp:lastModifiedBy>
  <cp:revision>55</cp:revision>
  <dcterms:modified xsi:type="dcterms:W3CDTF">2021-10-29T07:44:14Z</dcterms:modified>
</cp:coreProperties>
</file>