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70" r:id="rId2"/>
    <p:sldId id="393" r:id="rId3"/>
    <p:sldId id="394" r:id="rId4"/>
    <p:sldId id="395" r:id="rId5"/>
    <p:sldId id="396" r:id="rId6"/>
  </p:sldIdLst>
  <p:sldSz cx="9144000" cy="6858000" type="screen4x3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7" autoAdjust="0"/>
    <p:restoredTop sz="96349" autoAdjust="0"/>
  </p:normalViewPr>
  <p:slideViewPr>
    <p:cSldViewPr>
      <p:cViewPr varScale="1">
        <p:scale>
          <a:sx n="97" d="100"/>
          <a:sy n="97" d="100"/>
        </p:scale>
        <p:origin x="5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D8006E6-BE6B-449E-B034-9AFC914FDE88}" type="datetimeFigureOut">
              <a:rPr lang="ko-KR" altLang="en-US" smtClean="0"/>
              <a:pPr/>
              <a:t>2021-09-21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136D595-4A8B-43E7-99D1-1E57152E71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7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64AD-AE2D-47AE-8196-7B6032EA1B1B}" type="datetime1">
              <a:rPr lang="ko-KR" altLang="en-US" smtClean="0"/>
              <a:pPr/>
              <a:t>2021-09-21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66F2-5649-430F-A55B-9E67C774C392}" type="datetime1">
              <a:rPr lang="ko-KR" altLang="en-US" smtClean="0"/>
              <a:pPr/>
              <a:t>2021-09-21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8722-A7F6-48DC-9440-5A5461EFACFE}" type="datetime1">
              <a:rPr lang="ko-KR" altLang="en-US" smtClean="0"/>
              <a:pPr/>
              <a:t>2021-09-21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BBB-C158-42E7-9105-3EB1FC21198E}" type="datetime1">
              <a:rPr lang="ko-KR" altLang="en-US" smtClean="0"/>
              <a:pPr/>
              <a:t>2021-09-21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E06-8FFA-4189-9B34-377B63F13BB0}" type="datetime1">
              <a:rPr lang="ko-KR" altLang="en-US" smtClean="0"/>
              <a:pPr/>
              <a:t>2021-09-21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F32B-301D-4B2D-9A46-19736B66A3C0}" type="datetime1">
              <a:rPr lang="ko-KR" altLang="en-US" smtClean="0"/>
              <a:pPr/>
              <a:t>2021-09-21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D8C4-C571-4F33-99E7-471E81E23F09}" type="datetime1">
              <a:rPr lang="ko-KR" altLang="en-US" smtClean="0"/>
              <a:pPr/>
              <a:t>2021-09-21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69D4-D67B-47B0-81CB-0A3641C3136A}" type="datetime1">
              <a:rPr lang="ko-KR" altLang="en-US" smtClean="0"/>
              <a:pPr/>
              <a:t>2021-09-21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6A1-7164-4FE6-8382-923829C65BD2}" type="datetime1">
              <a:rPr lang="ko-KR" altLang="en-US" smtClean="0"/>
              <a:pPr/>
              <a:t>2021-09-21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A5D7-9585-450C-9AE9-FB8B4BACAD9B}" type="datetime1">
              <a:rPr lang="ko-KR" altLang="en-US" smtClean="0"/>
              <a:pPr/>
              <a:t>2021-09-21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E60F-53EB-488C-AB66-75D3E2FB53EF}" type="datetime1">
              <a:rPr lang="ko-KR" altLang="en-US" smtClean="0"/>
              <a:pPr/>
              <a:t>2021-09-21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23935BD4-8016-4A48-BD76-AA366649842C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pic>
        <p:nvPicPr>
          <p:cNvPr id="7" name="그림 6" descr="Logo-FRIBOT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13291" y="6251167"/>
            <a:ext cx="1115616" cy="51690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347864" y="638132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프로그래밍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2" descr="E:\fribot_img\FBARDUINO\IMG_1097-1.jpg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grayscl/>
          </a:blip>
          <a:srcRect l="9233" t="5872" r="8404" b="11201"/>
          <a:stretch>
            <a:fillRect/>
          </a:stretch>
        </p:blipFill>
        <p:spPr bwMode="auto">
          <a:xfrm>
            <a:off x="8226646" y="0"/>
            <a:ext cx="917354" cy="6926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fribot_img\FBARDUINO\IMG_1097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 l="9233" t="5872" r="8404" b="11201"/>
          <a:stretch>
            <a:fillRect/>
          </a:stretch>
        </p:blipFill>
        <p:spPr bwMode="auto">
          <a:xfrm>
            <a:off x="5292080" y="692696"/>
            <a:ext cx="2487907" cy="1878624"/>
          </a:xfrm>
          <a:prstGeom prst="rect">
            <a:avLst/>
          </a:prstGeom>
          <a:noFill/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179640"/>
            <a:ext cx="6400800" cy="985664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컴퓨터소프트웨어공학과</a:t>
            </a:r>
            <a:endParaRPr lang="en-US" altLang="ko-KR" sz="2000" b="1" dirty="0" smtClean="0"/>
          </a:p>
          <a:p>
            <a:r>
              <a:rPr lang="en-US" altLang="ko-KR" sz="2000" b="1" dirty="0" err="1" smtClean="0"/>
              <a:t>IoT</a:t>
            </a:r>
            <a:r>
              <a:rPr lang="ko-KR" altLang="en-US" sz="2000" b="1" dirty="0" smtClean="0"/>
              <a:t>프로그래밍</a:t>
            </a:r>
            <a:endParaRPr lang="ko-KR" altLang="en-US" sz="2000" b="1" dirty="0"/>
          </a:p>
        </p:txBody>
      </p:sp>
      <p:pic>
        <p:nvPicPr>
          <p:cNvPr id="6" name="그림 5" descr="Logo-FRIB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52320" y="188640"/>
            <a:ext cx="1475656" cy="6837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95736" y="3284984"/>
            <a:ext cx="5202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0070C0"/>
                </a:solidFill>
              </a:rPr>
              <a:t>ABOT </a:t>
            </a:r>
            <a:r>
              <a:rPr lang="ko-KR" altLang="en-US" sz="4800" b="1" dirty="0" smtClean="0">
                <a:solidFill>
                  <a:srgbClr val="0070C0"/>
                </a:solidFill>
              </a:rPr>
              <a:t>조립 </a:t>
            </a:r>
            <a:r>
              <a:rPr lang="en-US" altLang="ko-KR" sz="4800" b="1" dirty="0" smtClean="0">
                <a:solidFill>
                  <a:srgbClr val="0070C0"/>
                </a:solidFill>
              </a:rPr>
              <a:t>/ </a:t>
            </a:r>
            <a:r>
              <a:rPr lang="ko-KR" altLang="en-US" sz="4800" b="1" dirty="0" smtClean="0">
                <a:solidFill>
                  <a:srgbClr val="0070C0"/>
                </a:solidFill>
              </a:rPr>
              <a:t>주행</a:t>
            </a:r>
            <a:endParaRPr lang="ko-KR" altLang="en-US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 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1720" y="1340768"/>
            <a:ext cx="5760640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ko-KR" sz="2800" b="1" dirty="0" smtClean="0">
                <a:solidFill>
                  <a:srgbClr val="0070C0"/>
                </a:solidFill>
              </a:rPr>
              <a:t>   </a:t>
            </a:r>
          </a:p>
          <a:p>
            <a:pPr marL="514350" indent="-514350">
              <a:buNone/>
            </a:pPr>
            <a:r>
              <a:rPr lang="en-US" altLang="ko-KR" sz="2800" b="1" dirty="0" smtClean="0">
                <a:solidFill>
                  <a:srgbClr val="0070C0"/>
                </a:solidFill>
              </a:rPr>
              <a:t>   1. ABOT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조립하기</a:t>
            </a:r>
            <a:endParaRPr lang="en-US" altLang="ko-KR" sz="2800" b="1" dirty="0" smtClean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en-US" altLang="ko-KR" sz="2800" b="1" dirty="0" smtClean="0">
                <a:solidFill>
                  <a:srgbClr val="0070C0"/>
                </a:solidFill>
              </a:rPr>
              <a:t>   </a:t>
            </a:r>
            <a:r>
              <a:rPr lang="en-US" altLang="ko-KR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2. ABOT </a:t>
            </a:r>
            <a:r>
              <a:rPr lang="ko-KR" alt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기본 동작</a:t>
            </a:r>
            <a:endParaRPr lang="en-US" altLang="ko-KR" sz="2800" b="1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ABOT </a:t>
            </a:r>
            <a:r>
              <a:rPr lang="ko-KR" altLang="en-US" dirty="0" smtClean="0"/>
              <a:t>조립하기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88086184" descr="EMB0000081834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2952328" cy="1468663"/>
          </a:xfrm>
          <a:prstGeom prst="rect">
            <a:avLst/>
          </a:prstGeom>
          <a:noFill/>
        </p:spPr>
      </p:pic>
      <p:pic>
        <p:nvPicPr>
          <p:cNvPr id="7" name="_x88072320" descr="EMB00000818343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412776"/>
            <a:ext cx="3672408" cy="1644120"/>
          </a:xfrm>
          <a:prstGeom prst="rect">
            <a:avLst/>
          </a:prstGeom>
          <a:noFill/>
        </p:spPr>
      </p:pic>
      <p:pic>
        <p:nvPicPr>
          <p:cNvPr id="8" name="_x88067280" descr="EMB00000818343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3356992"/>
            <a:ext cx="4176464" cy="255108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27584" y="3212976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짧은나사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2</a:t>
            </a:r>
          </a:p>
          <a:p>
            <a:r>
              <a:rPr lang="ko-KR" altLang="en-US" sz="1400" dirty="0" smtClean="0"/>
              <a:t>중간나사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059832" y="5877272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중간나사 </a:t>
            </a:r>
            <a:r>
              <a:rPr lang="en-US" altLang="ko-KR" sz="1400" dirty="0" smtClean="0"/>
              <a:t>8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660232" y="3429000"/>
            <a:ext cx="24320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err="1" smtClean="0"/>
              <a:t>모터쪽</a:t>
            </a:r>
            <a:r>
              <a:rPr lang="ko-KR" altLang="en-US" dirty="0" smtClean="0"/>
              <a:t> 기둥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조립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(</a:t>
            </a:r>
            <a:r>
              <a:rPr lang="ko-KR" altLang="en-US" dirty="0" smtClean="0"/>
              <a:t>짧은 나사 사용</a:t>
            </a:r>
            <a:r>
              <a:rPr lang="en-US" altLang="ko-KR" dirty="0" smtClean="0"/>
              <a:t>)</a:t>
            </a:r>
          </a:p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smtClean="0"/>
              <a:t>모터 조립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err="1" smtClean="0"/>
              <a:t>건전지팩과</a:t>
            </a:r>
            <a:r>
              <a:rPr lang="ko-KR" altLang="en-US" dirty="0" smtClean="0"/>
              <a:t> 같이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</a:t>
            </a:r>
            <a:r>
              <a:rPr lang="ko-KR" altLang="en-US" dirty="0" smtClean="0"/>
              <a:t>기둥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조립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(</a:t>
            </a:r>
            <a:r>
              <a:rPr lang="ko-KR" altLang="en-US" dirty="0" smtClean="0"/>
              <a:t>중간 나사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88024" y="5805264"/>
            <a:ext cx="230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err="1" smtClean="0"/>
              <a:t>모터축이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가운데쪽으로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7" name="_x88080776" descr="EMB00000818343c"/>
          <p:cNvPicPr>
            <a:picLocks noChangeAspect="1" noChangeArrowheads="1"/>
          </p:cNvPicPr>
          <p:nvPr/>
        </p:nvPicPr>
        <p:blipFill>
          <a:blip r:embed="rId2" cstate="print"/>
          <a:srcRect r="58688"/>
          <a:stretch>
            <a:fillRect/>
          </a:stretch>
        </p:blipFill>
        <p:spPr bwMode="auto">
          <a:xfrm>
            <a:off x="1259632" y="3284984"/>
            <a:ext cx="2880320" cy="2545399"/>
          </a:xfrm>
          <a:prstGeom prst="rect">
            <a:avLst/>
          </a:prstGeom>
          <a:noFill/>
        </p:spPr>
      </p:pic>
      <p:pic>
        <p:nvPicPr>
          <p:cNvPr id="8" name="_x88078680" descr="EMB00000818343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124744"/>
            <a:ext cx="1894910" cy="1584176"/>
          </a:xfrm>
          <a:prstGeom prst="rect">
            <a:avLst/>
          </a:prstGeom>
          <a:noFill/>
        </p:spPr>
      </p:pic>
      <p:pic>
        <p:nvPicPr>
          <p:cNvPr id="9" name="_x88080776" descr="EMB00000818343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908720"/>
            <a:ext cx="3893546" cy="1800200"/>
          </a:xfrm>
          <a:prstGeom prst="rect">
            <a:avLst/>
          </a:prstGeom>
          <a:noFill/>
        </p:spPr>
      </p:pic>
      <p:pic>
        <p:nvPicPr>
          <p:cNvPr id="1026" name="Picture 2" descr="E:\fribot_img\FBARDUINO\IMG_1150-1.jpg"/>
          <p:cNvPicPr>
            <a:picLocks noChangeAspect="1" noChangeArrowheads="1"/>
          </p:cNvPicPr>
          <p:nvPr/>
        </p:nvPicPr>
        <p:blipFill>
          <a:blip r:embed="rId5" cstate="print"/>
          <a:srcRect l="8198" t="3253" r="12423" b="9028"/>
          <a:stretch>
            <a:fillRect/>
          </a:stretch>
        </p:blipFill>
        <p:spPr bwMode="auto">
          <a:xfrm>
            <a:off x="4499992" y="2924944"/>
            <a:ext cx="3240360" cy="268563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499992" y="5733256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보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부스터 </a:t>
            </a:r>
            <a:r>
              <a:rPr lang="en-US" altLang="ko-KR" sz="1600" b="1" dirty="0" smtClean="0"/>
              <a:t>(Boe Boost)</a:t>
            </a:r>
            <a:r>
              <a:rPr lang="ko-KR" altLang="en-US" sz="1600" b="1" dirty="0" smtClean="0"/>
              <a:t>를 장착한 그림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96336" y="1268760"/>
            <a:ext cx="1502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바퀴 조립 시</a:t>
            </a:r>
            <a:endParaRPr lang="en-US" altLang="ko-KR" dirty="0" smtClean="0"/>
          </a:p>
          <a:p>
            <a:r>
              <a:rPr lang="ko-KR" altLang="en-US" dirty="0" smtClean="0"/>
              <a:t>모터에서 </a:t>
            </a:r>
            <a:endParaRPr lang="en-US" altLang="ko-KR" dirty="0" smtClean="0"/>
          </a:p>
          <a:p>
            <a:r>
              <a:rPr lang="ko-KR" altLang="en-US" dirty="0" smtClean="0"/>
              <a:t>분해한</a:t>
            </a:r>
            <a:endParaRPr lang="en-US" altLang="ko-KR" dirty="0" smtClean="0"/>
          </a:p>
          <a:p>
            <a:r>
              <a:rPr lang="ko-KR" altLang="en-US" dirty="0" smtClean="0"/>
              <a:t>나사 사용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37889" name="_x88078680" descr="EMB0000081834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836712"/>
            <a:ext cx="2664296" cy="1945329"/>
          </a:xfrm>
          <a:prstGeom prst="rect">
            <a:avLst/>
          </a:prstGeom>
          <a:noFill/>
        </p:spPr>
      </p:pic>
      <p:pic>
        <p:nvPicPr>
          <p:cNvPr id="5" name="Picture 2" descr="E:\fribot_img\FBARDUINO\IMG_1097-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 l="9233" t="5872" r="8404" b="11201"/>
          <a:stretch>
            <a:fillRect/>
          </a:stretch>
        </p:blipFill>
        <p:spPr bwMode="auto">
          <a:xfrm>
            <a:off x="2555776" y="1412776"/>
            <a:ext cx="5780814" cy="436510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100392" y="2420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앞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8" y="32129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뒤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2080" y="9807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좌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8224" y="57332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우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4365104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기둥을 이용하여</a:t>
            </a:r>
            <a:endParaRPr lang="en-US" altLang="ko-KR" dirty="0" smtClean="0"/>
          </a:p>
          <a:p>
            <a:r>
              <a:rPr lang="ko-KR" altLang="en-US" dirty="0" smtClean="0"/>
              <a:t>케이블 정리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3555</TotalTime>
  <Words>91</Words>
  <Application>Microsoft Office PowerPoint</Application>
  <PresentationFormat>화면 슬라이드 쇼(4:3)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목  차</vt:lpstr>
      <vt:lpstr>1. ABOT 조립하기</vt:lpstr>
      <vt:lpstr>PowerPoint 프레젠테이션</vt:lpstr>
      <vt:lpstr>PowerPoint 프레젠테이션</vt:lpstr>
    </vt:vector>
  </TitlesOfParts>
  <Company>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아두이노비로 ….</dc:title>
  <dc:creator>Gaa</dc:creator>
  <cp:lastModifiedBy>PC</cp:lastModifiedBy>
  <cp:revision>476</cp:revision>
  <dcterms:created xsi:type="dcterms:W3CDTF">2012-09-04T08:20:41Z</dcterms:created>
  <dcterms:modified xsi:type="dcterms:W3CDTF">2021-09-21T05:20:20Z</dcterms:modified>
</cp:coreProperties>
</file>