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0" r:id="rId2"/>
    <p:sldId id="418" r:id="rId3"/>
    <p:sldId id="415" r:id="rId4"/>
    <p:sldId id="416" r:id="rId5"/>
    <p:sldId id="417" r:id="rId6"/>
    <p:sldId id="436" r:id="rId7"/>
    <p:sldId id="437" r:id="rId8"/>
    <p:sldId id="438" r:id="rId9"/>
    <p:sldId id="439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6134" y="3284984"/>
            <a:ext cx="8225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더듬이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로봇 과제 풀이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LED </a:t>
            </a:r>
            <a:r>
              <a:rPr lang="ko-KR" altLang="en-US" dirty="0" smtClean="0"/>
              <a:t>제어와 모터 제어를 같이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더듬이 주행 스케치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268761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            // Include servo library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servoLeft</a:t>
            </a:r>
            <a:r>
              <a:rPr lang="en-US" altLang="ko-KR" sz="1400" dirty="0"/>
              <a:t>;                   // Declare left and right servos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void setup()       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 INPUT);              // Set right whisker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(5, INPUT);              // Set left whisker pin to input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 OUTPUT);            // Left LED indicator -&gt; output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(2, OUTPUT);            // Right LED indicator -&gt; output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tone(4, 3000, 1000);             // Play tone for 1 second</a:t>
            </a:r>
          </a:p>
          <a:p>
            <a:r>
              <a:rPr lang="en-US" altLang="ko-KR" sz="1400" dirty="0"/>
              <a:t>  delay(1000);                      // Delay to finish tone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servoLeft.attach</a:t>
            </a:r>
            <a:r>
              <a:rPr lang="en-US" altLang="ko-KR" sz="1400" dirty="0"/>
              <a:t>(13);              // Attach left signal to pin 13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servoRight.attach</a:t>
            </a:r>
            <a:r>
              <a:rPr lang="en-US" altLang="ko-KR" sz="1400" dirty="0"/>
              <a:t>(12);            // Attach right signal to pin 12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               // Set serial data rate to 9600</a:t>
            </a:r>
          </a:p>
          <a:p>
            <a:r>
              <a:rPr lang="en-US" altLang="ko-KR" sz="1400" dirty="0"/>
              <a:t>} 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void loop()                        // Main loop auto-repeats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(5);       // Copy left result to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      // Copy right result to </a:t>
            </a:r>
            <a:r>
              <a:rPr lang="en-US" altLang="ko-KR" sz="1400" dirty="0" err="1"/>
              <a:t>wRight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6" name="Picture 5" descr="E:\fribot_img\FBARDUINO\IMG_1139-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78544">
            <a:off x="7533484" y="1857844"/>
            <a:ext cx="2803294" cy="2102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7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404664"/>
            <a:ext cx="7632848" cy="612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   // If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HIGH);          // Left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// if no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   // If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// Right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// If no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  // If both whiskers contact</a:t>
            </a:r>
          </a:p>
          <a:p>
            <a:r>
              <a:rPr lang="en-US" altLang="ko-KR" sz="1400" dirty="0"/>
              <a:t>  {    backward(1000); 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                  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// If only left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                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// If only right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                 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  // Otherwise, no whisker contact</a:t>
            </a:r>
          </a:p>
          <a:p>
            <a:r>
              <a:rPr lang="en-US" altLang="ko-KR" sz="1400" dirty="0"/>
              <a:t>  {    forward(20);                    // Forward 1/50 of a second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829736"/>
            <a:ext cx="77048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forward(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// Forward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// Right wheel clockwise</a:t>
            </a:r>
          </a:p>
          <a:p>
            <a:r>
              <a:rPr lang="en-US" altLang="ko-KR" sz="1400" dirty="0"/>
              <a:t>  delay(time);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     // Left turn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  // Right wheel clockwise</a:t>
            </a:r>
          </a:p>
          <a:p>
            <a:r>
              <a:rPr lang="en-US" altLang="ko-KR" sz="1400" dirty="0"/>
              <a:t>  delay(time);  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// Right turn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  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  // Right wheel counterclockwise</a:t>
            </a:r>
          </a:p>
          <a:p>
            <a:r>
              <a:rPr lang="en-US" altLang="ko-KR" sz="1400" dirty="0"/>
              <a:t>  delay(time);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backward(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// Backward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// Right wheel counterclockwise</a:t>
            </a:r>
          </a:p>
          <a:p>
            <a:r>
              <a:rPr lang="en-US" altLang="ko-KR" sz="1400" dirty="0"/>
              <a:t>  delay(time);                         // Maneuver for time ms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5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과제 풀이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268761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            // Include servo library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servoLeft</a:t>
            </a:r>
            <a:r>
              <a:rPr lang="en-US" altLang="ko-KR" sz="1400" dirty="0"/>
              <a:t>;                   // Declare left and right servos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void setup()       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 INPUT);              // Set right whisker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(5, INPUT);              // Set left whisker pin to input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 OUTPUT);            // Left LED indicator -&gt; output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(2, OUTPUT);            // Right LED indicator -&gt; output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tone(4, 3000, 1000);             // Play tone for 1 second</a:t>
            </a:r>
          </a:p>
          <a:p>
            <a:r>
              <a:rPr lang="en-US" altLang="ko-KR" sz="1400" dirty="0"/>
              <a:t>  delay(1000);                      // Delay to finish tone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servoLeft.attach</a:t>
            </a:r>
            <a:r>
              <a:rPr lang="en-US" altLang="ko-KR" sz="1400" dirty="0"/>
              <a:t>(13);              // Attach left signal to pin 13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servoRight.attach</a:t>
            </a:r>
            <a:r>
              <a:rPr lang="en-US" altLang="ko-KR" sz="1400" dirty="0"/>
              <a:t>(12);            // Attach right signal to pin 12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               // Set serial data rate to 9600</a:t>
            </a:r>
          </a:p>
          <a:p>
            <a:r>
              <a:rPr lang="en-US" altLang="ko-KR" sz="1400" dirty="0"/>
              <a:t>} 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void loop()                        // Main loop auto-repeats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(5);       // Copy left result to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      // Copy right result to </a:t>
            </a:r>
            <a:r>
              <a:rPr lang="en-US" altLang="ko-KR" sz="1400" dirty="0" err="1"/>
              <a:t>wRight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6" name="Picture 5" descr="E:\fribot_img\FBARDUINO\IMG_1139-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78544">
            <a:off x="7533484" y="1857844"/>
            <a:ext cx="2803294" cy="2102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2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398270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  // If both whiskers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HIGH);</a:t>
            </a:r>
            <a:r>
              <a:rPr lang="en-US" altLang="ko-KR" sz="1400" dirty="0"/>
              <a:t>          // Left LED 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HIGH);</a:t>
            </a:r>
            <a:r>
              <a:rPr lang="en-US" altLang="ko-KR" sz="1400" dirty="0"/>
              <a:t>          // Right LED on</a:t>
            </a:r>
          </a:p>
          <a:p>
            <a:r>
              <a:rPr lang="en-US" altLang="ko-KR" sz="1400" dirty="0"/>
              <a:t>       backward(1000); 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                  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// If only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HIGH);          </a:t>
            </a:r>
            <a:r>
              <a:rPr lang="en-US" altLang="ko-KR" sz="1400" dirty="0"/>
              <a:t>// Left LED on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LOW);          </a:t>
            </a:r>
            <a:r>
              <a:rPr lang="en-US" altLang="ko-KR" sz="1400" dirty="0"/>
              <a:t>// Right LED off</a:t>
            </a:r>
          </a:p>
          <a:p>
            <a:r>
              <a:rPr lang="en-US" altLang="ko-KR" sz="1400" dirty="0"/>
              <a:t>   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                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// If only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LOW);          </a:t>
            </a:r>
            <a:r>
              <a:rPr lang="en-US" altLang="ko-KR" sz="1400" dirty="0"/>
              <a:t>// Left LED off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HIGH);          </a:t>
            </a:r>
            <a:r>
              <a:rPr lang="en-US" altLang="ko-KR" sz="1400" dirty="0"/>
              <a:t>// Right LED on</a:t>
            </a:r>
          </a:p>
          <a:p>
            <a:r>
              <a:rPr lang="en-US" altLang="ko-KR" sz="1400" dirty="0"/>
              <a:t>   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                 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  // Otherwise, no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LOW);          </a:t>
            </a:r>
            <a:r>
              <a:rPr lang="en-US" altLang="ko-KR" sz="1400" dirty="0"/>
              <a:t>// Left LED off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LOW);          </a:t>
            </a:r>
            <a:r>
              <a:rPr lang="en-US" altLang="ko-KR" sz="1400" dirty="0"/>
              <a:t>// Right LED off</a:t>
            </a:r>
          </a:p>
          <a:p>
            <a:r>
              <a:rPr lang="en-US" altLang="ko-KR" sz="1400" dirty="0"/>
              <a:t>       forward(20);                    // Forward 1/50 of a second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829736"/>
            <a:ext cx="77048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forward(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// Forward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// Right wheel clockwise</a:t>
            </a:r>
          </a:p>
          <a:p>
            <a:r>
              <a:rPr lang="en-US" altLang="ko-KR" sz="1400" dirty="0"/>
              <a:t>  delay(time);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     // Left turn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  // Right wheel clockwise</a:t>
            </a:r>
          </a:p>
          <a:p>
            <a:r>
              <a:rPr lang="en-US" altLang="ko-KR" sz="1400" dirty="0"/>
              <a:t>  delay(time);  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// Right turn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  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  // Right wheel counterclockwise</a:t>
            </a:r>
          </a:p>
          <a:p>
            <a:r>
              <a:rPr lang="en-US" altLang="ko-KR" sz="1400" dirty="0"/>
              <a:t>  delay(time);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backward(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// Backward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// Right wheel counterclockwise</a:t>
            </a:r>
          </a:p>
          <a:p>
            <a:r>
              <a:rPr lang="en-US" altLang="ko-KR" sz="1400" dirty="0"/>
              <a:t>  delay(time);                         // Maneuver for time ms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6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9336" y="232372"/>
            <a:ext cx="5616624" cy="612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   // If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HIGH);          // Left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// if no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   // If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// Right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// If no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  // If both whiskers contact</a:t>
            </a:r>
          </a:p>
          <a:p>
            <a:r>
              <a:rPr lang="en-US" altLang="ko-KR" sz="1400" dirty="0"/>
              <a:t>  {    backward(1000); 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                  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// If only left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                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// If only right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                 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  // Otherwise, no whisker contact</a:t>
            </a:r>
          </a:p>
          <a:p>
            <a:r>
              <a:rPr lang="en-US" altLang="ko-KR" sz="1400" dirty="0"/>
              <a:t>  {    forward(20);                    // Forward 1/50 of a second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68008" y="661222"/>
            <a:ext cx="561662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  // If both whiskers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HIGH);</a:t>
            </a:r>
            <a:r>
              <a:rPr lang="en-US" altLang="ko-KR" sz="1400" dirty="0"/>
              <a:t>          // Left LED 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HIGH);</a:t>
            </a:r>
            <a:r>
              <a:rPr lang="en-US" altLang="ko-KR" sz="1400" dirty="0"/>
              <a:t>          // Right LED on</a:t>
            </a:r>
          </a:p>
          <a:p>
            <a:r>
              <a:rPr lang="en-US" altLang="ko-KR" sz="1400" dirty="0"/>
              <a:t>       backward(1000); 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                  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// If only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HIGH);          </a:t>
            </a:r>
            <a:r>
              <a:rPr lang="en-US" altLang="ko-KR" sz="1400" dirty="0"/>
              <a:t>// Left LED on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LOW);          </a:t>
            </a:r>
            <a:r>
              <a:rPr lang="en-US" altLang="ko-KR" sz="1400" dirty="0"/>
              <a:t>// Right LED off</a:t>
            </a:r>
          </a:p>
          <a:p>
            <a:r>
              <a:rPr lang="en-US" altLang="ko-KR" sz="1400" dirty="0"/>
              <a:t>   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                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// If only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LOW);          </a:t>
            </a:r>
            <a:r>
              <a:rPr lang="en-US" altLang="ko-KR" sz="1400" dirty="0"/>
              <a:t>// Left LED off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HIGH);          </a:t>
            </a:r>
            <a:r>
              <a:rPr lang="en-US" altLang="ko-KR" sz="1400" dirty="0"/>
              <a:t>// Right LED on</a:t>
            </a:r>
          </a:p>
          <a:p>
            <a:r>
              <a:rPr lang="en-US" altLang="ko-KR" sz="1400" dirty="0"/>
              <a:t>   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                 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  // Otherwise, no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(8, LOW);          </a:t>
            </a:r>
            <a:r>
              <a:rPr lang="en-US" altLang="ko-KR" sz="1400" dirty="0"/>
              <a:t>// Left LED off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digitalWrite</a:t>
            </a:r>
            <a:r>
              <a:rPr lang="en-US" altLang="ko-KR" sz="1400" dirty="0">
                <a:solidFill>
                  <a:srgbClr val="FF0000"/>
                </a:solidFill>
              </a:rPr>
              <a:t>(2, LOW);          </a:t>
            </a:r>
            <a:r>
              <a:rPr lang="en-US" altLang="ko-KR" sz="1400" dirty="0"/>
              <a:t>// Right LED off</a:t>
            </a:r>
          </a:p>
          <a:p>
            <a:r>
              <a:rPr lang="en-US" altLang="ko-KR" sz="1400" dirty="0"/>
              <a:t>       forward(20);                    // Forward 1/50 of a second</a:t>
            </a:r>
          </a:p>
          <a:p>
            <a:r>
              <a:rPr lang="en-US" altLang="ko-KR" sz="1400"/>
              <a:t>  </a:t>
            </a:r>
            <a:r>
              <a:rPr lang="en-US" altLang="ko-KR" sz="140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55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1404</Words>
  <Application>Microsoft Office PowerPoint</Application>
  <PresentationFormat>와이드스크린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3 실습 과제</vt:lpstr>
      <vt:lpstr>3. 더듬이 주행 스케치</vt:lpstr>
      <vt:lpstr>PowerPoint 프레젠테이션</vt:lpstr>
      <vt:lpstr>PowerPoint 프레젠테이션</vt:lpstr>
      <vt:lpstr>3. 과제 풀이</vt:lpstr>
      <vt:lpstr>PowerPoint 프레젠테이션</vt:lpstr>
      <vt:lpstr>PowerPoint 프레젠테이션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508</cp:revision>
  <dcterms:created xsi:type="dcterms:W3CDTF">2012-09-04T08:20:41Z</dcterms:created>
  <dcterms:modified xsi:type="dcterms:W3CDTF">2021-10-01T03:54:37Z</dcterms:modified>
</cp:coreProperties>
</file>