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0" r:id="rId2"/>
    <p:sldId id="393" r:id="rId3"/>
    <p:sldId id="394" r:id="rId4"/>
    <p:sldId id="395" r:id="rId5"/>
    <p:sldId id="419" r:id="rId6"/>
    <p:sldId id="396" r:id="rId7"/>
    <p:sldId id="420" r:id="rId8"/>
    <p:sldId id="421" r:id="rId9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6349" autoAdjust="0"/>
  </p:normalViewPr>
  <p:slideViewPr>
    <p:cSldViewPr>
      <p:cViewPr varScale="1">
        <p:scale>
          <a:sx n="89" d="100"/>
          <a:sy n="89" d="100"/>
        </p:scale>
        <p:origin x="56" y="3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655840" y="63813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9736" y="3284985"/>
            <a:ext cx="5330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70C0"/>
                </a:solidFill>
              </a:rPr>
              <a:t>ABOT </a:t>
            </a:r>
            <a:r>
              <a:rPr lang="ko-KR" altLang="en-US" sz="4800" b="1" dirty="0">
                <a:solidFill>
                  <a:srgbClr val="0070C0"/>
                </a:solidFill>
              </a:rPr>
              <a:t>더듬이 로봇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720" y="1340768"/>
            <a:ext cx="5760640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</a:t>
            </a: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1. </a:t>
            </a:r>
            <a:r>
              <a:rPr lang="ko-KR" altLang="en-US" sz="2800" b="1" dirty="0">
                <a:solidFill>
                  <a:srgbClr val="0070C0"/>
                </a:solidFill>
              </a:rPr>
              <a:t>더듬이</a:t>
            </a:r>
            <a:r>
              <a:rPr lang="en-US" altLang="ko-KR" sz="2800" b="1" dirty="0">
                <a:solidFill>
                  <a:srgbClr val="0070C0"/>
                </a:solidFill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</a:rPr>
              <a:t>만들기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2.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더듬이 필드 테스트</a:t>
            </a:r>
            <a:endParaRPr lang="en-US" altLang="ko-KR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3.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더듬이 주행</a:t>
            </a:r>
            <a:endParaRPr lang="en-US" altLang="ko-KR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</a:t>
            </a: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4.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모서리 탈출</a:t>
            </a:r>
            <a:endParaRPr lang="en-US" altLang="ko-KR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더듬이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28048" y="2848868"/>
            <a:ext cx="39661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부품 리스트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더듬이 와이어</a:t>
            </a:r>
          </a:p>
          <a:p>
            <a:r>
              <a:rPr lang="en-US" altLang="ko-KR" dirty="0"/>
              <a:t>(2) 7/8″ </a:t>
            </a:r>
            <a:r>
              <a:rPr lang="ko-KR" altLang="en-US" dirty="0"/>
              <a:t>팬 헤드 </a:t>
            </a:r>
            <a:r>
              <a:rPr lang="en-US" altLang="ko-KR" dirty="0"/>
              <a:t>4-40 </a:t>
            </a:r>
            <a:r>
              <a:rPr lang="ko-KR" altLang="en-US" dirty="0" err="1"/>
              <a:t>필립스</a:t>
            </a:r>
            <a:r>
              <a:rPr lang="ko-KR" altLang="en-US" dirty="0"/>
              <a:t> 나사</a:t>
            </a:r>
          </a:p>
          <a:p>
            <a:r>
              <a:rPr lang="en-US" altLang="ko-KR" dirty="0"/>
              <a:t>(2) ½″ </a:t>
            </a:r>
            <a:r>
              <a:rPr lang="ko-KR" altLang="en-US" dirty="0"/>
              <a:t>둥근 스페이스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나일론 </a:t>
            </a:r>
            <a:r>
              <a:rPr lang="ko-KR" altLang="en-US" dirty="0" err="1"/>
              <a:t>와셔</a:t>
            </a:r>
            <a:r>
              <a:rPr lang="en-US" altLang="ko-KR" dirty="0"/>
              <a:t>, </a:t>
            </a:r>
            <a:r>
              <a:rPr lang="ko-KR" altLang="en-US" dirty="0"/>
              <a:t>사이즈 </a:t>
            </a:r>
            <a:r>
              <a:rPr lang="en-US" altLang="ko-KR" dirty="0"/>
              <a:t>#4</a:t>
            </a:r>
          </a:p>
          <a:p>
            <a:r>
              <a:rPr lang="en-US" altLang="ko-KR" dirty="0"/>
              <a:t>(2) 3-pin m/m </a:t>
            </a:r>
            <a:r>
              <a:rPr lang="ko-KR" altLang="en-US" dirty="0"/>
              <a:t>헤드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저항 </a:t>
            </a:r>
            <a:r>
              <a:rPr lang="en-US" altLang="ko-KR" dirty="0"/>
              <a:t>220 Ω (</a:t>
            </a:r>
            <a:r>
              <a:rPr lang="ko-KR" altLang="en-US" dirty="0"/>
              <a:t>빨강</a:t>
            </a:r>
            <a:r>
              <a:rPr lang="en-US" altLang="ko-KR" dirty="0"/>
              <a:t>-</a:t>
            </a:r>
            <a:r>
              <a:rPr lang="ko-KR" altLang="en-US" dirty="0"/>
              <a:t>빨강</a:t>
            </a:r>
            <a:r>
              <a:rPr lang="en-US" altLang="ko-KR" dirty="0"/>
              <a:t>-</a:t>
            </a:r>
            <a:r>
              <a:rPr lang="ko-KR" altLang="en-US" dirty="0"/>
              <a:t>갈색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저항 </a:t>
            </a:r>
            <a:r>
              <a:rPr lang="en-US" altLang="ko-KR" dirty="0"/>
              <a:t>10 </a:t>
            </a:r>
            <a:r>
              <a:rPr lang="en-US" altLang="ko-KR" dirty="0" err="1"/>
              <a:t>kΩ</a:t>
            </a:r>
            <a:r>
              <a:rPr lang="en-US" altLang="ko-KR" dirty="0"/>
              <a:t> (</a:t>
            </a:r>
            <a:r>
              <a:rPr lang="ko-KR" altLang="en-US" dirty="0"/>
              <a:t>갈색</a:t>
            </a:r>
            <a:r>
              <a:rPr lang="en-US" altLang="ko-KR" dirty="0"/>
              <a:t>-</a:t>
            </a:r>
            <a:r>
              <a:rPr lang="ko-KR" altLang="en-US" dirty="0"/>
              <a:t>흑색</a:t>
            </a:r>
            <a:r>
              <a:rPr lang="en-US" altLang="ko-KR" dirty="0"/>
              <a:t>-</a:t>
            </a:r>
            <a:r>
              <a:rPr lang="ko-KR" altLang="en-US" dirty="0"/>
              <a:t>오렌지색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553" y="1916832"/>
            <a:ext cx="4181475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19536" y="4869161"/>
            <a:ext cx="7632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나일론 </a:t>
            </a:r>
            <a:r>
              <a:rPr lang="ko-KR" altLang="en-US" dirty="0" err="1"/>
              <a:t>와셔와</a:t>
            </a:r>
            <a:r>
              <a:rPr lang="ko-KR" altLang="en-US" dirty="0"/>
              <a:t> 각각에 </a:t>
            </a:r>
            <a:r>
              <a:rPr lang="en-US" altLang="ko-KR" dirty="0"/>
              <a:t>½″ </a:t>
            </a:r>
            <a:r>
              <a:rPr lang="ko-KR" altLang="en-US" dirty="0"/>
              <a:t>둥근 스페이스를 </a:t>
            </a:r>
            <a:r>
              <a:rPr lang="en-US" altLang="ko-KR" dirty="0"/>
              <a:t>7/8″ </a:t>
            </a:r>
            <a:r>
              <a:rPr lang="ko-KR" altLang="en-US" dirty="0"/>
              <a:t>나사로 조립한다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더듬이 와이어의 끝에 있는 갈고리 모양을 둥근 나사에 밀어 넣는다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>
                <a:solidFill>
                  <a:srgbClr val="FF0000"/>
                </a:solidFill>
              </a:rPr>
              <a:t>하나는 </a:t>
            </a:r>
            <a:r>
              <a:rPr lang="ko-KR" altLang="en-US" dirty="0" err="1">
                <a:solidFill>
                  <a:srgbClr val="FF0000"/>
                </a:solidFill>
              </a:rPr>
              <a:t>와셔</a:t>
            </a:r>
            <a:r>
              <a:rPr lang="ko-KR" altLang="en-US" dirty="0">
                <a:solidFill>
                  <a:srgbClr val="FF0000"/>
                </a:solidFill>
              </a:rPr>
              <a:t> 위에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다른 하나는 </a:t>
            </a:r>
            <a:r>
              <a:rPr lang="ko-KR" altLang="en-US" dirty="0" err="1">
                <a:solidFill>
                  <a:srgbClr val="FF0000"/>
                </a:solidFill>
              </a:rPr>
              <a:t>와셔</a:t>
            </a:r>
            <a:r>
              <a:rPr lang="ko-KR" altLang="en-US" dirty="0">
                <a:solidFill>
                  <a:srgbClr val="FF0000"/>
                </a:solidFill>
              </a:rPr>
              <a:t> 아래에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3. </a:t>
            </a:r>
            <a:r>
              <a:rPr lang="ko-KR" altLang="en-US" dirty="0"/>
              <a:t>나사를 꽉 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3512" y="188640"/>
            <a:ext cx="6986026" cy="4585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75521" y="5036983"/>
            <a:ext cx="8759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디지털 핀 </a:t>
            </a:r>
            <a:r>
              <a:rPr lang="en-US" altLang="ko-KR" dirty="0"/>
              <a:t>5</a:t>
            </a:r>
            <a:r>
              <a:rPr lang="ko-KR" altLang="en-US" dirty="0"/>
              <a:t>와 </a:t>
            </a:r>
            <a:r>
              <a:rPr lang="en-US" altLang="ko-KR" dirty="0"/>
              <a:t>7</a:t>
            </a:r>
            <a:r>
              <a:rPr lang="ko-KR" altLang="en-US" dirty="0"/>
              <a:t>을 </a:t>
            </a:r>
            <a:r>
              <a:rPr lang="en-US" altLang="ko-KR" dirty="0"/>
              <a:t>220 Ω</a:t>
            </a:r>
            <a:r>
              <a:rPr lang="ko-KR" altLang="en-US" dirty="0"/>
              <a:t>저항을 사용하여 </a:t>
            </a:r>
            <a:r>
              <a:rPr lang="en-US" altLang="ko-KR" dirty="0"/>
              <a:t>3-</a:t>
            </a:r>
            <a:r>
              <a:rPr lang="ko-KR" altLang="en-US" dirty="0"/>
              <a:t>핀 헤드에 연결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5V </a:t>
            </a:r>
            <a:r>
              <a:rPr lang="ko-KR" altLang="en-US" dirty="0"/>
              <a:t>전원을 </a:t>
            </a:r>
            <a:r>
              <a:rPr lang="en-US" altLang="ko-KR" dirty="0"/>
              <a:t>10 </a:t>
            </a:r>
            <a:r>
              <a:rPr lang="en-US" altLang="ko-KR" dirty="0" err="1"/>
              <a:t>kΩ</a:t>
            </a:r>
            <a:r>
              <a:rPr lang="en-US" altLang="ko-KR" dirty="0"/>
              <a:t> </a:t>
            </a:r>
            <a:r>
              <a:rPr lang="ko-KR" altLang="en-US" dirty="0"/>
              <a:t>저항을 사용하여 </a:t>
            </a:r>
            <a:r>
              <a:rPr lang="en-US" altLang="ko-KR" dirty="0"/>
              <a:t>3-</a:t>
            </a:r>
            <a:r>
              <a:rPr lang="ko-KR" altLang="en-US" dirty="0"/>
              <a:t>핀 헤드에 연결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저항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다리끼리 닿지 않도록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 더듬이와 </a:t>
            </a:r>
            <a:r>
              <a:rPr lang="en-US" altLang="ko-KR" dirty="0"/>
              <a:t>3-</a:t>
            </a:r>
            <a:r>
              <a:rPr lang="ko-KR" altLang="en-US" dirty="0"/>
              <a:t>핀 헤드가</a:t>
            </a:r>
            <a:r>
              <a:rPr lang="en-US" altLang="ko-KR" dirty="0"/>
              <a:t>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3mm</a:t>
            </a:r>
            <a:r>
              <a:rPr lang="en-US" altLang="ko-KR" dirty="0"/>
              <a:t> </a:t>
            </a:r>
            <a:r>
              <a:rPr lang="ko-KR" altLang="en-US" dirty="0"/>
              <a:t>떨어지도록 조정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5996" y="117333"/>
            <a:ext cx="6061872" cy="4992184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>
            <a:off x="6135581" y="1669450"/>
            <a:ext cx="360040" cy="144016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567629" y="1600989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3952" y="1556792"/>
            <a:ext cx="5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84" y="663732"/>
            <a:ext cx="4952864" cy="3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75520" y="502595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보드의 나사 구멍은 </a:t>
            </a:r>
            <a:r>
              <a:rPr lang="en-US" altLang="ko-KR" dirty="0"/>
              <a:t>GND</a:t>
            </a:r>
            <a:r>
              <a:rPr lang="ko-KR" altLang="en-US" dirty="0"/>
              <a:t>에 연결됨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스위치가 떨어지면 </a:t>
            </a:r>
            <a:r>
              <a:rPr lang="en-US" altLang="ko-KR" dirty="0"/>
              <a:t>PIN</a:t>
            </a:r>
            <a:r>
              <a:rPr lang="ko-KR" altLang="en-US" dirty="0"/>
              <a:t>에 </a:t>
            </a:r>
            <a:r>
              <a:rPr lang="en-US" altLang="ko-KR" dirty="0"/>
              <a:t>5V(HIGH)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스위치가 연결되면 </a:t>
            </a:r>
            <a:r>
              <a:rPr lang="en-US" altLang="ko-KR" dirty="0"/>
              <a:t>PIN</a:t>
            </a:r>
            <a:r>
              <a:rPr lang="ko-KR" altLang="en-US" dirty="0"/>
              <a:t>에 </a:t>
            </a:r>
            <a:r>
              <a:rPr lang="en-US" altLang="ko-KR" dirty="0"/>
              <a:t>0V(LOW)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5239" y="692696"/>
            <a:ext cx="8725116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3552" y="1412776"/>
            <a:ext cx="7272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setup()                     // Built-in initialization block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tone(4, 3000, 1000);       // Play tone for 1 second</a:t>
            </a:r>
          </a:p>
          <a:p>
            <a:r>
              <a:rPr lang="en-US" altLang="ko-KR" dirty="0"/>
              <a:t>   delay(1000);                 // Delay to finish tone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pinMode</a:t>
            </a:r>
            <a:r>
              <a:rPr lang="en-US" altLang="ko-KR" dirty="0"/>
              <a:t>(7, INPUT);       // Set right whisker pin to input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pinMode</a:t>
            </a:r>
            <a:r>
              <a:rPr lang="en-US" altLang="ko-KR" dirty="0"/>
              <a:t>(5, INPUT);       // Set left whisker pin to input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Serial.begin</a:t>
            </a:r>
            <a:r>
              <a:rPr lang="en-US" altLang="ko-KR" dirty="0"/>
              <a:t>(9600);        // Set data rate to 9600 bps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loop()                    // Main loop auto-repeats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Serial.print</a:t>
            </a:r>
            <a:r>
              <a:rPr lang="en-US" altLang="ko-KR" dirty="0"/>
              <a:t>(</a:t>
            </a:r>
            <a:r>
              <a:rPr lang="en-US" altLang="ko-KR" dirty="0" err="1"/>
              <a:t>digitalRead</a:t>
            </a:r>
            <a:r>
              <a:rPr lang="en-US" altLang="ko-KR" dirty="0"/>
              <a:t>(5));     // Display </a:t>
            </a:r>
            <a:r>
              <a:rPr lang="en-US" altLang="ko-KR" dirty="0" err="1"/>
              <a:t>wLeft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Serial.println</a:t>
            </a:r>
            <a:r>
              <a:rPr lang="en-US" altLang="ko-KR" dirty="0"/>
              <a:t>(</a:t>
            </a:r>
            <a:r>
              <a:rPr lang="en-US" altLang="ko-KR" dirty="0" err="1"/>
              <a:t>digitalRead</a:t>
            </a:r>
            <a:r>
              <a:rPr lang="en-US" altLang="ko-KR" dirty="0"/>
              <a:t>(7));   // Display </a:t>
            </a:r>
            <a:r>
              <a:rPr lang="en-US" altLang="ko-KR" dirty="0" err="1"/>
              <a:t>wRight</a:t>
            </a:r>
            <a:endParaRPr lang="en-US" altLang="ko-KR" dirty="0"/>
          </a:p>
          <a:p>
            <a:r>
              <a:rPr lang="en-US" altLang="ko-KR" dirty="0"/>
              <a:t>   delay(50);                          // Pause for 50 </a:t>
            </a:r>
            <a:r>
              <a:rPr lang="en-US" altLang="ko-KR" dirty="0" err="1"/>
              <a:t>ms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더듬이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 스케치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6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더듬이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 동작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5861" y="1412777"/>
            <a:ext cx="874027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310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목  차</vt:lpstr>
      <vt:lpstr>1. 더듬이 만들기</vt:lpstr>
      <vt:lpstr>PowerPoint 프레젠테이션</vt:lpstr>
      <vt:lpstr>PowerPoint 프레젠테이션</vt:lpstr>
      <vt:lpstr>PowerPoint 프레젠테이션</vt:lpstr>
      <vt:lpstr>1. 더듬이 테스트 스케치</vt:lpstr>
      <vt:lpstr>1. 더듬이 테스트 동작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PC</cp:lastModifiedBy>
  <cp:revision>508</cp:revision>
  <dcterms:created xsi:type="dcterms:W3CDTF">2012-09-04T08:20:41Z</dcterms:created>
  <dcterms:modified xsi:type="dcterms:W3CDTF">2021-09-24T04:58:19Z</dcterms:modified>
</cp:coreProperties>
</file>