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0" r:id="rId2"/>
    <p:sldId id="434" r:id="rId3"/>
    <p:sldId id="422" r:id="rId4"/>
    <p:sldId id="423" r:id="rId5"/>
    <p:sldId id="426" r:id="rId6"/>
    <p:sldId id="428" r:id="rId7"/>
    <p:sldId id="435" r:id="rId8"/>
    <p:sldId id="415" r:id="rId9"/>
    <p:sldId id="416" r:id="rId10"/>
    <p:sldId id="417" r:id="rId11"/>
    <p:sldId id="418" r:id="rId12"/>
    <p:sldId id="433" r:id="rId13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634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더듬이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로봇 </a:t>
            </a:r>
            <a:r>
              <a:rPr lang="en-US" altLang="ko-KR" sz="4800" b="1" smtClean="0">
                <a:solidFill>
                  <a:srgbClr val="0070C0"/>
                </a:solidFill>
              </a:rPr>
              <a:t>(2)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829736"/>
            <a:ext cx="77048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forward(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// Forward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// Right wheel clockwise</a:t>
            </a:r>
          </a:p>
          <a:p>
            <a:r>
              <a:rPr lang="en-US" altLang="ko-KR" sz="1400" dirty="0"/>
              <a:t>  delay(time);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     // Left turn function</a:t>
            </a:r>
          </a:p>
          <a:p>
            <a:r>
              <a:rPr lang="en-US" altLang="ko-KR" sz="1400" dirty="0"/>
              <a:t>{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   // Right wheel clockwise</a:t>
            </a:r>
          </a:p>
          <a:p>
            <a:r>
              <a:rPr lang="en-US" altLang="ko-KR" sz="1400" dirty="0"/>
              <a:t>  delay(time);  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// Right turn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   // Left wheel counterclockwise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  // Right wheel counterclockwise</a:t>
            </a:r>
          </a:p>
          <a:p>
            <a:r>
              <a:rPr lang="en-US" altLang="ko-KR" sz="1400" dirty="0"/>
              <a:t>  delay(time);                          // Maneuver for time ms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backward(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                // Backward function</a:t>
            </a:r>
          </a:p>
          <a:p>
            <a:r>
              <a:rPr lang="en-US" altLang="ko-KR" sz="1400" dirty="0"/>
              <a:t>{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  // Left wheel clockwise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 // Right wheel counterclockwise</a:t>
            </a:r>
          </a:p>
          <a:p>
            <a:r>
              <a:rPr lang="en-US" altLang="ko-KR" sz="1400" dirty="0"/>
              <a:t>  delay(time);                         // Maneuver for time ms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5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LED </a:t>
            </a:r>
            <a:r>
              <a:rPr lang="ko-KR" altLang="en-US" dirty="0" smtClean="0"/>
              <a:t>제어와 모터 제어를 같이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동영상과 스케치 제출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7" name="Picture 3" descr="E:\강의\아침편지그림들\15284147830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7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만들기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4F81BD"/>
                </a:solidFill>
              </a:rPr>
              <a:t>   2. </a:t>
            </a:r>
            <a:r>
              <a:rPr lang="ko-KR" altLang="en-US" sz="2800" b="1" dirty="0">
                <a:solidFill>
                  <a:srgbClr val="4F81BD"/>
                </a:solidFill>
              </a:rPr>
              <a:t>더듬이 필드 테스트</a:t>
            </a:r>
            <a:endParaRPr lang="en-US" altLang="ko-KR" sz="2800" b="1" dirty="0">
              <a:solidFill>
                <a:srgbClr val="4F81BD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3.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주행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모서리 탈출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0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8327" y="4862476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BOE Shield-Bot</a:t>
            </a:r>
            <a:r>
              <a:rPr lang="ko-KR" altLang="en-US" dirty="0"/>
              <a:t>의 배터리 팩과 </a:t>
            </a:r>
            <a:r>
              <a:rPr lang="en-US" altLang="ko-KR" dirty="0"/>
              <a:t>USB </a:t>
            </a:r>
            <a:r>
              <a:rPr lang="ko-KR" altLang="en-US" dirty="0"/>
              <a:t>케이블을 분리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그림처럼 회로를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8327" y="1628800"/>
            <a:ext cx="63774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6021" y="32333"/>
            <a:ext cx="7175824" cy="61701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75974" y="775974"/>
            <a:ext cx="6207787" cy="4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3552" y="1142742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setup()                 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(7, INPUT);     // Set right whisker pin to input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(5, INPUT);     // Set left whisker pin to input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(8, OUTPUT);  // Left LED indicator -&gt; output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pinMode</a:t>
            </a:r>
            <a:r>
              <a:rPr lang="en-US" altLang="ko-KR" dirty="0"/>
              <a:t>(2, OUTPUT);  // Right LED indicator -&gt; output</a:t>
            </a:r>
          </a:p>
          <a:p>
            <a:r>
              <a:rPr lang="en-US" altLang="ko-KR" dirty="0"/>
              <a:t>   tone(4, 3000, 1000);    // Play tone for 1 second</a:t>
            </a:r>
          </a:p>
          <a:p>
            <a:r>
              <a:rPr lang="en-US" altLang="ko-KR" dirty="0"/>
              <a:t>   delay(1000);              // Delay to finish tone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Serial.begin</a:t>
            </a:r>
            <a:r>
              <a:rPr lang="en-US" altLang="ko-KR" dirty="0"/>
              <a:t>(9600);      // Set serial data rate to 9600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테스트 스케치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3552" y="1136934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loop() // Main loop auto-repeats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byte </a:t>
            </a:r>
            <a:r>
              <a:rPr lang="en-US" altLang="ko-KR" dirty="0" err="1"/>
              <a:t>wLeft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(5);   // Copy left result to </a:t>
            </a:r>
            <a:r>
              <a:rPr lang="en-US" altLang="ko-KR" dirty="0" err="1"/>
              <a:t>wLeft</a:t>
            </a:r>
            <a:endParaRPr lang="en-US" altLang="ko-KR" dirty="0"/>
          </a:p>
          <a:p>
            <a:r>
              <a:rPr lang="en-US" altLang="ko-KR" dirty="0"/>
              <a:t>   byte </a:t>
            </a:r>
            <a:r>
              <a:rPr lang="en-US" altLang="ko-KR" dirty="0" err="1"/>
              <a:t>wRight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(7); // Copy right result to </a:t>
            </a:r>
            <a:r>
              <a:rPr lang="en-US" altLang="ko-KR" dirty="0" err="1"/>
              <a:t>wRight</a:t>
            </a:r>
            <a:endParaRPr lang="en-US" altLang="ko-KR" dirty="0"/>
          </a:p>
          <a:p>
            <a:r>
              <a:rPr lang="en-US" altLang="ko-KR" dirty="0"/>
              <a:t>   if(</a:t>
            </a:r>
            <a:r>
              <a:rPr lang="en-US" altLang="ko-KR" dirty="0" err="1"/>
              <a:t>wLeft</a:t>
            </a:r>
            <a:r>
              <a:rPr lang="en-US" altLang="ko-KR" dirty="0"/>
              <a:t> == 0)                     // If left whisker contact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(8, HIGH);        // Left LED on</a:t>
            </a:r>
          </a:p>
          <a:p>
            <a:r>
              <a:rPr lang="en-US" altLang="ko-KR" dirty="0"/>
              <a:t>   else                                 // if no left whisker contact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(8, LOW);        // Left LED off</a:t>
            </a:r>
          </a:p>
          <a:p>
            <a:r>
              <a:rPr lang="en-US" altLang="ko-KR" dirty="0"/>
              <a:t>   if(</a:t>
            </a:r>
            <a:r>
              <a:rPr lang="en-US" altLang="ko-KR" dirty="0" err="1"/>
              <a:t>wRight</a:t>
            </a:r>
            <a:r>
              <a:rPr lang="en-US" altLang="ko-KR" dirty="0"/>
              <a:t> == 0)                  // If right whisker contact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(2, HIGH);       // Right LED on</a:t>
            </a:r>
          </a:p>
          <a:p>
            <a:r>
              <a:rPr lang="en-US" altLang="ko-KR" dirty="0"/>
              <a:t>   else                                // If no right whisker contact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(2, LOW);       // Right LED off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Serial.print</a:t>
            </a:r>
            <a:r>
              <a:rPr lang="en-US" altLang="ko-KR" dirty="0"/>
              <a:t>(</a:t>
            </a:r>
            <a:r>
              <a:rPr lang="en-US" altLang="ko-KR" dirty="0" err="1"/>
              <a:t>wLeft</a:t>
            </a:r>
            <a:r>
              <a:rPr lang="en-US" altLang="ko-KR" dirty="0"/>
              <a:t>);              // Display </a:t>
            </a:r>
            <a:r>
              <a:rPr lang="en-US" altLang="ko-KR" dirty="0" err="1"/>
              <a:t>wLeft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wRight</a:t>
            </a:r>
            <a:r>
              <a:rPr lang="en-US" altLang="ko-KR" dirty="0"/>
              <a:t>);          // Display </a:t>
            </a:r>
            <a:r>
              <a:rPr lang="en-US" altLang="ko-KR" dirty="0" err="1"/>
              <a:t>wRight</a:t>
            </a:r>
            <a:endParaRPr lang="en-US" altLang="ko-KR" dirty="0"/>
          </a:p>
          <a:p>
            <a:r>
              <a:rPr lang="en-US" altLang="ko-KR" dirty="0"/>
              <a:t>   delay(50);                        // Pause for 50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더듬이</a:t>
            </a:r>
            <a:r>
              <a:rPr lang="en-US" altLang="ko-KR" dirty="0" smtClean="0"/>
              <a:t> </a:t>
            </a:r>
            <a:r>
              <a:rPr lang="ko-KR" altLang="en-US" dirty="0"/>
              <a:t>필드 테스트 스케치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6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1.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만들기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2.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필드 테스트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4F81BD"/>
                </a:solidFill>
              </a:rPr>
              <a:t>   3. </a:t>
            </a:r>
            <a:r>
              <a:rPr lang="ko-KR" altLang="en-US" sz="2800" b="1" dirty="0">
                <a:solidFill>
                  <a:srgbClr val="4F81BD"/>
                </a:solidFill>
              </a:rPr>
              <a:t>더듬이 주행</a:t>
            </a:r>
            <a:endParaRPr lang="en-US" altLang="ko-KR" sz="2800" b="1" dirty="0">
              <a:solidFill>
                <a:srgbClr val="4F81BD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모서리 탈출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2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더듬이 주행 스케치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268761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            // Include servo library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servoLeft</a:t>
            </a:r>
            <a:r>
              <a:rPr lang="en-US" altLang="ko-KR" sz="1400" dirty="0"/>
              <a:t>;                   // Declare left and right servos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void setup()       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 INPUT);              // Set right whisker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(5, INPUT);              // Set left whisker pin to input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 OUTPUT);            // Left LED indicator -&gt; output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(2, OUTPUT);            // Right LED indicator -&gt; output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tone(4, 3000, 1000);             // Play tone for 1 second</a:t>
            </a:r>
          </a:p>
          <a:p>
            <a:r>
              <a:rPr lang="en-US" altLang="ko-KR" sz="1400" dirty="0"/>
              <a:t>  delay(1000);                      // Delay to finish tone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servoLeft.attach</a:t>
            </a:r>
            <a:r>
              <a:rPr lang="en-US" altLang="ko-KR" sz="1400" dirty="0"/>
              <a:t>(13);              // Attach left signal to pin 13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servoRight.attach</a:t>
            </a:r>
            <a:r>
              <a:rPr lang="en-US" altLang="ko-KR" sz="1400" dirty="0"/>
              <a:t>(12);            // Attach right signal to pin 12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               // Set serial data rate to 9600</a:t>
            </a:r>
          </a:p>
          <a:p>
            <a:r>
              <a:rPr lang="en-US" altLang="ko-KR" sz="1400" dirty="0"/>
              <a:t>} 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void loop()                        // Main loop auto-repeats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(5);       // Copy left result to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      // Copy right result to </a:t>
            </a:r>
            <a:r>
              <a:rPr lang="en-US" altLang="ko-KR" sz="1400" dirty="0" err="1"/>
              <a:t>wRight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6" name="Picture 5" descr="E:\fribot_img\FBARDUINO\IMG_1139-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78544">
            <a:off x="7533484" y="1857844"/>
            <a:ext cx="2803294" cy="2102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7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404664"/>
            <a:ext cx="7632848" cy="612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   // If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HIGH);          // Left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// if no left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   // If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// Right LED on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// If no right whisker contact</a:t>
            </a:r>
          </a:p>
          <a:p>
            <a:r>
              <a:rPr lang="en-US" altLang="ko-KR" sz="1400" dirty="0"/>
              <a:t>  {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off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  // If both whiskers contact</a:t>
            </a:r>
          </a:p>
          <a:p>
            <a:r>
              <a:rPr lang="en-US" altLang="ko-KR" sz="1400" dirty="0"/>
              <a:t>  {    backward(1000); 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                  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               // If only left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                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             // If only right whisker contact</a:t>
            </a:r>
          </a:p>
          <a:p>
            <a:r>
              <a:rPr lang="en-US" altLang="ko-KR" sz="1400" dirty="0"/>
              <a:t>  {    backward(1000);                // Back up 1 second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                 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                             // Otherwise, no whisker contact</a:t>
            </a:r>
          </a:p>
          <a:p>
            <a:r>
              <a:rPr lang="en-US" altLang="ko-KR" sz="1400" dirty="0"/>
              <a:t>  {    forward(20);                    // Forward 1/50 of a second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829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2. 더듬이 필드 테스트</vt:lpstr>
      <vt:lpstr>PowerPoint 프레젠테이션</vt:lpstr>
      <vt:lpstr>2. 더듬이 필드 테스트 스케치(1)</vt:lpstr>
      <vt:lpstr>2. 더듬이 필드 테스트 스케치(2)</vt:lpstr>
      <vt:lpstr>PowerPoint 프레젠테이션</vt:lpstr>
      <vt:lpstr>3. 더듬이 주행 스케치</vt:lpstr>
      <vt:lpstr>PowerPoint 프레젠테이션</vt:lpstr>
      <vt:lpstr>PowerPoint 프레젠테이션</vt:lpstr>
      <vt:lpstr>3 실습 과제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508</cp:revision>
  <dcterms:created xsi:type="dcterms:W3CDTF">2012-09-04T08:20:41Z</dcterms:created>
  <dcterms:modified xsi:type="dcterms:W3CDTF">2021-09-24T04:59:20Z</dcterms:modified>
</cp:coreProperties>
</file>